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</p:sldMasterIdLst>
  <p:notesMasterIdLst>
    <p:notesMasterId r:id="rId43"/>
  </p:notesMasterIdLst>
  <p:sldIdLst>
    <p:sldId id="378" r:id="rId7"/>
    <p:sldId id="274" r:id="rId8"/>
    <p:sldId id="355" r:id="rId9"/>
    <p:sldId id="380" r:id="rId10"/>
    <p:sldId id="381" r:id="rId11"/>
    <p:sldId id="382" r:id="rId12"/>
    <p:sldId id="362" r:id="rId13"/>
    <p:sldId id="386" r:id="rId14"/>
    <p:sldId id="389" r:id="rId15"/>
    <p:sldId id="344" r:id="rId16"/>
    <p:sldId id="390" r:id="rId17"/>
    <p:sldId id="340" r:id="rId18"/>
    <p:sldId id="342" r:id="rId19"/>
    <p:sldId id="391" r:id="rId20"/>
    <p:sldId id="392" r:id="rId21"/>
    <p:sldId id="300" r:id="rId22"/>
    <p:sldId id="394" r:id="rId23"/>
    <p:sldId id="277" r:id="rId24"/>
    <p:sldId id="278" r:id="rId25"/>
    <p:sldId id="263" r:id="rId26"/>
    <p:sldId id="396" r:id="rId27"/>
    <p:sldId id="279" r:id="rId28"/>
    <p:sldId id="397" r:id="rId29"/>
    <p:sldId id="406" r:id="rId30"/>
    <p:sldId id="407" r:id="rId31"/>
    <p:sldId id="393" r:id="rId32"/>
    <p:sldId id="303" r:id="rId33"/>
    <p:sldId id="304" r:id="rId34"/>
    <p:sldId id="319" r:id="rId35"/>
    <p:sldId id="305" r:id="rId36"/>
    <p:sldId id="285" r:id="rId37"/>
    <p:sldId id="287" r:id="rId38"/>
    <p:sldId id="405" r:id="rId39"/>
    <p:sldId id="404" r:id="rId40"/>
    <p:sldId id="408" r:id="rId41"/>
    <p:sldId id="409" r:id="rId42"/>
  </p:sldIdLst>
  <p:sldSz cx="12192000" cy="6858000"/>
  <p:notesSz cx="6858000" cy="9144000"/>
  <p:defaultTextStyle>
    <a:defPPr>
      <a:defRPr lang="fr-D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mFmv/wn6cjhA7DnbqmpOw==" hashData="3b7xLvDG0iIA2bW3obHVbjryCrvSH+FZJrYrRRVY+A+kPAHmA2KMorp59Bg3bm/vMeHBO4ugwQmm/IBwwrN+N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50" d="100"/>
          <a:sy n="50" d="100"/>
        </p:scale>
        <p:origin x="6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F00BC-1927-4433-A6A7-AEB4D27A857F}" type="datetimeFigureOut">
              <a:rPr lang="fr-DZ" smtClean="0"/>
              <a:t>02/06/2020</a:t>
            </a:fld>
            <a:endParaRPr lang="fr-DZ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DZ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3D80B-615A-4E61-AF3D-A6BA4F184999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20477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Espace réservé des commentaire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80228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2D87D1-3FC9-4B96-8F68-98AFAC6C388E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AD0B9F-810A-4CB2-B7C6-353F7447BC97}" type="slidenum">
              <a:rPr kumimoji="0" lang="ar-SA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/>
              <a:t>Figure 23.12 The composition of blood.</a:t>
            </a:r>
          </a:p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ar-D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98DF6-7F85-49CA-B878-6FE7EA1AE9C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13585901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A44C-236D-48C8-8487-12A0B2A033C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85878776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61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61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45096-B436-4224-ADC3-6DA25C0AC83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64612186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endParaRPr lang="ar-D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D0E29-A14A-497C-ACC2-E3FC2858A90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90646462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ar-D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E3D84-9A70-43AA-B815-A801E0FBDD9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32712238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EFF51-0F0C-4BC4-B1AA-D14339E9CFF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4898816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6138F-735D-4ECD-9B6A-5B9996C675E7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22282382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12937-B843-4F4C-8C0C-959BE2C4151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75333752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8E66D-1D83-41CA-A22C-01B0BBBEC58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68706536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9E9C8-0BB5-46DD-B33C-8DCD224FFAA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53044939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7160B-FD4E-4EE7-9491-D7F988CCDC4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84325943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3070D-ACD1-4B1C-8F48-94AA5DF5A1B7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37647659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21CCC-4437-4116-98B9-FE3CD3B7F85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29893483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DZ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CC41E-9014-458A-8FB7-C7C81E0664F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52977480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982DE-1891-4A2D-A6A7-FC132DF1EFE9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8916932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61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61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22356-D4B8-4621-A516-90D96385D77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57489687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endParaRPr lang="ar-DZ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E1C8A-E595-4490-B0A8-F6FCE3C190F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44753752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ar-D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1C05F-1D96-41BF-B615-83C0F3A69D0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249205519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7A469-548D-4595-897C-FE9425B0608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60331770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FEA1C-F731-42B0-826A-3AA1259F6E7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51649508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5081E-0662-42A0-9A01-FF2BC3582B69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23717981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A8FB2-C08B-42A0-B536-CD6D02326D2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29632011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8A0DC-52BD-45B8-B2DE-CC1597D2238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42493169"/>
      </p:ext>
    </p:extLst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E128-A7E1-4919-9D38-9BCA394FB00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28190675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C594A-B157-427D-A485-443F1D3BFD2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87612572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7F10B-5B6B-4686-93EF-A760CA90DCC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5759827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DZ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C6027-F1CE-43A0-862D-07DB7100E1A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116870289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5F39F-2A52-432C-9AD6-052EEA2C93A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99923248"/>
      </p:ext>
    </p:extLst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61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61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C6582-C083-4C6F-B997-DF13577F89A5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180114518"/>
      </p:ext>
    </p:extLst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endParaRPr lang="ar-DZ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177E1-7A3F-4BF3-BC1A-9404DD6BFD77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198549017"/>
      </p:ext>
    </p:extLst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ar-D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ACFF-D1F9-4C77-A2E3-64CDF398296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52910855"/>
      </p:ext>
    </p:extLst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750BD-1972-4CBE-B63A-6AE0183331A5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288578968"/>
      </p:ext>
    </p:extLst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2FE42-D2A7-441A-A2C1-DEEAB508392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15584260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C30D9-3EA4-4382-B23D-434C602CAB2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89466569"/>
      </p:ext>
    </p:extLst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BC078-5F7B-4A22-8E58-7CD37A103C3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82589120"/>
      </p:ext>
    </p:extLst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66166-7353-43A5-9DF3-4F2492498E4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160475421"/>
      </p:ext>
    </p:extLst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4A4B1-1A52-4190-BA4F-2D6B2AF0B23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29488132"/>
      </p:ext>
    </p:extLst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6D4B8-019F-4459-A3BF-DADB99B10A7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4098642"/>
      </p:ext>
    </p:extLst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DC484-5115-48DF-BD85-653EE0DEB10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40170319"/>
      </p:ext>
    </p:extLst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DZ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1744-239A-45CC-9D06-332F06590AF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93625594"/>
      </p:ext>
    </p:extLst>
  </p:cSld>
  <p:clrMapOvr>
    <a:masterClrMapping/>
  </p:clrMapOvr>
  <p:transition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70E82-8A11-4532-A805-0E41A1BB42E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27770758"/>
      </p:ext>
    </p:extLst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61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61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0F160-3159-4143-8226-2AEE0B43AEE7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73415676"/>
      </p:ext>
    </p:extLst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endParaRPr lang="ar-DZ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214A1-A197-4E39-8C83-4B2165231F9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41915155"/>
      </p:ext>
    </p:extLst>
  </p:cSld>
  <p:clrMapOvr>
    <a:masterClrMapping/>
  </p:clrMapOvr>
  <p:transition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381000" y="2803525"/>
            <a:ext cx="1588" cy="3035300"/>
          </a:xfrm>
          <a:custGeom>
            <a:avLst/>
            <a:gdLst>
              <a:gd name="T0" fmla="*/ 0 w 2117"/>
              <a:gd name="T1" fmla="*/ 0 h 1912"/>
              <a:gd name="T2" fmla="*/ 0 w 2117"/>
              <a:gd name="T3" fmla="*/ 2147483647 h 1912"/>
              <a:gd name="T4" fmla="*/ 0 w 2117"/>
              <a:gd name="T5" fmla="*/ 2147483647 h 1912"/>
              <a:gd name="T6" fmla="*/ 0 w 2117"/>
              <a:gd name="T7" fmla="*/ 2147483647 h 1912"/>
              <a:gd name="T8" fmla="*/ 0 w 2117"/>
              <a:gd name="T9" fmla="*/ 2147483647 h 1912"/>
              <a:gd name="T10" fmla="*/ 0 w 2117"/>
              <a:gd name="T11" fmla="*/ 2147483647 h 1912"/>
              <a:gd name="T12" fmla="*/ 0 w 2117"/>
              <a:gd name="T13" fmla="*/ 0 h 1912"/>
              <a:gd name="T14" fmla="*/ 0 w 2117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17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98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smahi_hb@yahoo.fr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A0859-DF9A-42E1-BB98-D90EBC7FB2F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SMAHI...CEM Internat Kherrata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9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4C57D-EF56-4C6D-A789-A216435FBE3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21584991"/>
      </p:ext>
    </p:extLst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SMAHI...CEM Internat Kherrata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smahi_hb@yahoo.fr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2529F-D238-4977-80A9-C079441C830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843274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SMAHI...CEM Internat Kherrata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smahi_hb@yahoo.fr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F0F6-2679-4B5F-A273-290037DC30B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750222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SMAHI...CEM Internat Kherrata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smahi_hb@yahoo.fr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B621-925F-4357-8845-62F1533915C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523871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SMAHI...CEM Internat Kherrata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smahi_hb@yahoo.fr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150E3-CF8E-442E-B9BE-790FF8BDF18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03865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SMAHI...CEM Internat Kherrata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smahi_hb@yahoo.fr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F2A0A-6F18-45D4-93F0-451F8722EF19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635852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SMAHI...CEM Internat Kherrata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smahi_hb@yahoo.fr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1C9B5-D0A8-4F4D-9831-3AB1CA822F4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8621569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SMAHI...CEM Internat Kherrata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smahi_hb@yahoo.fr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6E57D-DA21-44D7-924C-2809CE424CB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3996174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SMAHI...CEM Internat Kherrata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smahi_hb@yahoo.fr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B0B0A-1EE0-49D3-B5B9-40598CD9CB0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931378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SMAHI...CEM Internat Kherrata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smahi_hb@yahoo.fr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2FB86-18B3-46B9-A342-44DFC672B35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273221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SMAHI...CEM Internat Kherrata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smahi_hb@yahoo.fr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250B3-1189-4210-908C-0C0280420CD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7891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7B1E7-CF48-457A-8AA9-074E77FB3E1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536402997"/>
      </p:ext>
    </p:extLst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SMAHI...CEM Internat Kherrata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smahi_hb@yahoo.fr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A8AC4-592B-47C7-B74A-DEEC7C04FC9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900994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ar-D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BE58C-0539-4BF4-8F4F-6AD230D38DB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63481709"/>
      </p:ext>
    </p:extLst>
  </p:cSld>
  <p:clrMapOvr>
    <a:masterClrMapping/>
  </p:clrMapOvr>
  <p:transition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86EBC-E255-4DD4-9947-9F7E1C6337A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43239484"/>
      </p:ext>
    </p:extLst>
  </p:cSld>
  <p:clrMapOvr>
    <a:masterClrMapping/>
  </p:clrMapOvr>
  <p:transition advClick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E4F9F-AE1A-4FBD-BAFE-804BEFD4E899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95262455"/>
      </p:ext>
    </p:extLst>
  </p:cSld>
  <p:clrMapOvr>
    <a:masterClrMapping/>
  </p:clrMapOvr>
  <p:transition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5B4BE-B16E-4309-8AAA-EDA0D3BFE0D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84924672"/>
      </p:ext>
    </p:extLst>
  </p:cSld>
  <p:clrMapOvr>
    <a:masterClrMapping/>
  </p:clrMapOvr>
  <p:transition advClick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743F3-96A7-45DC-8F34-6BD53F82F17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86485306"/>
      </p:ext>
    </p:extLst>
  </p:cSld>
  <p:clrMapOvr>
    <a:masterClrMapping/>
  </p:clrMapOvr>
  <p:transition advClick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67F08-F21C-44F9-98DA-F9FE1AD306E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222278876"/>
      </p:ext>
    </p:extLst>
  </p:cSld>
  <p:clrMapOvr>
    <a:masterClrMapping/>
  </p:clrMapOvr>
  <p:transition advClick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A80CA-1134-4169-A399-4C33F6293DE7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57357554"/>
      </p:ext>
    </p:extLst>
  </p:cSld>
  <p:clrMapOvr>
    <a:masterClrMapping/>
  </p:clrMapOvr>
  <p:transition advClick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08D2F-5020-4901-8F89-682D26EBBDB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965360087"/>
      </p:ext>
    </p:extLst>
  </p:cSld>
  <p:clrMapOvr>
    <a:masterClrMapping/>
  </p:clrMapOvr>
  <p:transition advClick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DZ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ED369-59C5-475C-BCCF-0AF3D374E09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148966757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83161-E1E3-434E-936B-0FDE65E1902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02061422"/>
      </p:ext>
    </p:extLst>
  </p:cSld>
  <p:clrMapOvr>
    <a:masterClrMapping/>
  </p:clrMapOvr>
  <p:transition advClick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13A15-A98A-4020-90E1-9BBF6D9EE959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80162800"/>
      </p:ext>
    </p:extLst>
  </p:cSld>
  <p:clrMapOvr>
    <a:masterClrMapping/>
  </p:clrMapOvr>
  <p:transition advClick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61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61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8DB07-4D22-4406-A0D2-6314715701E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98263280"/>
      </p:ext>
    </p:extLst>
  </p:cSld>
  <p:clrMapOvr>
    <a:masterClrMapping/>
  </p:clrMapOvr>
  <p:transition advClick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endParaRPr lang="ar-D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F4A9E-A136-4B83-9D7F-0747991337F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96367523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DZ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896B6-33A8-47B1-B43A-666A8EF0DAE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31541436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DZ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DZ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B1E05-9A20-49DD-B41F-940722FBCC0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32748601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EEDFE"/>
            </a:gs>
            <a:gs pos="100000">
              <a:srgbClr val="2D7CD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 b="0">
                <a:cs typeface="+mn-cs"/>
              </a:defRPr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D78DBEF1-8D95-453D-98D0-1FA5F30EE29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99743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Click="0"/>
  <p:hf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DZ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31A8402-A1F2-4749-89CF-9A02CC4C8C6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84541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Click="0"/>
  <p:hf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DZ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A977302-C023-49B0-8C81-0607BE1B66C5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99233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advClick="0"/>
  <p:hf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DZ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ar-TN"/>
              <a:t>طرفاية وسيلة                                                                                       مؤسسة:عبان رمضان -عنابة-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679714B-B75A-4D38-B607-F7C3ED31B62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52851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advClick="0"/>
  <p:hf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DZ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SMAHI...CEM Internat Kherrata</a:t>
            </a: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smahi_hb@yahoo.fr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209F1FB-BF10-436B-B3D5-EBE82541B9C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601723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EEDFE"/>
            </a:gs>
            <a:gs pos="100000">
              <a:srgbClr val="2D7CD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B94A3952-130A-4187-896D-AD0ECD8FB71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9581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 advClick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DZ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.xml"/><Relationship Id="rId5" Type="http://schemas.openxmlformats.org/officeDocument/2006/relationships/image" Target="../media/image20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5" Type="http://schemas.openxmlformats.org/officeDocument/2006/relationships/slide" Target="slide9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47793" y="2192756"/>
            <a:ext cx="8131127" cy="23083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36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قال الله - تعالى</a:t>
            </a:r>
            <a:r>
              <a:rPr kumimoji="0" lang="ar-T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kumimoji="0" lang="ar-TN" sz="36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﴿ وَكُلُوا وَاشْرَبُوا وَلَا تُسْرِفُوا إِنَّهُ لَا يُحِبُّ الْمُسْرِفِينَ ﴾ [الأعراف</a:t>
            </a:r>
            <a:r>
              <a:rPr kumimoji="0" lang="ar-T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kumimoji="0" lang="ar-TN" sz="36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31]</a:t>
            </a:r>
            <a:br>
              <a:rPr kumimoji="0" lang="ar-T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</a:br>
            <a:br>
              <a:rPr kumimoji="0" lang="ar-T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/>
              </a:rPr>
            </a:b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74389" y="0"/>
            <a:ext cx="7877907" cy="1189686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32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rPr>
              <a:t>بسم الله الرحمان الرحيم</a:t>
            </a:r>
            <a:endParaRPr kumimoji="0" lang="fr-FR" sz="3200" b="1" i="0" u="none" strike="noStrike" kern="1200" cap="none" spc="0" normalizeH="0" baseline="0" noProof="0" dirty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pic>
        <p:nvPicPr>
          <p:cNvPr id="6" name="Picture 3" descr="C:\Users\wassla\Desktop\barawiz\49C.BM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FE7F4"/>
              </a:clrFrom>
              <a:clrTo>
                <a:srgbClr val="DFE7F4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67" y="470096"/>
            <a:ext cx="11345596" cy="575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77788" y="6156325"/>
            <a:ext cx="2513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الأستاذة: طرفاية وسيلة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8720138" y="6189663"/>
            <a:ext cx="2954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مؤسسة: عبان رمضان عنابة</a:t>
            </a:r>
            <a:endParaRPr kumimoji="0" lang="fr-FR" altLang="fr-FR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344915" y="5242540"/>
            <a:ext cx="4749948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prstTxWarp prst="textStop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8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الميدان :   الإنسان و الصحة  </a:t>
            </a:r>
            <a:endParaRPr kumimoji="0" lang="fr-FR" altLang="fr-FR" sz="1800" b="0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1448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altLang="fr-FR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طرفاية وسيلة                                                                                       مؤسسة:عبان رمضان -عنابة-</a:t>
            </a:r>
            <a:endParaRPr kumimoji="0" lang="en-US" altLang="fr-F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61449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8EFD13-2D01-42D2-846C-9BC6F953A6F2}" type="slidenum">
              <a:rPr kumimoji="0" lang="en-US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e 178"/>
          <p:cNvGrpSpPr>
            <a:grpSpLocks/>
          </p:cNvGrpSpPr>
          <p:nvPr/>
        </p:nvGrpSpPr>
        <p:grpSpPr bwMode="auto">
          <a:xfrm>
            <a:off x="9183688" y="1001713"/>
            <a:ext cx="2616200" cy="5799137"/>
            <a:chOff x="6286293" y="857232"/>
            <a:chExt cx="2616641" cy="5798587"/>
          </a:xfrm>
        </p:grpSpPr>
        <p:grpSp>
          <p:nvGrpSpPr>
            <p:cNvPr id="110236" name="Groupe 177"/>
            <p:cNvGrpSpPr>
              <a:grpSpLocks/>
            </p:cNvGrpSpPr>
            <p:nvPr/>
          </p:nvGrpSpPr>
          <p:grpSpPr bwMode="auto">
            <a:xfrm>
              <a:off x="6286293" y="857232"/>
              <a:ext cx="2616641" cy="5798587"/>
              <a:chOff x="2928707" y="428604"/>
              <a:chExt cx="2616641" cy="5798587"/>
            </a:xfrm>
          </p:grpSpPr>
          <p:sp>
            <p:nvSpPr>
              <p:cNvPr id="110311" name="ZoneTexte 175"/>
              <p:cNvSpPr txBox="1">
                <a:spLocks noChangeArrowheads="1"/>
              </p:cNvSpPr>
              <p:nvPr/>
            </p:nvSpPr>
            <p:spPr bwMode="auto">
              <a:xfrm>
                <a:off x="2928707" y="5857892"/>
                <a:ext cx="2616641" cy="3692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ar-SA" altLang="fr-FR" sz="1800" dirty="0">
                    <a:solidFill>
                      <a:srgbClr val="FFFF00"/>
                    </a:solidFill>
                    <a:latin typeface="Arial" pitchFamily="34" charset="0"/>
                  </a:rPr>
                  <a:t>الأوعية اللمفاوية في جسم الإنسان</a:t>
                </a:r>
                <a:endParaRPr lang="fr-FR" altLang="fr-FR" sz="1800" dirty="0">
                  <a:solidFill>
                    <a:srgbClr val="FFFF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110312" name="Group 103"/>
              <p:cNvGrpSpPr>
                <a:grpSpLocks/>
              </p:cNvGrpSpPr>
              <p:nvPr/>
            </p:nvGrpSpPr>
            <p:grpSpPr bwMode="auto">
              <a:xfrm>
                <a:off x="3143240" y="428604"/>
                <a:ext cx="2068512" cy="5335587"/>
                <a:chOff x="332" y="719"/>
                <a:chExt cx="1303" cy="3361"/>
              </a:xfrm>
            </p:grpSpPr>
            <p:sp>
              <p:nvSpPr>
                <p:cNvPr id="110313" name="Freeform 6"/>
                <p:cNvSpPr>
                  <a:spLocks/>
                </p:cNvSpPr>
                <p:nvPr/>
              </p:nvSpPr>
              <p:spPr bwMode="auto">
                <a:xfrm>
                  <a:off x="332" y="719"/>
                  <a:ext cx="1303" cy="3361"/>
                </a:xfrm>
                <a:custGeom>
                  <a:avLst/>
                  <a:gdLst>
                    <a:gd name="T0" fmla="*/ 3407 w 968"/>
                    <a:gd name="T1" fmla="*/ 1971 h 2503"/>
                    <a:gd name="T2" fmla="*/ 3843 w 968"/>
                    <a:gd name="T3" fmla="*/ 1619 h 2503"/>
                    <a:gd name="T4" fmla="*/ 3832 w 968"/>
                    <a:gd name="T5" fmla="*/ 1401 h 2503"/>
                    <a:gd name="T6" fmla="*/ 3769 w 968"/>
                    <a:gd name="T7" fmla="*/ 969 h 2503"/>
                    <a:gd name="T8" fmla="*/ 3727 w 968"/>
                    <a:gd name="T9" fmla="*/ 532 h 2503"/>
                    <a:gd name="T10" fmla="*/ 3523 w 968"/>
                    <a:gd name="T11" fmla="*/ 200 h 2503"/>
                    <a:gd name="T12" fmla="*/ 3194 w 968"/>
                    <a:gd name="T13" fmla="*/ 64 h 2503"/>
                    <a:gd name="T14" fmla="*/ 2885 w 968"/>
                    <a:gd name="T15" fmla="*/ 12 h 2503"/>
                    <a:gd name="T16" fmla="*/ 2042 w 968"/>
                    <a:gd name="T17" fmla="*/ 994 h 2503"/>
                    <a:gd name="T18" fmla="*/ 2268 w 968"/>
                    <a:gd name="T19" fmla="*/ 1540 h 2503"/>
                    <a:gd name="T20" fmla="*/ 2124 w 968"/>
                    <a:gd name="T21" fmla="*/ 2276 h 2503"/>
                    <a:gd name="T22" fmla="*/ 860 w 968"/>
                    <a:gd name="T23" fmla="*/ 3862 h 2503"/>
                    <a:gd name="T24" fmla="*/ 549 w 968"/>
                    <a:gd name="T25" fmla="*/ 6874 h 2503"/>
                    <a:gd name="T26" fmla="*/ 105 w 968"/>
                    <a:gd name="T27" fmla="*/ 7912 h 2503"/>
                    <a:gd name="T28" fmla="*/ 361 w 968"/>
                    <a:gd name="T29" fmla="*/ 7897 h 2503"/>
                    <a:gd name="T30" fmla="*/ 625 w 968"/>
                    <a:gd name="T31" fmla="*/ 8658 h 2503"/>
                    <a:gd name="T32" fmla="*/ 894 w 968"/>
                    <a:gd name="T33" fmla="*/ 8533 h 2503"/>
                    <a:gd name="T34" fmla="*/ 1112 w 968"/>
                    <a:gd name="T35" fmla="*/ 7901 h 2503"/>
                    <a:gd name="T36" fmla="*/ 1388 w 968"/>
                    <a:gd name="T37" fmla="*/ 6024 h 2503"/>
                    <a:gd name="T38" fmla="*/ 1517 w 968"/>
                    <a:gd name="T39" fmla="*/ 4419 h 2503"/>
                    <a:gd name="T40" fmla="*/ 1687 w 968"/>
                    <a:gd name="T41" fmla="*/ 6256 h 2503"/>
                    <a:gd name="T42" fmla="*/ 1766 w 968"/>
                    <a:gd name="T43" fmla="*/ 10519 h 2503"/>
                    <a:gd name="T44" fmla="*/ 2171 w 968"/>
                    <a:gd name="T45" fmla="*/ 13590 h 2503"/>
                    <a:gd name="T46" fmla="*/ 1774 w 968"/>
                    <a:gd name="T47" fmla="*/ 14338 h 2503"/>
                    <a:gd name="T48" fmla="*/ 1766 w 968"/>
                    <a:gd name="T49" fmla="*/ 14517 h 2503"/>
                    <a:gd name="T50" fmla="*/ 2066 w 968"/>
                    <a:gd name="T51" fmla="*/ 14607 h 2503"/>
                    <a:gd name="T52" fmla="*/ 2684 w 968"/>
                    <a:gd name="T53" fmla="*/ 14428 h 2503"/>
                    <a:gd name="T54" fmla="*/ 2634 w 968"/>
                    <a:gd name="T55" fmla="*/ 13370 h 2503"/>
                    <a:gd name="T56" fmla="*/ 2628 w 968"/>
                    <a:gd name="T57" fmla="*/ 10510 h 2503"/>
                    <a:gd name="T58" fmla="*/ 2959 w 968"/>
                    <a:gd name="T59" fmla="*/ 9203 h 2503"/>
                    <a:gd name="T60" fmla="*/ 3080 w 968"/>
                    <a:gd name="T61" fmla="*/ 12593 h 2503"/>
                    <a:gd name="T62" fmla="*/ 3064 w 968"/>
                    <a:gd name="T63" fmla="*/ 14259 h 2503"/>
                    <a:gd name="T64" fmla="*/ 3490 w 968"/>
                    <a:gd name="T65" fmla="*/ 14597 h 2503"/>
                    <a:gd name="T66" fmla="*/ 3883 w 968"/>
                    <a:gd name="T67" fmla="*/ 14556 h 2503"/>
                    <a:gd name="T68" fmla="*/ 4010 w 968"/>
                    <a:gd name="T69" fmla="*/ 14466 h 2503"/>
                    <a:gd name="T70" fmla="*/ 3572 w 968"/>
                    <a:gd name="T71" fmla="*/ 13801 h 2503"/>
                    <a:gd name="T72" fmla="*/ 3902 w 968"/>
                    <a:gd name="T73" fmla="*/ 10929 h 2503"/>
                    <a:gd name="T74" fmla="*/ 4229 w 968"/>
                    <a:gd name="T75" fmla="*/ 7510 h 2503"/>
                    <a:gd name="T76" fmla="*/ 4205 w 968"/>
                    <a:gd name="T77" fmla="*/ 4818 h 2503"/>
                    <a:gd name="T78" fmla="*/ 4266 w 968"/>
                    <a:gd name="T79" fmla="*/ 4720 h 2503"/>
                    <a:gd name="T80" fmla="*/ 4753 w 968"/>
                    <a:gd name="T81" fmla="*/ 7169 h 2503"/>
                    <a:gd name="T82" fmla="*/ 4745 w 968"/>
                    <a:gd name="T83" fmla="*/ 8353 h 2503"/>
                    <a:gd name="T84" fmla="*/ 4997 w 968"/>
                    <a:gd name="T85" fmla="*/ 8631 h 2503"/>
                    <a:gd name="T86" fmla="*/ 5309 w 968"/>
                    <a:gd name="T87" fmla="*/ 8333 h 2503"/>
                    <a:gd name="T88" fmla="*/ 5671 w 968"/>
                    <a:gd name="T89" fmla="*/ 8221 h 2503"/>
                    <a:gd name="T90" fmla="*/ 5273 w 968"/>
                    <a:gd name="T91" fmla="*/ 7290 h 2503"/>
                    <a:gd name="T92" fmla="*/ 5067 w 968"/>
                    <a:gd name="T93" fmla="*/ 5296 h 2503"/>
                    <a:gd name="T94" fmla="*/ 4419 w 968"/>
                    <a:gd name="T95" fmla="*/ 2594 h 250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968" h="2503">
                      <a:moveTo>
                        <a:pt x="558" y="363"/>
                      </a:moveTo>
                      <a:cubicBezTo>
                        <a:pt x="558" y="362"/>
                        <a:pt x="559" y="362"/>
                        <a:pt x="559" y="361"/>
                      </a:cubicBezTo>
                      <a:cubicBezTo>
                        <a:pt x="565" y="356"/>
                        <a:pt x="568" y="345"/>
                        <a:pt x="568" y="345"/>
                      </a:cubicBezTo>
                      <a:cubicBezTo>
                        <a:pt x="568" y="345"/>
                        <a:pt x="569" y="342"/>
                        <a:pt x="573" y="336"/>
                      </a:cubicBezTo>
                      <a:cubicBezTo>
                        <a:pt x="579" y="327"/>
                        <a:pt x="599" y="333"/>
                        <a:pt x="620" y="328"/>
                      </a:cubicBezTo>
                      <a:cubicBezTo>
                        <a:pt x="641" y="323"/>
                        <a:pt x="637" y="304"/>
                        <a:pt x="637" y="297"/>
                      </a:cubicBezTo>
                      <a:cubicBezTo>
                        <a:pt x="637" y="290"/>
                        <a:pt x="638" y="287"/>
                        <a:pt x="644" y="281"/>
                      </a:cubicBezTo>
                      <a:cubicBezTo>
                        <a:pt x="644" y="280"/>
                        <a:pt x="646" y="279"/>
                        <a:pt x="646" y="276"/>
                      </a:cubicBezTo>
                      <a:cubicBezTo>
                        <a:pt x="646" y="273"/>
                        <a:pt x="645" y="270"/>
                        <a:pt x="643" y="269"/>
                      </a:cubicBezTo>
                      <a:cubicBezTo>
                        <a:pt x="646" y="266"/>
                        <a:pt x="647" y="264"/>
                        <a:pt x="645" y="259"/>
                      </a:cubicBezTo>
                      <a:cubicBezTo>
                        <a:pt x="644" y="258"/>
                        <a:pt x="643" y="256"/>
                        <a:pt x="642" y="253"/>
                      </a:cubicBezTo>
                      <a:cubicBezTo>
                        <a:pt x="641" y="248"/>
                        <a:pt x="640" y="241"/>
                        <a:pt x="644" y="239"/>
                      </a:cubicBezTo>
                      <a:cubicBezTo>
                        <a:pt x="650" y="237"/>
                        <a:pt x="652" y="239"/>
                        <a:pt x="658" y="234"/>
                      </a:cubicBezTo>
                      <a:cubicBezTo>
                        <a:pt x="669" y="226"/>
                        <a:pt x="663" y="216"/>
                        <a:pt x="657" y="207"/>
                      </a:cubicBezTo>
                      <a:cubicBezTo>
                        <a:pt x="651" y="198"/>
                        <a:pt x="654" y="203"/>
                        <a:pt x="645" y="188"/>
                      </a:cubicBezTo>
                      <a:cubicBezTo>
                        <a:pt x="641" y="182"/>
                        <a:pt x="636" y="178"/>
                        <a:pt x="634" y="166"/>
                      </a:cubicBezTo>
                      <a:cubicBezTo>
                        <a:pt x="634" y="163"/>
                        <a:pt x="636" y="157"/>
                        <a:pt x="636" y="152"/>
                      </a:cubicBezTo>
                      <a:cubicBezTo>
                        <a:pt x="636" y="141"/>
                        <a:pt x="635" y="132"/>
                        <a:pt x="632" y="123"/>
                      </a:cubicBezTo>
                      <a:cubicBezTo>
                        <a:pt x="630" y="114"/>
                        <a:pt x="628" y="101"/>
                        <a:pt x="625" y="91"/>
                      </a:cubicBezTo>
                      <a:cubicBezTo>
                        <a:pt x="626" y="91"/>
                        <a:pt x="626" y="91"/>
                        <a:pt x="626" y="91"/>
                      </a:cubicBezTo>
                      <a:cubicBezTo>
                        <a:pt x="631" y="86"/>
                        <a:pt x="628" y="77"/>
                        <a:pt x="636" y="75"/>
                      </a:cubicBezTo>
                      <a:cubicBezTo>
                        <a:pt x="628" y="73"/>
                        <a:pt x="620" y="62"/>
                        <a:pt x="616" y="55"/>
                      </a:cubicBezTo>
                      <a:cubicBezTo>
                        <a:pt x="614" y="51"/>
                        <a:pt x="612" y="45"/>
                        <a:pt x="608" y="42"/>
                      </a:cubicBezTo>
                      <a:cubicBezTo>
                        <a:pt x="604" y="39"/>
                        <a:pt x="597" y="37"/>
                        <a:pt x="592" y="34"/>
                      </a:cubicBezTo>
                      <a:cubicBezTo>
                        <a:pt x="587" y="31"/>
                        <a:pt x="582" y="28"/>
                        <a:pt x="577" y="26"/>
                      </a:cubicBezTo>
                      <a:cubicBezTo>
                        <a:pt x="571" y="25"/>
                        <a:pt x="565" y="24"/>
                        <a:pt x="560" y="21"/>
                      </a:cubicBezTo>
                      <a:cubicBezTo>
                        <a:pt x="556" y="18"/>
                        <a:pt x="553" y="15"/>
                        <a:pt x="549" y="14"/>
                      </a:cubicBezTo>
                      <a:cubicBezTo>
                        <a:pt x="545" y="13"/>
                        <a:pt x="541" y="13"/>
                        <a:pt x="537" y="11"/>
                      </a:cubicBezTo>
                      <a:cubicBezTo>
                        <a:pt x="534" y="10"/>
                        <a:pt x="531" y="8"/>
                        <a:pt x="528" y="7"/>
                      </a:cubicBezTo>
                      <a:cubicBezTo>
                        <a:pt x="521" y="4"/>
                        <a:pt x="513" y="8"/>
                        <a:pt x="506" y="5"/>
                      </a:cubicBezTo>
                      <a:cubicBezTo>
                        <a:pt x="506" y="5"/>
                        <a:pt x="506" y="5"/>
                        <a:pt x="506" y="5"/>
                      </a:cubicBezTo>
                      <a:cubicBezTo>
                        <a:pt x="498" y="3"/>
                        <a:pt x="491" y="2"/>
                        <a:pt x="485" y="2"/>
                      </a:cubicBezTo>
                      <a:cubicBezTo>
                        <a:pt x="469" y="0"/>
                        <a:pt x="413" y="14"/>
                        <a:pt x="380" y="50"/>
                      </a:cubicBezTo>
                      <a:cubicBezTo>
                        <a:pt x="363" y="68"/>
                        <a:pt x="352" y="101"/>
                        <a:pt x="346" y="125"/>
                      </a:cubicBezTo>
                      <a:cubicBezTo>
                        <a:pt x="341" y="138"/>
                        <a:pt x="341" y="153"/>
                        <a:pt x="338" y="166"/>
                      </a:cubicBezTo>
                      <a:cubicBezTo>
                        <a:pt x="339" y="167"/>
                        <a:pt x="341" y="168"/>
                        <a:pt x="343" y="169"/>
                      </a:cubicBezTo>
                      <a:cubicBezTo>
                        <a:pt x="338" y="175"/>
                        <a:pt x="337" y="185"/>
                        <a:pt x="336" y="193"/>
                      </a:cubicBezTo>
                      <a:cubicBezTo>
                        <a:pt x="350" y="194"/>
                        <a:pt x="340" y="220"/>
                        <a:pt x="341" y="228"/>
                      </a:cubicBezTo>
                      <a:cubicBezTo>
                        <a:pt x="355" y="219"/>
                        <a:pt x="357" y="249"/>
                        <a:pt x="365" y="255"/>
                      </a:cubicBezTo>
                      <a:cubicBezTo>
                        <a:pt x="368" y="259"/>
                        <a:pt x="376" y="258"/>
                        <a:pt x="381" y="263"/>
                      </a:cubicBezTo>
                      <a:cubicBezTo>
                        <a:pt x="388" y="269"/>
                        <a:pt x="389" y="270"/>
                        <a:pt x="391" y="279"/>
                      </a:cubicBezTo>
                      <a:cubicBezTo>
                        <a:pt x="398" y="270"/>
                        <a:pt x="405" y="278"/>
                        <a:pt x="412" y="281"/>
                      </a:cubicBezTo>
                      <a:cubicBezTo>
                        <a:pt x="412" y="282"/>
                        <a:pt x="412" y="282"/>
                        <a:pt x="412" y="282"/>
                      </a:cubicBezTo>
                      <a:cubicBezTo>
                        <a:pt x="413" y="301"/>
                        <a:pt x="399" y="381"/>
                        <a:pt x="357" y="388"/>
                      </a:cubicBezTo>
                      <a:cubicBezTo>
                        <a:pt x="340" y="390"/>
                        <a:pt x="288" y="417"/>
                        <a:pt x="280" y="425"/>
                      </a:cubicBezTo>
                      <a:cubicBezTo>
                        <a:pt x="268" y="436"/>
                        <a:pt x="242" y="438"/>
                        <a:pt x="225" y="442"/>
                      </a:cubicBezTo>
                      <a:cubicBezTo>
                        <a:pt x="208" y="445"/>
                        <a:pt x="173" y="465"/>
                        <a:pt x="156" y="539"/>
                      </a:cubicBezTo>
                      <a:cubicBezTo>
                        <a:pt x="148" y="574"/>
                        <a:pt x="139" y="618"/>
                        <a:pt x="145" y="659"/>
                      </a:cubicBezTo>
                      <a:cubicBezTo>
                        <a:pt x="147" y="688"/>
                        <a:pt x="126" y="740"/>
                        <a:pt x="124" y="832"/>
                      </a:cubicBezTo>
                      <a:cubicBezTo>
                        <a:pt x="125" y="865"/>
                        <a:pt x="121" y="889"/>
                        <a:pt x="117" y="903"/>
                      </a:cubicBezTo>
                      <a:cubicBezTo>
                        <a:pt x="98" y="950"/>
                        <a:pt x="98" y="1078"/>
                        <a:pt x="97" y="1111"/>
                      </a:cubicBezTo>
                      <a:cubicBezTo>
                        <a:pt x="96" y="1130"/>
                        <a:pt x="96" y="1158"/>
                        <a:pt x="92" y="1172"/>
                      </a:cubicBezTo>
                      <a:cubicBezTo>
                        <a:pt x="89" y="1186"/>
                        <a:pt x="91" y="1198"/>
                        <a:pt x="88" y="1210"/>
                      </a:cubicBezTo>
                      <a:cubicBezTo>
                        <a:pt x="84" y="1222"/>
                        <a:pt x="86" y="1239"/>
                        <a:pt x="83" y="1244"/>
                      </a:cubicBezTo>
                      <a:cubicBezTo>
                        <a:pt x="76" y="1251"/>
                        <a:pt x="46" y="1295"/>
                        <a:pt x="38" y="1305"/>
                      </a:cubicBezTo>
                      <a:cubicBezTo>
                        <a:pt x="31" y="1315"/>
                        <a:pt x="22" y="1344"/>
                        <a:pt x="18" y="1350"/>
                      </a:cubicBezTo>
                      <a:cubicBezTo>
                        <a:pt x="14" y="1355"/>
                        <a:pt x="13" y="1369"/>
                        <a:pt x="8" y="1381"/>
                      </a:cubicBezTo>
                      <a:cubicBezTo>
                        <a:pt x="4" y="1392"/>
                        <a:pt x="0" y="1403"/>
                        <a:pt x="15" y="1402"/>
                      </a:cubicBezTo>
                      <a:cubicBezTo>
                        <a:pt x="27" y="1401"/>
                        <a:pt x="40" y="1381"/>
                        <a:pt x="42" y="1367"/>
                      </a:cubicBezTo>
                      <a:cubicBezTo>
                        <a:pt x="46" y="1365"/>
                        <a:pt x="53" y="1356"/>
                        <a:pt x="61" y="1347"/>
                      </a:cubicBezTo>
                      <a:cubicBezTo>
                        <a:pt x="58" y="1354"/>
                        <a:pt x="64" y="1362"/>
                        <a:pt x="70" y="1385"/>
                      </a:cubicBezTo>
                      <a:cubicBezTo>
                        <a:pt x="70" y="1393"/>
                        <a:pt x="77" y="1413"/>
                        <a:pt x="76" y="1422"/>
                      </a:cubicBezTo>
                      <a:cubicBezTo>
                        <a:pt x="75" y="1431"/>
                        <a:pt x="82" y="1455"/>
                        <a:pt x="84" y="1467"/>
                      </a:cubicBezTo>
                      <a:cubicBezTo>
                        <a:pt x="87" y="1480"/>
                        <a:pt x="98" y="1481"/>
                        <a:pt x="105" y="1477"/>
                      </a:cubicBezTo>
                      <a:cubicBezTo>
                        <a:pt x="105" y="1477"/>
                        <a:pt x="105" y="1487"/>
                        <a:pt x="116" y="1489"/>
                      </a:cubicBezTo>
                      <a:cubicBezTo>
                        <a:pt x="126" y="1491"/>
                        <a:pt x="128" y="1472"/>
                        <a:pt x="128" y="1472"/>
                      </a:cubicBezTo>
                      <a:cubicBezTo>
                        <a:pt x="128" y="1472"/>
                        <a:pt x="128" y="1479"/>
                        <a:pt x="136" y="1479"/>
                      </a:cubicBezTo>
                      <a:cubicBezTo>
                        <a:pt x="148" y="1480"/>
                        <a:pt x="150" y="1456"/>
                        <a:pt x="150" y="1456"/>
                      </a:cubicBezTo>
                      <a:cubicBezTo>
                        <a:pt x="150" y="1459"/>
                        <a:pt x="151" y="1461"/>
                        <a:pt x="157" y="1461"/>
                      </a:cubicBezTo>
                      <a:cubicBezTo>
                        <a:pt x="163" y="1460"/>
                        <a:pt x="168" y="1436"/>
                        <a:pt x="170" y="1425"/>
                      </a:cubicBezTo>
                      <a:cubicBezTo>
                        <a:pt x="173" y="1415"/>
                        <a:pt x="177" y="1406"/>
                        <a:pt x="178" y="1398"/>
                      </a:cubicBezTo>
                      <a:cubicBezTo>
                        <a:pt x="179" y="1390"/>
                        <a:pt x="180" y="1385"/>
                        <a:pt x="187" y="1348"/>
                      </a:cubicBezTo>
                      <a:cubicBezTo>
                        <a:pt x="194" y="1310"/>
                        <a:pt x="172" y="1270"/>
                        <a:pt x="175" y="1258"/>
                      </a:cubicBezTo>
                      <a:cubicBezTo>
                        <a:pt x="178" y="1246"/>
                        <a:pt x="167" y="1227"/>
                        <a:pt x="168" y="1223"/>
                      </a:cubicBezTo>
                      <a:cubicBezTo>
                        <a:pt x="170" y="1220"/>
                        <a:pt x="174" y="1205"/>
                        <a:pt x="176" y="1192"/>
                      </a:cubicBezTo>
                      <a:cubicBezTo>
                        <a:pt x="178" y="1178"/>
                        <a:pt x="228" y="1056"/>
                        <a:pt x="233" y="1028"/>
                      </a:cubicBezTo>
                      <a:cubicBezTo>
                        <a:pt x="243" y="976"/>
                        <a:pt x="242" y="953"/>
                        <a:pt x="237" y="916"/>
                      </a:cubicBezTo>
                      <a:cubicBezTo>
                        <a:pt x="238" y="890"/>
                        <a:pt x="249" y="818"/>
                        <a:pt x="251" y="805"/>
                      </a:cubicBezTo>
                      <a:cubicBezTo>
                        <a:pt x="252" y="802"/>
                        <a:pt x="252" y="789"/>
                        <a:pt x="253" y="780"/>
                      </a:cubicBezTo>
                      <a:cubicBezTo>
                        <a:pt x="254" y="775"/>
                        <a:pt x="255" y="766"/>
                        <a:pt x="255" y="754"/>
                      </a:cubicBezTo>
                      <a:cubicBezTo>
                        <a:pt x="255" y="756"/>
                        <a:pt x="255" y="756"/>
                        <a:pt x="255" y="756"/>
                      </a:cubicBezTo>
                      <a:cubicBezTo>
                        <a:pt x="256" y="768"/>
                        <a:pt x="259" y="789"/>
                        <a:pt x="261" y="822"/>
                      </a:cubicBezTo>
                      <a:cubicBezTo>
                        <a:pt x="260" y="849"/>
                        <a:pt x="273" y="897"/>
                        <a:pt x="275" y="923"/>
                      </a:cubicBezTo>
                      <a:cubicBezTo>
                        <a:pt x="271" y="931"/>
                        <a:pt x="284" y="1067"/>
                        <a:pt x="284" y="1067"/>
                      </a:cubicBezTo>
                      <a:cubicBezTo>
                        <a:pt x="279" y="1075"/>
                        <a:pt x="256" y="1178"/>
                        <a:pt x="255" y="1209"/>
                      </a:cubicBezTo>
                      <a:cubicBezTo>
                        <a:pt x="253" y="1224"/>
                        <a:pt x="259" y="1246"/>
                        <a:pt x="257" y="1281"/>
                      </a:cubicBezTo>
                      <a:cubicBezTo>
                        <a:pt x="255" y="1324"/>
                        <a:pt x="217" y="1497"/>
                        <a:pt x="288" y="1715"/>
                      </a:cubicBezTo>
                      <a:cubicBezTo>
                        <a:pt x="292" y="1727"/>
                        <a:pt x="292" y="1771"/>
                        <a:pt x="297" y="1795"/>
                      </a:cubicBezTo>
                      <a:cubicBezTo>
                        <a:pt x="298" y="1800"/>
                        <a:pt x="310" y="1828"/>
                        <a:pt x="311" y="1865"/>
                      </a:cubicBezTo>
                      <a:cubicBezTo>
                        <a:pt x="312" y="1926"/>
                        <a:pt x="306" y="2004"/>
                        <a:pt x="307" y="2047"/>
                      </a:cubicBezTo>
                      <a:cubicBezTo>
                        <a:pt x="310" y="2117"/>
                        <a:pt x="340" y="2183"/>
                        <a:pt x="351" y="2228"/>
                      </a:cubicBezTo>
                      <a:cubicBezTo>
                        <a:pt x="362" y="2273"/>
                        <a:pt x="367" y="2309"/>
                        <a:pt x="365" y="2318"/>
                      </a:cubicBezTo>
                      <a:cubicBezTo>
                        <a:pt x="363" y="2326"/>
                        <a:pt x="361" y="2341"/>
                        <a:pt x="367" y="2354"/>
                      </a:cubicBezTo>
                      <a:cubicBezTo>
                        <a:pt x="368" y="2355"/>
                        <a:pt x="347" y="2400"/>
                        <a:pt x="336" y="2408"/>
                      </a:cubicBezTo>
                      <a:cubicBezTo>
                        <a:pt x="325" y="2416"/>
                        <a:pt x="323" y="2423"/>
                        <a:pt x="314" y="2428"/>
                      </a:cubicBezTo>
                      <a:cubicBezTo>
                        <a:pt x="306" y="2432"/>
                        <a:pt x="302" y="2437"/>
                        <a:pt x="298" y="2446"/>
                      </a:cubicBezTo>
                      <a:cubicBezTo>
                        <a:pt x="296" y="2453"/>
                        <a:pt x="288" y="2463"/>
                        <a:pt x="294" y="2468"/>
                      </a:cubicBezTo>
                      <a:cubicBezTo>
                        <a:pt x="294" y="2469"/>
                        <a:pt x="295" y="2469"/>
                        <a:pt x="296" y="2470"/>
                      </a:cubicBezTo>
                      <a:cubicBezTo>
                        <a:pt x="297" y="2470"/>
                        <a:pt x="297" y="2470"/>
                        <a:pt x="297" y="2470"/>
                      </a:cubicBezTo>
                      <a:cubicBezTo>
                        <a:pt x="296" y="2472"/>
                        <a:pt x="296" y="2475"/>
                        <a:pt x="297" y="2476"/>
                      </a:cubicBezTo>
                      <a:cubicBezTo>
                        <a:pt x="301" y="2482"/>
                        <a:pt x="307" y="2484"/>
                        <a:pt x="315" y="2483"/>
                      </a:cubicBezTo>
                      <a:cubicBezTo>
                        <a:pt x="315" y="2482"/>
                        <a:pt x="315" y="2482"/>
                        <a:pt x="315" y="2482"/>
                      </a:cubicBezTo>
                      <a:cubicBezTo>
                        <a:pt x="316" y="2484"/>
                        <a:pt x="316" y="2486"/>
                        <a:pt x="318" y="2488"/>
                      </a:cubicBezTo>
                      <a:cubicBezTo>
                        <a:pt x="323" y="2496"/>
                        <a:pt x="340" y="2499"/>
                        <a:pt x="347" y="2492"/>
                      </a:cubicBezTo>
                      <a:cubicBezTo>
                        <a:pt x="356" y="2498"/>
                        <a:pt x="374" y="2498"/>
                        <a:pt x="380" y="2490"/>
                      </a:cubicBezTo>
                      <a:cubicBezTo>
                        <a:pt x="385" y="2503"/>
                        <a:pt x="405" y="2501"/>
                        <a:pt x="417" y="2499"/>
                      </a:cubicBezTo>
                      <a:cubicBezTo>
                        <a:pt x="430" y="2497"/>
                        <a:pt x="435" y="2489"/>
                        <a:pt x="442" y="2484"/>
                      </a:cubicBezTo>
                      <a:cubicBezTo>
                        <a:pt x="448" y="2479"/>
                        <a:pt x="453" y="2474"/>
                        <a:pt x="451" y="2461"/>
                      </a:cubicBezTo>
                      <a:cubicBezTo>
                        <a:pt x="450" y="2448"/>
                        <a:pt x="451" y="2448"/>
                        <a:pt x="453" y="2432"/>
                      </a:cubicBezTo>
                      <a:cubicBezTo>
                        <a:pt x="453" y="2424"/>
                        <a:pt x="462" y="2421"/>
                        <a:pt x="463" y="2406"/>
                      </a:cubicBezTo>
                      <a:cubicBezTo>
                        <a:pt x="464" y="2394"/>
                        <a:pt x="454" y="2342"/>
                        <a:pt x="455" y="2335"/>
                      </a:cubicBezTo>
                      <a:cubicBezTo>
                        <a:pt x="457" y="2320"/>
                        <a:pt x="447" y="2307"/>
                        <a:pt x="443" y="2280"/>
                      </a:cubicBezTo>
                      <a:cubicBezTo>
                        <a:pt x="439" y="2254"/>
                        <a:pt x="449" y="2164"/>
                        <a:pt x="449" y="2148"/>
                      </a:cubicBezTo>
                      <a:cubicBezTo>
                        <a:pt x="449" y="2117"/>
                        <a:pt x="466" y="2066"/>
                        <a:pt x="461" y="2003"/>
                      </a:cubicBezTo>
                      <a:cubicBezTo>
                        <a:pt x="459" y="1966"/>
                        <a:pt x="441" y="1855"/>
                        <a:pt x="441" y="1830"/>
                      </a:cubicBezTo>
                      <a:cubicBezTo>
                        <a:pt x="441" y="1825"/>
                        <a:pt x="440" y="1798"/>
                        <a:pt x="441" y="1793"/>
                      </a:cubicBezTo>
                      <a:cubicBezTo>
                        <a:pt x="447" y="1776"/>
                        <a:pt x="470" y="1572"/>
                        <a:pt x="470" y="1570"/>
                      </a:cubicBezTo>
                      <a:cubicBezTo>
                        <a:pt x="473" y="1545"/>
                        <a:pt x="483" y="1385"/>
                        <a:pt x="483" y="1385"/>
                      </a:cubicBezTo>
                      <a:cubicBezTo>
                        <a:pt x="485" y="1385"/>
                        <a:pt x="485" y="1385"/>
                        <a:pt x="485" y="1385"/>
                      </a:cubicBezTo>
                      <a:cubicBezTo>
                        <a:pt x="485" y="1385"/>
                        <a:pt x="495" y="1545"/>
                        <a:pt x="497" y="1570"/>
                      </a:cubicBezTo>
                      <a:cubicBezTo>
                        <a:pt x="497" y="1572"/>
                        <a:pt x="521" y="1776"/>
                        <a:pt x="526" y="1793"/>
                      </a:cubicBezTo>
                      <a:cubicBezTo>
                        <a:pt x="528" y="1798"/>
                        <a:pt x="527" y="1825"/>
                        <a:pt x="527" y="1830"/>
                      </a:cubicBezTo>
                      <a:cubicBezTo>
                        <a:pt x="527" y="1855"/>
                        <a:pt x="509" y="1966"/>
                        <a:pt x="506" y="2003"/>
                      </a:cubicBezTo>
                      <a:cubicBezTo>
                        <a:pt x="502" y="2066"/>
                        <a:pt x="518" y="2117"/>
                        <a:pt x="518" y="2148"/>
                      </a:cubicBezTo>
                      <a:cubicBezTo>
                        <a:pt x="518" y="2164"/>
                        <a:pt x="528" y="2254"/>
                        <a:pt x="525" y="2280"/>
                      </a:cubicBezTo>
                      <a:cubicBezTo>
                        <a:pt x="521" y="2307"/>
                        <a:pt x="510" y="2320"/>
                        <a:pt x="512" y="2335"/>
                      </a:cubicBezTo>
                      <a:cubicBezTo>
                        <a:pt x="513" y="2342"/>
                        <a:pt x="504" y="2394"/>
                        <a:pt x="505" y="2406"/>
                      </a:cubicBezTo>
                      <a:cubicBezTo>
                        <a:pt x="506" y="2421"/>
                        <a:pt x="514" y="2424"/>
                        <a:pt x="515" y="2432"/>
                      </a:cubicBezTo>
                      <a:cubicBezTo>
                        <a:pt x="516" y="2448"/>
                        <a:pt x="518" y="2448"/>
                        <a:pt x="516" y="2461"/>
                      </a:cubicBezTo>
                      <a:cubicBezTo>
                        <a:pt x="514" y="2474"/>
                        <a:pt x="519" y="2479"/>
                        <a:pt x="526" y="2484"/>
                      </a:cubicBezTo>
                      <a:cubicBezTo>
                        <a:pt x="533" y="2489"/>
                        <a:pt x="538" y="2497"/>
                        <a:pt x="550" y="2499"/>
                      </a:cubicBezTo>
                      <a:cubicBezTo>
                        <a:pt x="562" y="2501"/>
                        <a:pt x="582" y="2503"/>
                        <a:pt x="587" y="2490"/>
                      </a:cubicBezTo>
                      <a:cubicBezTo>
                        <a:pt x="594" y="2498"/>
                        <a:pt x="611" y="2498"/>
                        <a:pt x="621" y="2492"/>
                      </a:cubicBezTo>
                      <a:cubicBezTo>
                        <a:pt x="627" y="2499"/>
                        <a:pt x="644" y="2496"/>
                        <a:pt x="649" y="2488"/>
                      </a:cubicBezTo>
                      <a:cubicBezTo>
                        <a:pt x="651" y="2486"/>
                        <a:pt x="652" y="2484"/>
                        <a:pt x="652" y="2482"/>
                      </a:cubicBezTo>
                      <a:cubicBezTo>
                        <a:pt x="653" y="2483"/>
                        <a:pt x="653" y="2483"/>
                        <a:pt x="653" y="2483"/>
                      </a:cubicBezTo>
                      <a:cubicBezTo>
                        <a:pt x="660" y="2484"/>
                        <a:pt x="669" y="2481"/>
                        <a:pt x="670" y="2476"/>
                      </a:cubicBezTo>
                      <a:cubicBezTo>
                        <a:pt x="671" y="2475"/>
                        <a:pt x="671" y="2472"/>
                        <a:pt x="671" y="2470"/>
                      </a:cubicBezTo>
                      <a:cubicBezTo>
                        <a:pt x="671" y="2470"/>
                        <a:pt x="671" y="2470"/>
                        <a:pt x="671" y="2470"/>
                      </a:cubicBezTo>
                      <a:cubicBezTo>
                        <a:pt x="672" y="2469"/>
                        <a:pt x="673" y="2469"/>
                        <a:pt x="674" y="2468"/>
                      </a:cubicBezTo>
                      <a:cubicBezTo>
                        <a:pt x="680" y="2463"/>
                        <a:pt x="672" y="2453"/>
                        <a:pt x="669" y="2446"/>
                      </a:cubicBezTo>
                      <a:cubicBezTo>
                        <a:pt x="666" y="2437"/>
                        <a:pt x="661" y="2432"/>
                        <a:pt x="653" y="2428"/>
                      </a:cubicBezTo>
                      <a:cubicBezTo>
                        <a:pt x="645" y="2423"/>
                        <a:pt x="642" y="2416"/>
                        <a:pt x="632" y="2408"/>
                      </a:cubicBezTo>
                      <a:cubicBezTo>
                        <a:pt x="620" y="2400"/>
                        <a:pt x="600" y="2355"/>
                        <a:pt x="600" y="2354"/>
                      </a:cubicBezTo>
                      <a:cubicBezTo>
                        <a:pt x="607" y="2341"/>
                        <a:pt x="605" y="2326"/>
                        <a:pt x="603" y="2318"/>
                      </a:cubicBezTo>
                      <a:cubicBezTo>
                        <a:pt x="600" y="2309"/>
                        <a:pt x="605" y="2273"/>
                        <a:pt x="616" y="2228"/>
                      </a:cubicBezTo>
                      <a:cubicBezTo>
                        <a:pt x="628" y="2183"/>
                        <a:pt x="657" y="2117"/>
                        <a:pt x="660" y="2047"/>
                      </a:cubicBezTo>
                      <a:cubicBezTo>
                        <a:pt x="662" y="2004"/>
                        <a:pt x="655" y="1926"/>
                        <a:pt x="656" y="1865"/>
                      </a:cubicBezTo>
                      <a:cubicBezTo>
                        <a:pt x="657" y="1828"/>
                        <a:pt x="669" y="1800"/>
                        <a:pt x="671" y="1795"/>
                      </a:cubicBezTo>
                      <a:cubicBezTo>
                        <a:pt x="675" y="1771"/>
                        <a:pt x="676" y="1727"/>
                        <a:pt x="680" y="1715"/>
                      </a:cubicBezTo>
                      <a:cubicBezTo>
                        <a:pt x="750" y="1497"/>
                        <a:pt x="712" y="1324"/>
                        <a:pt x="710" y="1281"/>
                      </a:cubicBezTo>
                      <a:cubicBezTo>
                        <a:pt x="711" y="1281"/>
                        <a:pt x="711" y="1281"/>
                        <a:pt x="711" y="1281"/>
                      </a:cubicBezTo>
                      <a:cubicBezTo>
                        <a:pt x="709" y="1246"/>
                        <a:pt x="715" y="1224"/>
                        <a:pt x="712" y="1209"/>
                      </a:cubicBezTo>
                      <a:cubicBezTo>
                        <a:pt x="712" y="1178"/>
                        <a:pt x="688" y="1075"/>
                        <a:pt x="684" y="1067"/>
                      </a:cubicBezTo>
                      <a:cubicBezTo>
                        <a:pt x="684" y="1067"/>
                        <a:pt x="696" y="931"/>
                        <a:pt x="693" y="923"/>
                      </a:cubicBezTo>
                      <a:cubicBezTo>
                        <a:pt x="695" y="897"/>
                        <a:pt x="708" y="849"/>
                        <a:pt x="707" y="822"/>
                      </a:cubicBezTo>
                      <a:cubicBezTo>
                        <a:pt x="708" y="789"/>
                        <a:pt x="712" y="768"/>
                        <a:pt x="712" y="756"/>
                      </a:cubicBezTo>
                      <a:cubicBezTo>
                        <a:pt x="713" y="754"/>
                        <a:pt x="713" y="754"/>
                        <a:pt x="713" y="754"/>
                      </a:cubicBezTo>
                      <a:cubicBezTo>
                        <a:pt x="713" y="766"/>
                        <a:pt x="714" y="775"/>
                        <a:pt x="715" y="780"/>
                      </a:cubicBezTo>
                      <a:cubicBezTo>
                        <a:pt x="716" y="789"/>
                        <a:pt x="716" y="802"/>
                        <a:pt x="717" y="805"/>
                      </a:cubicBezTo>
                      <a:cubicBezTo>
                        <a:pt x="719" y="818"/>
                        <a:pt x="730" y="890"/>
                        <a:pt x="731" y="916"/>
                      </a:cubicBezTo>
                      <a:cubicBezTo>
                        <a:pt x="725" y="953"/>
                        <a:pt x="725" y="976"/>
                        <a:pt x="735" y="1028"/>
                      </a:cubicBezTo>
                      <a:cubicBezTo>
                        <a:pt x="740" y="1056"/>
                        <a:pt x="790" y="1178"/>
                        <a:pt x="792" y="1192"/>
                      </a:cubicBezTo>
                      <a:cubicBezTo>
                        <a:pt x="794" y="1205"/>
                        <a:pt x="798" y="1220"/>
                        <a:pt x="799" y="1223"/>
                      </a:cubicBezTo>
                      <a:cubicBezTo>
                        <a:pt x="801" y="1227"/>
                        <a:pt x="790" y="1246"/>
                        <a:pt x="793" y="1258"/>
                      </a:cubicBezTo>
                      <a:cubicBezTo>
                        <a:pt x="796" y="1270"/>
                        <a:pt x="774" y="1310"/>
                        <a:pt x="781" y="1348"/>
                      </a:cubicBezTo>
                      <a:cubicBezTo>
                        <a:pt x="788" y="1385"/>
                        <a:pt x="789" y="1390"/>
                        <a:pt x="790" y="1398"/>
                      </a:cubicBezTo>
                      <a:cubicBezTo>
                        <a:pt x="791" y="1406"/>
                        <a:pt x="795" y="1415"/>
                        <a:pt x="798" y="1425"/>
                      </a:cubicBezTo>
                      <a:cubicBezTo>
                        <a:pt x="800" y="1436"/>
                        <a:pt x="805" y="1460"/>
                        <a:pt x="811" y="1461"/>
                      </a:cubicBezTo>
                      <a:cubicBezTo>
                        <a:pt x="817" y="1461"/>
                        <a:pt x="818" y="1459"/>
                        <a:pt x="818" y="1456"/>
                      </a:cubicBezTo>
                      <a:cubicBezTo>
                        <a:pt x="818" y="1456"/>
                        <a:pt x="820" y="1480"/>
                        <a:pt x="832" y="1479"/>
                      </a:cubicBezTo>
                      <a:cubicBezTo>
                        <a:pt x="840" y="1479"/>
                        <a:pt x="840" y="1472"/>
                        <a:pt x="840" y="1472"/>
                      </a:cubicBezTo>
                      <a:cubicBezTo>
                        <a:pt x="840" y="1472"/>
                        <a:pt x="841" y="1491"/>
                        <a:pt x="852" y="1489"/>
                      </a:cubicBezTo>
                      <a:cubicBezTo>
                        <a:pt x="863" y="1487"/>
                        <a:pt x="863" y="1477"/>
                        <a:pt x="863" y="1477"/>
                      </a:cubicBezTo>
                      <a:cubicBezTo>
                        <a:pt x="870" y="1481"/>
                        <a:pt x="881" y="1480"/>
                        <a:pt x="884" y="1467"/>
                      </a:cubicBezTo>
                      <a:cubicBezTo>
                        <a:pt x="886" y="1455"/>
                        <a:pt x="892" y="1431"/>
                        <a:pt x="892" y="1422"/>
                      </a:cubicBezTo>
                      <a:cubicBezTo>
                        <a:pt x="891" y="1413"/>
                        <a:pt x="898" y="1393"/>
                        <a:pt x="898" y="1385"/>
                      </a:cubicBezTo>
                      <a:cubicBezTo>
                        <a:pt x="903" y="1362"/>
                        <a:pt x="909" y="1354"/>
                        <a:pt x="907" y="1347"/>
                      </a:cubicBezTo>
                      <a:cubicBezTo>
                        <a:pt x="915" y="1356"/>
                        <a:pt x="922" y="1365"/>
                        <a:pt x="926" y="1367"/>
                      </a:cubicBezTo>
                      <a:cubicBezTo>
                        <a:pt x="928" y="1381"/>
                        <a:pt x="941" y="1401"/>
                        <a:pt x="953" y="1402"/>
                      </a:cubicBezTo>
                      <a:cubicBezTo>
                        <a:pt x="968" y="1403"/>
                        <a:pt x="964" y="1392"/>
                        <a:pt x="959" y="1381"/>
                      </a:cubicBezTo>
                      <a:cubicBezTo>
                        <a:pt x="955" y="1369"/>
                        <a:pt x="954" y="1355"/>
                        <a:pt x="950" y="1350"/>
                      </a:cubicBezTo>
                      <a:cubicBezTo>
                        <a:pt x="946" y="1344"/>
                        <a:pt x="939" y="1315"/>
                        <a:pt x="931" y="1305"/>
                      </a:cubicBezTo>
                      <a:cubicBezTo>
                        <a:pt x="924" y="1295"/>
                        <a:pt x="893" y="1251"/>
                        <a:pt x="886" y="1244"/>
                      </a:cubicBezTo>
                      <a:cubicBezTo>
                        <a:pt x="884" y="1239"/>
                        <a:pt x="885" y="1222"/>
                        <a:pt x="882" y="1210"/>
                      </a:cubicBezTo>
                      <a:cubicBezTo>
                        <a:pt x="878" y="1198"/>
                        <a:pt x="879" y="1186"/>
                        <a:pt x="876" y="1172"/>
                      </a:cubicBezTo>
                      <a:cubicBezTo>
                        <a:pt x="872" y="1158"/>
                        <a:pt x="872" y="1130"/>
                        <a:pt x="871" y="1111"/>
                      </a:cubicBezTo>
                      <a:cubicBezTo>
                        <a:pt x="870" y="1078"/>
                        <a:pt x="870" y="950"/>
                        <a:pt x="851" y="903"/>
                      </a:cubicBezTo>
                      <a:cubicBezTo>
                        <a:pt x="847" y="889"/>
                        <a:pt x="843" y="865"/>
                        <a:pt x="844" y="832"/>
                      </a:cubicBezTo>
                      <a:cubicBezTo>
                        <a:pt x="842" y="740"/>
                        <a:pt x="821" y="688"/>
                        <a:pt x="823" y="659"/>
                      </a:cubicBezTo>
                      <a:cubicBezTo>
                        <a:pt x="829" y="618"/>
                        <a:pt x="820" y="574"/>
                        <a:pt x="812" y="539"/>
                      </a:cubicBezTo>
                      <a:cubicBezTo>
                        <a:pt x="795" y="465"/>
                        <a:pt x="759" y="445"/>
                        <a:pt x="743" y="442"/>
                      </a:cubicBezTo>
                      <a:cubicBezTo>
                        <a:pt x="726" y="438"/>
                        <a:pt x="687" y="427"/>
                        <a:pt x="672" y="421"/>
                      </a:cubicBezTo>
                      <a:cubicBezTo>
                        <a:pt x="656" y="414"/>
                        <a:pt x="615" y="390"/>
                        <a:pt x="598" y="384"/>
                      </a:cubicBezTo>
                      <a:cubicBezTo>
                        <a:pt x="584" y="379"/>
                        <a:pt x="558" y="363"/>
                        <a:pt x="558" y="363"/>
                      </a:cubicBezTo>
                    </a:path>
                  </a:pathLst>
                </a:custGeom>
                <a:solidFill>
                  <a:srgbClr val="FEF6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14" name="Freeform 7"/>
                <p:cNvSpPr>
                  <a:spLocks/>
                </p:cNvSpPr>
                <p:nvPr/>
              </p:nvSpPr>
              <p:spPr bwMode="auto">
                <a:xfrm>
                  <a:off x="1157" y="948"/>
                  <a:ext cx="11" cy="16"/>
                </a:xfrm>
                <a:custGeom>
                  <a:avLst/>
                  <a:gdLst>
                    <a:gd name="T0" fmla="*/ 15 w 8"/>
                    <a:gd name="T1" fmla="*/ 0 h 12"/>
                    <a:gd name="T2" fmla="*/ 29 w 8"/>
                    <a:gd name="T3" fmla="*/ 65 h 12"/>
                    <a:gd name="T4" fmla="*/ 50 w 8"/>
                    <a:gd name="T5" fmla="*/ 36 h 12"/>
                    <a:gd name="T6" fmla="*/ 40 w 8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2">
                      <a:moveTo>
                        <a:pt x="2" y="0"/>
                      </a:moveTo>
                      <a:cubicBezTo>
                        <a:pt x="0" y="6"/>
                        <a:pt x="1" y="12"/>
                        <a:pt x="4" y="12"/>
                      </a:cubicBezTo>
                      <a:cubicBezTo>
                        <a:pt x="6" y="12"/>
                        <a:pt x="7" y="9"/>
                        <a:pt x="7" y="6"/>
                      </a:cubicBezTo>
                      <a:cubicBezTo>
                        <a:pt x="8" y="2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492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15" name="Freeform 8"/>
                <p:cNvSpPr>
                  <a:spLocks/>
                </p:cNvSpPr>
                <p:nvPr/>
              </p:nvSpPr>
              <p:spPr bwMode="auto">
                <a:xfrm>
                  <a:off x="808" y="3094"/>
                  <a:ext cx="76" cy="80"/>
                </a:xfrm>
                <a:custGeom>
                  <a:avLst/>
                  <a:gdLst>
                    <a:gd name="T0" fmla="*/ 0 w 56"/>
                    <a:gd name="T1" fmla="*/ 259 h 59"/>
                    <a:gd name="T2" fmla="*/ 320 w 56"/>
                    <a:gd name="T3" fmla="*/ 0 h 59"/>
                    <a:gd name="T4" fmla="*/ 295 w 56"/>
                    <a:gd name="T5" fmla="*/ 210 h 59"/>
                    <a:gd name="T6" fmla="*/ 56 w 56"/>
                    <a:gd name="T7" fmla="*/ 285 h 5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6" h="59">
                      <a:moveTo>
                        <a:pt x="0" y="42"/>
                      </a:moveTo>
                      <a:cubicBezTo>
                        <a:pt x="23" y="59"/>
                        <a:pt x="46" y="15"/>
                        <a:pt x="51" y="0"/>
                      </a:cubicBezTo>
                      <a:cubicBezTo>
                        <a:pt x="53" y="12"/>
                        <a:pt x="56" y="23"/>
                        <a:pt x="47" y="34"/>
                      </a:cubicBezTo>
                      <a:cubicBezTo>
                        <a:pt x="38" y="43"/>
                        <a:pt x="21" y="47"/>
                        <a:pt x="9" y="46"/>
                      </a:cubicBezTo>
                    </a:path>
                  </a:pathLst>
                </a:custGeom>
                <a:solidFill>
                  <a:srgbClr val="FDE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16" name="Freeform 9"/>
                <p:cNvSpPr>
                  <a:spLocks/>
                </p:cNvSpPr>
                <p:nvPr/>
              </p:nvSpPr>
              <p:spPr bwMode="auto">
                <a:xfrm>
                  <a:off x="1141" y="3090"/>
                  <a:ext cx="55" cy="80"/>
                </a:xfrm>
                <a:custGeom>
                  <a:avLst/>
                  <a:gdLst>
                    <a:gd name="T0" fmla="*/ 0 w 41"/>
                    <a:gd name="T1" fmla="*/ 294 h 59"/>
                    <a:gd name="T2" fmla="*/ 189 w 41"/>
                    <a:gd name="T3" fmla="*/ 0 h 59"/>
                    <a:gd name="T4" fmla="*/ 28 w 41"/>
                    <a:gd name="T5" fmla="*/ 301 h 5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59">
                      <a:moveTo>
                        <a:pt x="0" y="47"/>
                      </a:moveTo>
                      <a:cubicBezTo>
                        <a:pt x="24" y="57"/>
                        <a:pt x="33" y="13"/>
                        <a:pt x="32" y="0"/>
                      </a:cubicBezTo>
                      <a:cubicBezTo>
                        <a:pt x="41" y="19"/>
                        <a:pt x="32" y="59"/>
                        <a:pt x="5" y="49"/>
                      </a:cubicBezTo>
                    </a:path>
                  </a:pathLst>
                </a:custGeom>
                <a:solidFill>
                  <a:srgbClr val="FDE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17" name="Freeform 10"/>
                <p:cNvSpPr>
                  <a:spLocks/>
                </p:cNvSpPr>
                <p:nvPr/>
              </p:nvSpPr>
              <p:spPr bwMode="auto">
                <a:xfrm>
                  <a:off x="732" y="1308"/>
                  <a:ext cx="212" cy="43"/>
                </a:xfrm>
                <a:custGeom>
                  <a:avLst/>
                  <a:gdLst>
                    <a:gd name="T0" fmla="*/ 200 w 158"/>
                    <a:gd name="T1" fmla="*/ 73 h 32"/>
                    <a:gd name="T2" fmla="*/ 578 w 158"/>
                    <a:gd name="T3" fmla="*/ 141 h 32"/>
                    <a:gd name="T4" fmla="*/ 920 w 158"/>
                    <a:gd name="T5" fmla="*/ 136 h 32"/>
                    <a:gd name="T6" fmla="*/ 460 w 158"/>
                    <a:gd name="T7" fmla="*/ 36 h 32"/>
                    <a:gd name="T8" fmla="*/ 0 w 158"/>
                    <a:gd name="T9" fmla="*/ 56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8" h="32">
                      <a:moveTo>
                        <a:pt x="34" y="12"/>
                      </a:moveTo>
                      <a:cubicBezTo>
                        <a:pt x="56" y="14"/>
                        <a:pt x="77" y="21"/>
                        <a:pt x="99" y="24"/>
                      </a:cubicBezTo>
                      <a:cubicBezTo>
                        <a:pt x="116" y="26"/>
                        <a:pt x="144" y="32"/>
                        <a:pt x="158" y="23"/>
                      </a:cubicBezTo>
                      <a:cubicBezTo>
                        <a:pt x="133" y="23"/>
                        <a:pt x="103" y="11"/>
                        <a:pt x="79" y="6"/>
                      </a:cubicBezTo>
                      <a:cubicBezTo>
                        <a:pt x="51" y="1"/>
                        <a:pt x="23" y="0"/>
                        <a:pt x="0" y="10"/>
                      </a:cubicBezTo>
                    </a:path>
                  </a:pathLst>
                </a:custGeom>
                <a:solidFill>
                  <a:srgbClr val="FDE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18" name="Freeform 11"/>
                <p:cNvSpPr>
                  <a:spLocks/>
                </p:cNvSpPr>
                <p:nvPr/>
              </p:nvSpPr>
              <p:spPr bwMode="auto">
                <a:xfrm>
                  <a:off x="1162" y="1578"/>
                  <a:ext cx="128" cy="335"/>
                </a:xfrm>
                <a:custGeom>
                  <a:avLst/>
                  <a:gdLst>
                    <a:gd name="T0" fmla="*/ 534 w 95"/>
                    <a:gd name="T1" fmla="*/ 16 h 249"/>
                    <a:gd name="T2" fmla="*/ 538 w 95"/>
                    <a:gd name="T3" fmla="*/ 728 h 249"/>
                    <a:gd name="T4" fmla="*/ 497 w 95"/>
                    <a:gd name="T5" fmla="*/ 1063 h 249"/>
                    <a:gd name="T6" fmla="*/ 472 w 95"/>
                    <a:gd name="T7" fmla="*/ 1240 h 249"/>
                    <a:gd name="T8" fmla="*/ 418 w 95"/>
                    <a:gd name="T9" fmla="*/ 1479 h 249"/>
                    <a:gd name="T10" fmla="*/ 445 w 95"/>
                    <a:gd name="T11" fmla="*/ 1169 h 249"/>
                    <a:gd name="T12" fmla="*/ 435 w 95"/>
                    <a:gd name="T13" fmla="*/ 756 h 249"/>
                    <a:gd name="T14" fmla="*/ 240 w 95"/>
                    <a:gd name="T15" fmla="*/ 667 h 249"/>
                    <a:gd name="T16" fmla="*/ 0 w 95"/>
                    <a:gd name="T17" fmla="*/ 599 h 249"/>
                    <a:gd name="T18" fmla="*/ 189 w 95"/>
                    <a:gd name="T19" fmla="*/ 570 h 249"/>
                    <a:gd name="T20" fmla="*/ 380 w 95"/>
                    <a:gd name="T21" fmla="*/ 449 h 249"/>
                    <a:gd name="T22" fmla="*/ 162 w 95"/>
                    <a:gd name="T23" fmla="*/ 331 h 249"/>
                    <a:gd name="T24" fmla="*/ 350 w 95"/>
                    <a:gd name="T25" fmla="*/ 57 h 249"/>
                    <a:gd name="T26" fmla="*/ 513 w 95"/>
                    <a:gd name="T27" fmla="*/ 0 h 24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5" h="249">
                      <a:moveTo>
                        <a:pt x="89" y="3"/>
                      </a:moveTo>
                      <a:cubicBezTo>
                        <a:pt x="77" y="41"/>
                        <a:pt x="95" y="84"/>
                        <a:pt x="90" y="123"/>
                      </a:cubicBezTo>
                      <a:cubicBezTo>
                        <a:pt x="88" y="142"/>
                        <a:pt x="85" y="160"/>
                        <a:pt x="83" y="179"/>
                      </a:cubicBezTo>
                      <a:cubicBezTo>
                        <a:pt x="83" y="189"/>
                        <a:pt x="79" y="199"/>
                        <a:pt x="79" y="209"/>
                      </a:cubicBezTo>
                      <a:cubicBezTo>
                        <a:pt x="78" y="223"/>
                        <a:pt x="78" y="239"/>
                        <a:pt x="70" y="249"/>
                      </a:cubicBezTo>
                      <a:cubicBezTo>
                        <a:pt x="77" y="233"/>
                        <a:pt x="73" y="215"/>
                        <a:pt x="74" y="197"/>
                      </a:cubicBezTo>
                      <a:cubicBezTo>
                        <a:pt x="75" y="176"/>
                        <a:pt x="83" y="149"/>
                        <a:pt x="73" y="128"/>
                      </a:cubicBezTo>
                      <a:cubicBezTo>
                        <a:pt x="66" y="115"/>
                        <a:pt x="53" y="117"/>
                        <a:pt x="40" y="113"/>
                      </a:cubicBezTo>
                      <a:cubicBezTo>
                        <a:pt x="26" y="110"/>
                        <a:pt x="13" y="105"/>
                        <a:pt x="0" y="101"/>
                      </a:cubicBezTo>
                      <a:cubicBezTo>
                        <a:pt x="9" y="96"/>
                        <a:pt x="21" y="99"/>
                        <a:pt x="31" y="96"/>
                      </a:cubicBezTo>
                      <a:cubicBezTo>
                        <a:pt x="43" y="92"/>
                        <a:pt x="56" y="87"/>
                        <a:pt x="63" y="76"/>
                      </a:cubicBezTo>
                      <a:cubicBezTo>
                        <a:pt x="86" y="44"/>
                        <a:pt x="46" y="48"/>
                        <a:pt x="27" y="56"/>
                      </a:cubicBezTo>
                      <a:cubicBezTo>
                        <a:pt x="37" y="42"/>
                        <a:pt x="42" y="17"/>
                        <a:pt x="59" y="10"/>
                      </a:cubicBezTo>
                      <a:cubicBezTo>
                        <a:pt x="67" y="6"/>
                        <a:pt x="83" y="10"/>
                        <a:pt x="86" y="0"/>
                      </a:cubicBezTo>
                    </a:path>
                  </a:pathLst>
                </a:custGeom>
                <a:solidFill>
                  <a:srgbClr val="FDE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19" name="Freeform 12"/>
                <p:cNvSpPr>
                  <a:spLocks/>
                </p:cNvSpPr>
                <p:nvPr/>
              </p:nvSpPr>
              <p:spPr bwMode="auto">
                <a:xfrm>
                  <a:off x="1196" y="1937"/>
                  <a:ext cx="67" cy="268"/>
                </a:xfrm>
                <a:custGeom>
                  <a:avLst/>
                  <a:gdLst>
                    <a:gd name="T0" fmla="*/ 243 w 50"/>
                    <a:gd name="T1" fmla="*/ 232 h 200"/>
                    <a:gd name="T2" fmla="*/ 253 w 50"/>
                    <a:gd name="T3" fmla="*/ 523 h 200"/>
                    <a:gd name="T4" fmla="*/ 218 w 50"/>
                    <a:gd name="T5" fmla="*/ 714 h 200"/>
                    <a:gd name="T6" fmla="*/ 189 w 50"/>
                    <a:gd name="T7" fmla="*/ 926 h 200"/>
                    <a:gd name="T8" fmla="*/ 0 w 50"/>
                    <a:gd name="T9" fmla="*/ 1158 h 200"/>
                    <a:gd name="T10" fmla="*/ 141 w 50"/>
                    <a:gd name="T11" fmla="*/ 823 h 200"/>
                    <a:gd name="T12" fmla="*/ 38 w 50"/>
                    <a:gd name="T13" fmla="*/ 750 h 200"/>
                    <a:gd name="T14" fmla="*/ 149 w 50"/>
                    <a:gd name="T15" fmla="*/ 618 h 200"/>
                    <a:gd name="T16" fmla="*/ 218 w 50"/>
                    <a:gd name="T17" fmla="*/ 311 h 200"/>
                    <a:gd name="T18" fmla="*/ 255 w 50"/>
                    <a:gd name="T19" fmla="*/ 169 h 200"/>
                    <a:gd name="T20" fmla="*/ 291 w 50"/>
                    <a:gd name="T21" fmla="*/ 0 h 2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0" h="200">
                      <a:moveTo>
                        <a:pt x="42" y="40"/>
                      </a:moveTo>
                      <a:cubicBezTo>
                        <a:pt x="46" y="54"/>
                        <a:pt x="43" y="76"/>
                        <a:pt x="43" y="90"/>
                      </a:cubicBezTo>
                      <a:cubicBezTo>
                        <a:pt x="42" y="101"/>
                        <a:pt x="40" y="113"/>
                        <a:pt x="38" y="124"/>
                      </a:cubicBezTo>
                      <a:cubicBezTo>
                        <a:pt x="36" y="136"/>
                        <a:pt x="35" y="148"/>
                        <a:pt x="32" y="160"/>
                      </a:cubicBezTo>
                      <a:cubicBezTo>
                        <a:pt x="27" y="180"/>
                        <a:pt x="16" y="189"/>
                        <a:pt x="0" y="200"/>
                      </a:cubicBezTo>
                      <a:cubicBezTo>
                        <a:pt x="13" y="193"/>
                        <a:pt x="38" y="157"/>
                        <a:pt x="24" y="142"/>
                      </a:cubicBezTo>
                      <a:cubicBezTo>
                        <a:pt x="19" y="137"/>
                        <a:pt x="8" y="140"/>
                        <a:pt x="7" y="130"/>
                      </a:cubicBezTo>
                      <a:cubicBezTo>
                        <a:pt x="7" y="124"/>
                        <a:pt x="22" y="111"/>
                        <a:pt x="25" y="107"/>
                      </a:cubicBezTo>
                      <a:cubicBezTo>
                        <a:pt x="39" y="89"/>
                        <a:pt x="35" y="75"/>
                        <a:pt x="38" y="54"/>
                      </a:cubicBezTo>
                      <a:cubicBezTo>
                        <a:pt x="40" y="46"/>
                        <a:pt x="43" y="38"/>
                        <a:pt x="44" y="29"/>
                      </a:cubicBezTo>
                      <a:cubicBezTo>
                        <a:pt x="45" y="19"/>
                        <a:pt x="41" y="8"/>
                        <a:pt x="50" y="0"/>
                      </a:cubicBezTo>
                    </a:path>
                  </a:pathLst>
                </a:custGeom>
                <a:solidFill>
                  <a:srgbClr val="FDE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20" name="Freeform 13"/>
                <p:cNvSpPr>
                  <a:spLocks/>
                </p:cNvSpPr>
                <p:nvPr/>
              </p:nvSpPr>
              <p:spPr bwMode="auto">
                <a:xfrm>
                  <a:off x="1111" y="1613"/>
                  <a:ext cx="171" cy="73"/>
                </a:xfrm>
                <a:custGeom>
                  <a:avLst/>
                  <a:gdLst>
                    <a:gd name="T0" fmla="*/ 36 w 127"/>
                    <a:gd name="T1" fmla="*/ 274 h 54"/>
                    <a:gd name="T2" fmla="*/ 460 w 127"/>
                    <a:gd name="T3" fmla="*/ 266 h 54"/>
                    <a:gd name="T4" fmla="*/ 587 w 127"/>
                    <a:gd name="T5" fmla="*/ 37 h 54"/>
                    <a:gd name="T6" fmla="*/ 417 w 127"/>
                    <a:gd name="T7" fmla="*/ 141 h 54"/>
                    <a:gd name="T8" fmla="*/ 0 w 127"/>
                    <a:gd name="T9" fmla="*/ 26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7" h="54">
                      <a:moveTo>
                        <a:pt x="6" y="45"/>
                      </a:moveTo>
                      <a:cubicBezTo>
                        <a:pt x="27" y="51"/>
                        <a:pt x="55" y="49"/>
                        <a:pt x="77" y="44"/>
                      </a:cubicBezTo>
                      <a:cubicBezTo>
                        <a:pt x="91" y="41"/>
                        <a:pt x="127" y="19"/>
                        <a:pt x="99" y="6"/>
                      </a:cubicBezTo>
                      <a:cubicBezTo>
                        <a:pt x="84" y="0"/>
                        <a:pt x="79" y="14"/>
                        <a:pt x="70" y="23"/>
                      </a:cubicBezTo>
                      <a:cubicBezTo>
                        <a:pt x="58" y="34"/>
                        <a:pt x="15" y="54"/>
                        <a:pt x="0" y="43"/>
                      </a:cubicBezTo>
                    </a:path>
                  </a:pathLst>
                </a:custGeom>
                <a:solidFill>
                  <a:srgbClr val="FDE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21" name="Freeform 14"/>
                <p:cNvSpPr>
                  <a:spLocks/>
                </p:cNvSpPr>
                <p:nvPr/>
              </p:nvSpPr>
              <p:spPr bwMode="auto">
                <a:xfrm>
                  <a:off x="1341" y="1328"/>
                  <a:ext cx="100" cy="391"/>
                </a:xfrm>
                <a:custGeom>
                  <a:avLst/>
                  <a:gdLst>
                    <a:gd name="T0" fmla="*/ 0 w 74"/>
                    <a:gd name="T1" fmla="*/ 0 h 291"/>
                    <a:gd name="T2" fmla="*/ 316 w 74"/>
                    <a:gd name="T3" fmla="*/ 548 h 291"/>
                    <a:gd name="T4" fmla="*/ 370 w 74"/>
                    <a:gd name="T5" fmla="*/ 1213 h 291"/>
                    <a:gd name="T6" fmla="*/ 449 w 74"/>
                    <a:gd name="T7" fmla="*/ 1709 h 291"/>
                    <a:gd name="T8" fmla="*/ 281 w 74"/>
                    <a:gd name="T9" fmla="*/ 1149 h 291"/>
                    <a:gd name="T10" fmla="*/ 0 w 74"/>
                    <a:gd name="T11" fmla="*/ 0 h 29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4" h="291">
                      <a:moveTo>
                        <a:pt x="0" y="0"/>
                      </a:moveTo>
                      <a:cubicBezTo>
                        <a:pt x="17" y="6"/>
                        <a:pt x="37" y="27"/>
                        <a:pt x="52" y="93"/>
                      </a:cubicBezTo>
                      <a:cubicBezTo>
                        <a:pt x="67" y="159"/>
                        <a:pt x="63" y="186"/>
                        <a:pt x="61" y="206"/>
                      </a:cubicBezTo>
                      <a:cubicBezTo>
                        <a:pt x="60" y="226"/>
                        <a:pt x="71" y="262"/>
                        <a:pt x="74" y="291"/>
                      </a:cubicBezTo>
                      <a:cubicBezTo>
                        <a:pt x="70" y="257"/>
                        <a:pt x="50" y="222"/>
                        <a:pt x="46" y="195"/>
                      </a:cubicBezTo>
                      <a:cubicBezTo>
                        <a:pt x="43" y="167"/>
                        <a:pt x="38" y="27"/>
                        <a:pt x="0" y="0"/>
                      </a:cubicBezTo>
                      <a:close/>
                    </a:path>
                  </a:pathLst>
                </a:custGeom>
                <a:solidFill>
                  <a:srgbClr val="FDE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22" name="Freeform 15"/>
                <p:cNvSpPr>
                  <a:spLocks/>
                </p:cNvSpPr>
                <p:nvPr/>
              </p:nvSpPr>
              <p:spPr bwMode="auto">
                <a:xfrm>
                  <a:off x="1472" y="1956"/>
                  <a:ext cx="31" cy="354"/>
                </a:xfrm>
                <a:custGeom>
                  <a:avLst/>
                  <a:gdLst>
                    <a:gd name="T0" fmla="*/ 16 w 23"/>
                    <a:gd name="T1" fmla="*/ 674 h 264"/>
                    <a:gd name="T2" fmla="*/ 140 w 23"/>
                    <a:gd name="T3" fmla="*/ 1535 h 264"/>
                    <a:gd name="T4" fmla="*/ 85 w 23"/>
                    <a:gd name="T5" fmla="*/ 750 h 264"/>
                    <a:gd name="T6" fmla="*/ 1 w 23"/>
                    <a:gd name="T7" fmla="*/ 0 h 264"/>
                    <a:gd name="T8" fmla="*/ 16 w 23"/>
                    <a:gd name="T9" fmla="*/ 674 h 2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264">
                      <a:moveTo>
                        <a:pt x="3" y="116"/>
                      </a:moveTo>
                      <a:cubicBezTo>
                        <a:pt x="5" y="138"/>
                        <a:pt x="15" y="232"/>
                        <a:pt x="23" y="264"/>
                      </a:cubicBezTo>
                      <a:cubicBezTo>
                        <a:pt x="21" y="245"/>
                        <a:pt x="15" y="189"/>
                        <a:pt x="14" y="129"/>
                      </a:cubicBezTo>
                      <a:cubicBezTo>
                        <a:pt x="13" y="69"/>
                        <a:pt x="7" y="28"/>
                        <a:pt x="1" y="0"/>
                      </a:cubicBezTo>
                      <a:cubicBezTo>
                        <a:pt x="0" y="29"/>
                        <a:pt x="2" y="90"/>
                        <a:pt x="3" y="116"/>
                      </a:cubicBezTo>
                      <a:close/>
                    </a:path>
                  </a:pathLst>
                </a:custGeom>
                <a:solidFill>
                  <a:srgbClr val="FDE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23" name="Freeform 16"/>
                <p:cNvSpPr>
                  <a:spLocks/>
                </p:cNvSpPr>
                <p:nvPr/>
              </p:nvSpPr>
              <p:spPr bwMode="auto">
                <a:xfrm>
                  <a:off x="1452" y="2452"/>
                  <a:ext cx="91" cy="180"/>
                </a:xfrm>
                <a:custGeom>
                  <a:avLst/>
                  <a:gdLst>
                    <a:gd name="T0" fmla="*/ 132 w 68"/>
                    <a:gd name="T1" fmla="*/ 51 h 134"/>
                    <a:gd name="T2" fmla="*/ 237 w 68"/>
                    <a:gd name="T3" fmla="*/ 226 h 134"/>
                    <a:gd name="T4" fmla="*/ 353 w 68"/>
                    <a:gd name="T5" fmla="*/ 305 h 134"/>
                    <a:gd name="T6" fmla="*/ 353 w 68"/>
                    <a:gd name="T7" fmla="*/ 474 h 134"/>
                    <a:gd name="T8" fmla="*/ 269 w 68"/>
                    <a:gd name="T9" fmla="*/ 789 h 134"/>
                    <a:gd name="T10" fmla="*/ 317 w 68"/>
                    <a:gd name="T11" fmla="*/ 458 h 134"/>
                    <a:gd name="T12" fmla="*/ 201 w 68"/>
                    <a:gd name="T13" fmla="*/ 353 h 134"/>
                    <a:gd name="T14" fmla="*/ 74 w 68"/>
                    <a:gd name="T15" fmla="*/ 189 h 134"/>
                    <a:gd name="T16" fmla="*/ 79 w 68"/>
                    <a:gd name="T17" fmla="*/ 0 h 134"/>
                    <a:gd name="T18" fmla="*/ 115 w 68"/>
                    <a:gd name="T19" fmla="*/ 36 h 13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8" h="134">
                      <a:moveTo>
                        <a:pt x="23" y="9"/>
                      </a:moveTo>
                      <a:cubicBezTo>
                        <a:pt x="28" y="19"/>
                        <a:pt x="34" y="30"/>
                        <a:pt x="41" y="38"/>
                      </a:cubicBezTo>
                      <a:cubicBezTo>
                        <a:pt x="46" y="44"/>
                        <a:pt x="55" y="46"/>
                        <a:pt x="61" y="52"/>
                      </a:cubicBezTo>
                      <a:cubicBezTo>
                        <a:pt x="68" y="60"/>
                        <a:pt x="63" y="72"/>
                        <a:pt x="61" y="81"/>
                      </a:cubicBezTo>
                      <a:cubicBezTo>
                        <a:pt x="56" y="99"/>
                        <a:pt x="52" y="117"/>
                        <a:pt x="47" y="134"/>
                      </a:cubicBezTo>
                      <a:cubicBezTo>
                        <a:pt x="50" y="120"/>
                        <a:pt x="60" y="93"/>
                        <a:pt x="55" y="78"/>
                      </a:cubicBezTo>
                      <a:cubicBezTo>
                        <a:pt x="52" y="69"/>
                        <a:pt x="43" y="64"/>
                        <a:pt x="35" y="60"/>
                      </a:cubicBezTo>
                      <a:cubicBezTo>
                        <a:pt x="18" y="52"/>
                        <a:pt x="18" y="51"/>
                        <a:pt x="13" y="32"/>
                      </a:cubicBezTo>
                      <a:cubicBezTo>
                        <a:pt x="9" y="19"/>
                        <a:pt x="0" y="8"/>
                        <a:pt x="14" y="0"/>
                      </a:cubicBezTo>
                      <a:cubicBezTo>
                        <a:pt x="16" y="1"/>
                        <a:pt x="19" y="5"/>
                        <a:pt x="20" y="6"/>
                      </a:cubicBezTo>
                    </a:path>
                  </a:pathLst>
                </a:custGeom>
                <a:solidFill>
                  <a:srgbClr val="FDE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24" name="Freeform 17"/>
                <p:cNvSpPr>
                  <a:spLocks/>
                </p:cNvSpPr>
                <p:nvPr/>
              </p:nvSpPr>
              <p:spPr bwMode="auto">
                <a:xfrm>
                  <a:off x="1402" y="2447"/>
                  <a:ext cx="78" cy="81"/>
                </a:xfrm>
                <a:custGeom>
                  <a:avLst/>
                  <a:gdLst>
                    <a:gd name="T0" fmla="*/ 344 w 58"/>
                    <a:gd name="T1" fmla="*/ 89 h 60"/>
                    <a:gd name="T2" fmla="*/ 125 w 58"/>
                    <a:gd name="T3" fmla="*/ 74 h 60"/>
                    <a:gd name="T4" fmla="*/ 36 w 58"/>
                    <a:gd name="T5" fmla="*/ 360 h 60"/>
                    <a:gd name="T6" fmla="*/ 132 w 58"/>
                    <a:gd name="T7" fmla="*/ 142 h 60"/>
                    <a:gd name="T8" fmla="*/ 325 w 58"/>
                    <a:gd name="T9" fmla="*/ 177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8" h="60">
                      <a:moveTo>
                        <a:pt x="58" y="15"/>
                      </a:moveTo>
                      <a:cubicBezTo>
                        <a:pt x="49" y="0"/>
                        <a:pt x="35" y="3"/>
                        <a:pt x="21" y="12"/>
                      </a:cubicBezTo>
                      <a:cubicBezTo>
                        <a:pt x="5" y="23"/>
                        <a:pt x="0" y="41"/>
                        <a:pt x="6" y="60"/>
                      </a:cubicBezTo>
                      <a:cubicBezTo>
                        <a:pt x="13" y="48"/>
                        <a:pt x="7" y="32"/>
                        <a:pt x="22" y="24"/>
                      </a:cubicBezTo>
                      <a:cubicBezTo>
                        <a:pt x="34" y="18"/>
                        <a:pt x="46" y="23"/>
                        <a:pt x="55" y="29"/>
                      </a:cubicBezTo>
                    </a:path>
                  </a:pathLst>
                </a:custGeom>
                <a:solidFill>
                  <a:srgbClr val="FDE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25" name="Freeform 18"/>
                <p:cNvSpPr>
                  <a:spLocks/>
                </p:cNvSpPr>
                <p:nvPr/>
              </p:nvSpPr>
              <p:spPr bwMode="auto">
                <a:xfrm>
                  <a:off x="1536" y="2419"/>
                  <a:ext cx="84" cy="165"/>
                </a:xfrm>
                <a:custGeom>
                  <a:avLst/>
                  <a:gdLst>
                    <a:gd name="T0" fmla="*/ 0 w 62"/>
                    <a:gd name="T1" fmla="*/ 0 h 123"/>
                    <a:gd name="T2" fmla="*/ 222 w 62"/>
                    <a:gd name="T3" fmla="*/ 342 h 123"/>
                    <a:gd name="T4" fmla="*/ 360 w 62"/>
                    <a:gd name="T5" fmla="*/ 715 h 123"/>
                    <a:gd name="T6" fmla="*/ 295 w 62"/>
                    <a:gd name="T7" fmla="*/ 550 h 123"/>
                    <a:gd name="T8" fmla="*/ 190 w 62"/>
                    <a:gd name="T9" fmla="*/ 465 h 123"/>
                    <a:gd name="T10" fmla="*/ 190 w 62"/>
                    <a:gd name="T11" fmla="*/ 331 h 123"/>
                    <a:gd name="T12" fmla="*/ 141 w 62"/>
                    <a:gd name="T13" fmla="*/ 233 h 123"/>
                    <a:gd name="T14" fmla="*/ 16 w 62"/>
                    <a:gd name="T15" fmla="*/ 28 h 1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2" h="123">
                      <a:moveTo>
                        <a:pt x="0" y="0"/>
                      </a:moveTo>
                      <a:cubicBezTo>
                        <a:pt x="12" y="19"/>
                        <a:pt x="25" y="38"/>
                        <a:pt x="36" y="59"/>
                      </a:cubicBezTo>
                      <a:cubicBezTo>
                        <a:pt x="45" y="76"/>
                        <a:pt x="62" y="102"/>
                        <a:pt x="58" y="123"/>
                      </a:cubicBezTo>
                      <a:cubicBezTo>
                        <a:pt x="48" y="121"/>
                        <a:pt x="51" y="103"/>
                        <a:pt x="48" y="95"/>
                      </a:cubicBezTo>
                      <a:cubicBezTo>
                        <a:pt x="43" y="86"/>
                        <a:pt x="34" y="87"/>
                        <a:pt x="30" y="80"/>
                      </a:cubicBezTo>
                      <a:cubicBezTo>
                        <a:pt x="26" y="74"/>
                        <a:pt x="31" y="64"/>
                        <a:pt x="30" y="57"/>
                      </a:cubicBezTo>
                      <a:cubicBezTo>
                        <a:pt x="29" y="51"/>
                        <a:pt x="26" y="45"/>
                        <a:pt x="23" y="40"/>
                      </a:cubicBezTo>
                      <a:cubicBezTo>
                        <a:pt x="16" y="29"/>
                        <a:pt x="11" y="14"/>
                        <a:pt x="3" y="5"/>
                      </a:cubicBezTo>
                    </a:path>
                  </a:pathLst>
                </a:custGeom>
                <a:solidFill>
                  <a:srgbClr val="FDE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26" name="Freeform 19"/>
                <p:cNvSpPr>
                  <a:spLocks/>
                </p:cNvSpPr>
                <p:nvPr/>
              </p:nvSpPr>
              <p:spPr bwMode="auto">
                <a:xfrm>
                  <a:off x="1324" y="1937"/>
                  <a:ext cx="99" cy="84"/>
                </a:xfrm>
                <a:custGeom>
                  <a:avLst/>
                  <a:gdLst>
                    <a:gd name="T0" fmla="*/ 86 w 74"/>
                    <a:gd name="T1" fmla="*/ 64 h 63"/>
                    <a:gd name="T2" fmla="*/ 424 w 74"/>
                    <a:gd name="T3" fmla="*/ 97 h 63"/>
                    <a:gd name="T4" fmla="*/ 239 w 74"/>
                    <a:gd name="T5" fmla="*/ 87 h 63"/>
                    <a:gd name="T6" fmla="*/ 0 w 74"/>
                    <a:gd name="T7" fmla="*/ 37 h 6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4" h="63">
                      <a:moveTo>
                        <a:pt x="15" y="11"/>
                      </a:moveTo>
                      <a:cubicBezTo>
                        <a:pt x="33" y="12"/>
                        <a:pt x="67" y="63"/>
                        <a:pt x="74" y="17"/>
                      </a:cubicBezTo>
                      <a:cubicBezTo>
                        <a:pt x="66" y="32"/>
                        <a:pt x="52" y="23"/>
                        <a:pt x="42" y="16"/>
                      </a:cubicBezTo>
                      <a:cubicBezTo>
                        <a:pt x="30" y="8"/>
                        <a:pt x="14" y="0"/>
                        <a:pt x="0" y="7"/>
                      </a:cubicBezTo>
                    </a:path>
                  </a:pathLst>
                </a:custGeom>
                <a:solidFill>
                  <a:srgbClr val="FDE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27" name="Freeform 20"/>
                <p:cNvSpPr>
                  <a:spLocks/>
                </p:cNvSpPr>
                <p:nvPr/>
              </p:nvSpPr>
              <p:spPr bwMode="auto">
                <a:xfrm>
                  <a:off x="545" y="1941"/>
                  <a:ext cx="87" cy="72"/>
                </a:xfrm>
                <a:custGeom>
                  <a:avLst/>
                  <a:gdLst>
                    <a:gd name="T0" fmla="*/ 21 w 65"/>
                    <a:gd name="T1" fmla="*/ 149 h 54"/>
                    <a:gd name="T2" fmla="*/ 371 w 65"/>
                    <a:gd name="T3" fmla="*/ 55 h 54"/>
                    <a:gd name="T4" fmla="*/ 0 w 65"/>
                    <a:gd name="T5" fmla="*/ 129 h 5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5" h="54">
                      <a:moveTo>
                        <a:pt x="4" y="26"/>
                      </a:moveTo>
                      <a:cubicBezTo>
                        <a:pt x="13" y="54"/>
                        <a:pt x="52" y="9"/>
                        <a:pt x="65" y="10"/>
                      </a:cubicBezTo>
                      <a:cubicBezTo>
                        <a:pt x="38" y="0"/>
                        <a:pt x="24" y="32"/>
                        <a:pt x="0" y="23"/>
                      </a:cubicBezTo>
                    </a:path>
                  </a:pathLst>
                </a:custGeom>
                <a:solidFill>
                  <a:srgbClr val="FDE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28" name="Freeform 21"/>
                <p:cNvSpPr>
                  <a:spLocks/>
                </p:cNvSpPr>
                <p:nvPr/>
              </p:nvSpPr>
              <p:spPr bwMode="auto">
                <a:xfrm>
                  <a:off x="631" y="1561"/>
                  <a:ext cx="41" cy="386"/>
                </a:xfrm>
                <a:custGeom>
                  <a:avLst/>
                  <a:gdLst>
                    <a:gd name="T0" fmla="*/ 145 w 31"/>
                    <a:gd name="T1" fmla="*/ 0 h 288"/>
                    <a:gd name="T2" fmla="*/ 145 w 31"/>
                    <a:gd name="T3" fmla="*/ 713 h 288"/>
                    <a:gd name="T4" fmla="*/ 65 w 31"/>
                    <a:gd name="T5" fmla="*/ 1464 h 288"/>
                    <a:gd name="T6" fmla="*/ 37 w 31"/>
                    <a:gd name="T7" fmla="*/ 1669 h 288"/>
                    <a:gd name="T8" fmla="*/ 50 w 31"/>
                    <a:gd name="T9" fmla="*/ 978 h 288"/>
                    <a:gd name="T10" fmla="*/ 145 w 31"/>
                    <a:gd name="T11" fmla="*/ 0 h 28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1" h="288">
                      <a:moveTo>
                        <a:pt x="27" y="0"/>
                      </a:moveTo>
                      <a:cubicBezTo>
                        <a:pt x="30" y="22"/>
                        <a:pt x="30" y="84"/>
                        <a:pt x="27" y="123"/>
                      </a:cubicBezTo>
                      <a:cubicBezTo>
                        <a:pt x="25" y="162"/>
                        <a:pt x="17" y="232"/>
                        <a:pt x="12" y="253"/>
                      </a:cubicBezTo>
                      <a:cubicBezTo>
                        <a:pt x="7" y="274"/>
                        <a:pt x="7" y="288"/>
                        <a:pt x="7" y="288"/>
                      </a:cubicBezTo>
                      <a:cubicBezTo>
                        <a:pt x="0" y="258"/>
                        <a:pt x="8" y="189"/>
                        <a:pt x="10" y="169"/>
                      </a:cubicBezTo>
                      <a:cubicBezTo>
                        <a:pt x="11" y="149"/>
                        <a:pt x="31" y="27"/>
                        <a:pt x="27" y="0"/>
                      </a:cubicBezTo>
                      <a:close/>
                    </a:path>
                  </a:pathLst>
                </a:custGeom>
                <a:solidFill>
                  <a:srgbClr val="FDE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29" name="Freeform 22"/>
                <p:cNvSpPr>
                  <a:spLocks/>
                </p:cNvSpPr>
                <p:nvPr/>
              </p:nvSpPr>
              <p:spPr bwMode="auto">
                <a:xfrm>
                  <a:off x="555" y="1972"/>
                  <a:ext cx="97" cy="373"/>
                </a:xfrm>
                <a:custGeom>
                  <a:avLst/>
                  <a:gdLst>
                    <a:gd name="T0" fmla="*/ 399 w 72"/>
                    <a:gd name="T1" fmla="*/ 0 h 278"/>
                    <a:gd name="T2" fmla="*/ 260 w 72"/>
                    <a:gd name="T3" fmla="*/ 849 h 278"/>
                    <a:gd name="T4" fmla="*/ 0 w 72"/>
                    <a:gd name="T5" fmla="*/ 1621 h 278"/>
                    <a:gd name="T6" fmla="*/ 168 w 72"/>
                    <a:gd name="T7" fmla="*/ 890 h 278"/>
                    <a:gd name="T8" fmla="*/ 399 w 72"/>
                    <a:gd name="T9" fmla="*/ 0 h 2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" h="278">
                      <a:moveTo>
                        <a:pt x="67" y="0"/>
                      </a:moveTo>
                      <a:cubicBezTo>
                        <a:pt x="68" y="31"/>
                        <a:pt x="72" y="78"/>
                        <a:pt x="44" y="145"/>
                      </a:cubicBezTo>
                      <a:cubicBezTo>
                        <a:pt x="17" y="213"/>
                        <a:pt x="3" y="259"/>
                        <a:pt x="0" y="278"/>
                      </a:cubicBezTo>
                      <a:cubicBezTo>
                        <a:pt x="2" y="249"/>
                        <a:pt x="16" y="188"/>
                        <a:pt x="28" y="152"/>
                      </a:cubicBezTo>
                      <a:cubicBezTo>
                        <a:pt x="40" y="117"/>
                        <a:pt x="72" y="25"/>
                        <a:pt x="67" y="0"/>
                      </a:cubicBezTo>
                      <a:close/>
                    </a:path>
                  </a:pathLst>
                </a:custGeom>
                <a:solidFill>
                  <a:srgbClr val="FDE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30" name="Freeform 23"/>
                <p:cNvSpPr>
                  <a:spLocks/>
                </p:cNvSpPr>
                <p:nvPr/>
              </p:nvSpPr>
              <p:spPr bwMode="auto">
                <a:xfrm>
                  <a:off x="419" y="2478"/>
                  <a:ext cx="85" cy="145"/>
                </a:xfrm>
                <a:custGeom>
                  <a:avLst/>
                  <a:gdLst>
                    <a:gd name="T0" fmla="*/ 0 w 63"/>
                    <a:gd name="T1" fmla="*/ 200 h 108"/>
                    <a:gd name="T2" fmla="*/ 228 w 63"/>
                    <a:gd name="T3" fmla="*/ 0 h 108"/>
                    <a:gd name="T4" fmla="*/ 209 w 63"/>
                    <a:gd name="T5" fmla="*/ 207 h 108"/>
                    <a:gd name="T6" fmla="*/ 246 w 63"/>
                    <a:gd name="T7" fmla="*/ 275 h 108"/>
                    <a:gd name="T8" fmla="*/ 343 w 63"/>
                    <a:gd name="T9" fmla="*/ 310 h 108"/>
                    <a:gd name="T10" fmla="*/ 266 w 63"/>
                    <a:gd name="T11" fmla="*/ 432 h 108"/>
                    <a:gd name="T12" fmla="*/ 178 w 63"/>
                    <a:gd name="T13" fmla="*/ 510 h 108"/>
                    <a:gd name="T14" fmla="*/ 142 w 63"/>
                    <a:gd name="T15" fmla="*/ 635 h 108"/>
                    <a:gd name="T16" fmla="*/ 36 w 63"/>
                    <a:gd name="T17" fmla="*/ 227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3" h="108">
                      <a:moveTo>
                        <a:pt x="0" y="34"/>
                      </a:moveTo>
                      <a:cubicBezTo>
                        <a:pt x="22" y="32"/>
                        <a:pt x="23" y="11"/>
                        <a:pt x="38" y="0"/>
                      </a:cubicBezTo>
                      <a:cubicBezTo>
                        <a:pt x="43" y="11"/>
                        <a:pt x="31" y="23"/>
                        <a:pt x="35" y="36"/>
                      </a:cubicBezTo>
                      <a:cubicBezTo>
                        <a:pt x="36" y="40"/>
                        <a:pt x="38" y="44"/>
                        <a:pt x="41" y="47"/>
                      </a:cubicBezTo>
                      <a:cubicBezTo>
                        <a:pt x="45" y="51"/>
                        <a:pt x="53" y="50"/>
                        <a:pt x="56" y="53"/>
                      </a:cubicBezTo>
                      <a:cubicBezTo>
                        <a:pt x="63" y="60"/>
                        <a:pt x="50" y="69"/>
                        <a:pt x="44" y="74"/>
                      </a:cubicBezTo>
                      <a:cubicBezTo>
                        <a:pt x="39" y="79"/>
                        <a:pt x="33" y="82"/>
                        <a:pt x="30" y="87"/>
                      </a:cubicBezTo>
                      <a:cubicBezTo>
                        <a:pt x="26" y="94"/>
                        <a:pt x="27" y="102"/>
                        <a:pt x="24" y="108"/>
                      </a:cubicBezTo>
                      <a:cubicBezTo>
                        <a:pt x="17" y="89"/>
                        <a:pt x="6" y="59"/>
                        <a:pt x="6" y="39"/>
                      </a:cubicBezTo>
                    </a:path>
                  </a:pathLst>
                </a:custGeom>
                <a:solidFill>
                  <a:srgbClr val="FDE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31" name="Freeform 24"/>
                <p:cNvSpPr>
                  <a:spLocks/>
                </p:cNvSpPr>
                <p:nvPr/>
              </p:nvSpPr>
              <p:spPr bwMode="auto">
                <a:xfrm>
                  <a:off x="542" y="2368"/>
                  <a:ext cx="35" cy="195"/>
                </a:xfrm>
                <a:custGeom>
                  <a:avLst/>
                  <a:gdLst>
                    <a:gd name="T0" fmla="*/ 73 w 26"/>
                    <a:gd name="T1" fmla="*/ 151 h 145"/>
                    <a:gd name="T2" fmla="*/ 125 w 26"/>
                    <a:gd name="T3" fmla="*/ 437 h 145"/>
                    <a:gd name="T4" fmla="*/ 88 w 26"/>
                    <a:gd name="T5" fmla="*/ 855 h 145"/>
                    <a:gd name="T6" fmla="*/ 12 w 26"/>
                    <a:gd name="T7" fmla="*/ 347 h 145"/>
                    <a:gd name="T8" fmla="*/ 22 w 26"/>
                    <a:gd name="T9" fmla="*/ 183 h 145"/>
                    <a:gd name="T10" fmla="*/ 30 w 26"/>
                    <a:gd name="T11" fmla="*/ 0 h 145"/>
                    <a:gd name="T12" fmla="*/ 73 w 26"/>
                    <a:gd name="T13" fmla="*/ 105 h 145"/>
                    <a:gd name="T14" fmla="*/ 78 w 26"/>
                    <a:gd name="T15" fmla="*/ 190 h 1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6" h="145">
                      <a:moveTo>
                        <a:pt x="12" y="25"/>
                      </a:moveTo>
                      <a:cubicBezTo>
                        <a:pt x="11" y="44"/>
                        <a:pt x="17" y="55"/>
                        <a:pt x="21" y="74"/>
                      </a:cubicBezTo>
                      <a:cubicBezTo>
                        <a:pt x="26" y="97"/>
                        <a:pt x="23" y="124"/>
                        <a:pt x="15" y="145"/>
                      </a:cubicBezTo>
                      <a:cubicBezTo>
                        <a:pt x="23" y="115"/>
                        <a:pt x="8" y="88"/>
                        <a:pt x="2" y="59"/>
                      </a:cubicBezTo>
                      <a:cubicBezTo>
                        <a:pt x="0" y="48"/>
                        <a:pt x="2" y="43"/>
                        <a:pt x="4" y="31"/>
                      </a:cubicBezTo>
                      <a:cubicBezTo>
                        <a:pt x="5" y="21"/>
                        <a:pt x="2" y="11"/>
                        <a:pt x="5" y="0"/>
                      </a:cubicBezTo>
                      <a:cubicBezTo>
                        <a:pt x="6" y="6"/>
                        <a:pt x="11" y="12"/>
                        <a:pt x="12" y="18"/>
                      </a:cubicBezTo>
                      <a:cubicBezTo>
                        <a:pt x="13" y="23"/>
                        <a:pt x="12" y="28"/>
                        <a:pt x="13" y="32"/>
                      </a:cubicBezTo>
                    </a:path>
                  </a:pathLst>
                </a:custGeom>
                <a:solidFill>
                  <a:srgbClr val="FDE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32" name="Freeform 25"/>
                <p:cNvSpPr>
                  <a:spLocks/>
                </p:cNvSpPr>
                <p:nvPr/>
              </p:nvSpPr>
              <p:spPr bwMode="auto">
                <a:xfrm>
                  <a:off x="384" y="2467"/>
                  <a:ext cx="73" cy="74"/>
                </a:xfrm>
                <a:custGeom>
                  <a:avLst/>
                  <a:gdLst>
                    <a:gd name="T0" fmla="*/ 78 w 54"/>
                    <a:gd name="T1" fmla="*/ 229 h 55"/>
                    <a:gd name="T2" fmla="*/ 203 w 54"/>
                    <a:gd name="T3" fmla="*/ 178 h 55"/>
                    <a:gd name="T4" fmla="*/ 331 w 54"/>
                    <a:gd name="T5" fmla="*/ 0 h 55"/>
                    <a:gd name="T6" fmla="*/ 0 w 54"/>
                    <a:gd name="T7" fmla="*/ 330 h 5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4" h="55">
                      <a:moveTo>
                        <a:pt x="13" y="39"/>
                      </a:moveTo>
                      <a:cubicBezTo>
                        <a:pt x="19" y="33"/>
                        <a:pt x="26" y="34"/>
                        <a:pt x="33" y="30"/>
                      </a:cubicBezTo>
                      <a:cubicBezTo>
                        <a:pt x="46" y="25"/>
                        <a:pt x="49" y="12"/>
                        <a:pt x="54" y="0"/>
                      </a:cubicBezTo>
                      <a:cubicBezTo>
                        <a:pt x="35" y="20"/>
                        <a:pt x="7" y="28"/>
                        <a:pt x="0" y="55"/>
                      </a:cubicBezTo>
                    </a:path>
                  </a:pathLst>
                </a:custGeom>
                <a:solidFill>
                  <a:srgbClr val="FDE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33" name="Freeform 26"/>
                <p:cNvSpPr>
                  <a:spLocks/>
                </p:cNvSpPr>
                <p:nvPr/>
              </p:nvSpPr>
              <p:spPr bwMode="auto">
                <a:xfrm>
                  <a:off x="532" y="1320"/>
                  <a:ext cx="122" cy="319"/>
                </a:xfrm>
                <a:custGeom>
                  <a:avLst/>
                  <a:gdLst>
                    <a:gd name="T0" fmla="*/ 558 w 90"/>
                    <a:gd name="T1" fmla="*/ 0 h 237"/>
                    <a:gd name="T2" fmla="*/ 118 w 90"/>
                    <a:gd name="T3" fmla="*/ 464 h 237"/>
                    <a:gd name="T4" fmla="*/ 1 w 90"/>
                    <a:gd name="T5" fmla="*/ 1136 h 237"/>
                    <a:gd name="T6" fmla="*/ 12 w 90"/>
                    <a:gd name="T7" fmla="*/ 1408 h 237"/>
                    <a:gd name="T8" fmla="*/ 129 w 90"/>
                    <a:gd name="T9" fmla="*/ 777 h 237"/>
                    <a:gd name="T10" fmla="*/ 558 w 90"/>
                    <a:gd name="T11" fmla="*/ 0 h 2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0" h="237">
                      <a:moveTo>
                        <a:pt x="90" y="0"/>
                      </a:moveTo>
                      <a:cubicBezTo>
                        <a:pt x="67" y="0"/>
                        <a:pt x="34" y="26"/>
                        <a:pt x="19" y="78"/>
                      </a:cubicBezTo>
                      <a:cubicBezTo>
                        <a:pt x="4" y="130"/>
                        <a:pt x="2" y="172"/>
                        <a:pt x="1" y="191"/>
                      </a:cubicBezTo>
                      <a:cubicBezTo>
                        <a:pt x="0" y="210"/>
                        <a:pt x="6" y="224"/>
                        <a:pt x="2" y="237"/>
                      </a:cubicBezTo>
                      <a:cubicBezTo>
                        <a:pt x="7" y="218"/>
                        <a:pt x="14" y="153"/>
                        <a:pt x="21" y="131"/>
                      </a:cubicBezTo>
                      <a:cubicBezTo>
                        <a:pt x="28" y="108"/>
                        <a:pt x="40" y="8"/>
                        <a:pt x="9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34" name="Freeform 27"/>
                <p:cNvSpPr>
                  <a:spLocks/>
                </p:cNvSpPr>
                <p:nvPr/>
              </p:nvSpPr>
              <p:spPr bwMode="auto">
                <a:xfrm>
                  <a:off x="468" y="1972"/>
                  <a:ext cx="27" cy="323"/>
                </a:xfrm>
                <a:custGeom>
                  <a:avLst/>
                  <a:gdLst>
                    <a:gd name="T0" fmla="*/ 0 w 20"/>
                    <a:gd name="T1" fmla="*/ 1395 h 241"/>
                    <a:gd name="T2" fmla="*/ 41 w 20"/>
                    <a:gd name="T3" fmla="*/ 761 h 241"/>
                    <a:gd name="T4" fmla="*/ 104 w 20"/>
                    <a:gd name="T5" fmla="*/ 0 h 241"/>
                    <a:gd name="T6" fmla="*/ 105 w 20"/>
                    <a:gd name="T7" fmla="*/ 568 h 241"/>
                    <a:gd name="T8" fmla="*/ 0 w 20"/>
                    <a:gd name="T9" fmla="*/ 1395 h 2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241">
                      <a:moveTo>
                        <a:pt x="0" y="241"/>
                      </a:moveTo>
                      <a:cubicBezTo>
                        <a:pt x="0" y="234"/>
                        <a:pt x="7" y="175"/>
                        <a:pt x="7" y="131"/>
                      </a:cubicBezTo>
                      <a:cubicBezTo>
                        <a:pt x="7" y="83"/>
                        <a:pt x="10" y="34"/>
                        <a:pt x="17" y="0"/>
                      </a:cubicBezTo>
                      <a:cubicBezTo>
                        <a:pt x="14" y="21"/>
                        <a:pt x="17" y="66"/>
                        <a:pt x="18" y="98"/>
                      </a:cubicBezTo>
                      <a:cubicBezTo>
                        <a:pt x="20" y="130"/>
                        <a:pt x="10" y="212"/>
                        <a:pt x="0" y="2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35" name="Freeform 28"/>
                <p:cNvSpPr>
                  <a:spLocks/>
                </p:cNvSpPr>
                <p:nvPr/>
              </p:nvSpPr>
              <p:spPr bwMode="auto">
                <a:xfrm>
                  <a:off x="698" y="1809"/>
                  <a:ext cx="40" cy="345"/>
                </a:xfrm>
                <a:custGeom>
                  <a:avLst/>
                  <a:gdLst>
                    <a:gd name="T0" fmla="*/ 1 w 30"/>
                    <a:gd name="T1" fmla="*/ 0 h 257"/>
                    <a:gd name="T2" fmla="*/ 65 w 30"/>
                    <a:gd name="T3" fmla="*/ 481 h 257"/>
                    <a:gd name="T4" fmla="*/ 101 w 30"/>
                    <a:gd name="T5" fmla="*/ 1036 h 257"/>
                    <a:gd name="T6" fmla="*/ 169 w 30"/>
                    <a:gd name="T7" fmla="*/ 1505 h 257"/>
                    <a:gd name="T8" fmla="*/ 164 w 30"/>
                    <a:gd name="T9" fmla="*/ 984 h 257"/>
                    <a:gd name="T10" fmla="*/ 129 w 30"/>
                    <a:gd name="T11" fmla="*/ 428 h 257"/>
                    <a:gd name="T12" fmla="*/ 1 w 30"/>
                    <a:gd name="T13" fmla="*/ 0 h 2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257">
                      <a:moveTo>
                        <a:pt x="1" y="0"/>
                      </a:moveTo>
                      <a:cubicBezTo>
                        <a:pt x="6" y="36"/>
                        <a:pt x="6" y="50"/>
                        <a:pt x="12" y="82"/>
                      </a:cubicBezTo>
                      <a:cubicBezTo>
                        <a:pt x="18" y="114"/>
                        <a:pt x="14" y="133"/>
                        <a:pt x="18" y="177"/>
                      </a:cubicBezTo>
                      <a:cubicBezTo>
                        <a:pt x="21" y="220"/>
                        <a:pt x="22" y="242"/>
                        <a:pt x="30" y="257"/>
                      </a:cubicBezTo>
                      <a:cubicBezTo>
                        <a:pt x="28" y="231"/>
                        <a:pt x="28" y="192"/>
                        <a:pt x="29" y="168"/>
                      </a:cubicBezTo>
                      <a:cubicBezTo>
                        <a:pt x="30" y="145"/>
                        <a:pt x="29" y="93"/>
                        <a:pt x="23" y="73"/>
                      </a:cubicBezTo>
                      <a:cubicBezTo>
                        <a:pt x="18" y="53"/>
                        <a:pt x="0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36" name="Freeform 29"/>
                <p:cNvSpPr>
                  <a:spLocks/>
                </p:cNvSpPr>
                <p:nvPr/>
              </p:nvSpPr>
              <p:spPr bwMode="auto">
                <a:xfrm>
                  <a:off x="1239" y="2497"/>
                  <a:ext cx="55" cy="481"/>
                </a:xfrm>
                <a:custGeom>
                  <a:avLst/>
                  <a:gdLst>
                    <a:gd name="T0" fmla="*/ 149 w 41"/>
                    <a:gd name="T1" fmla="*/ 997 h 358"/>
                    <a:gd name="T2" fmla="*/ 0 w 41"/>
                    <a:gd name="T3" fmla="*/ 2105 h 358"/>
                    <a:gd name="T4" fmla="*/ 189 w 41"/>
                    <a:gd name="T5" fmla="*/ 1318 h 358"/>
                    <a:gd name="T6" fmla="*/ 153 w 41"/>
                    <a:gd name="T7" fmla="*/ 0 h 358"/>
                    <a:gd name="T8" fmla="*/ 149 w 41"/>
                    <a:gd name="T9" fmla="*/ 997 h 3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" h="358">
                      <a:moveTo>
                        <a:pt x="25" y="170"/>
                      </a:moveTo>
                      <a:cubicBezTo>
                        <a:pt x="26" y="211"/>
                        <a:pt x="6" y="333"/>
                        <a:pt x="0" y="358"/>
                      </a:cubicBezTo>
                      <a:cubicBezTo>
                        <a:pt x="11" y="331"/>
                        <a:pt x="23" y="295"/>
                        <a:pt x="32" y="224"/>
                      </a:cubicBezTo>
                      <a:cubicBezTo>
                        <a:pt x="41" y="153"/>
                        <a:pt x="38" y="52"/>
                        <a:pt x="26" y="0"/>
                      </a:cubicBezTo>
                      <a:cubicBezTo>
                        <a:pt x="28" y="41"/>
                        <a:pt x="21" y="137"/>
                        <a:pt x="25" y="170"/>
                      </a:cubicBezTo>
                      <a:close/>
                    </a:path>
                  </a:pathLst>
                </a:custGeom>
                <a:solidFill>
                  <a:srgbClr val="FDE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37" name="Freeform 30"/>
                <p:cNvSpPr>
                  <a:spLocks/>
                </p:cNvSpPr>
                <p:nvPr/>
              </p:nvSpPr>
              <p:spPr bwMode="auto">
                <a:xfrm>
                  <a:off x="745" y="3302"/>
                  <a:ext cx="84" cy="444"/>
                </a:xfrm>
                <a:custGeom>
                  <a:avLst/>
                  <a:gdLst>
                    <a:gd name="T0" fmla="*/ 87 w 62"/>
                    <a:gd name="T1" fmla="*/ 0 h 330"/>
                    <a:gd name="T2" fmla="*/ 104 w 62"/>
                    <a:gd name="T3" fmla="*/ 1025 h 330"/>
                    <a:gd name="T4" fmla="*/ 383 w 62"/>
                    <a:gd name="T5" fmla="*/ 1955 h 330"/>
                    <a:gd name="T6" fmla="*/ 180 w 62"/>
                    <a:gd name="T7" fmla="*/ 994 h 330"/>
                    <a:gd name="T8" fmla="*/ 87 w 62"/>
                    <a:gd name="T9" fmla="*/ 0 h 3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2" h="330">
                      <a:moveTo>
                        <a:pt x="14" y="0"/>
                      </a:moveTo>
                      <a:cubicBezTo>
                        <a:pt x="13" y="40"/>
                        <a:pt x="0" y="95"/>
                        <a:pt x="17" y="173"/>
                      </a:cubicBezTo>
                      <a:cubicBezTo>
                        <a:pt x="33" y="251"/>
                        <a:pt x="56" y="304"/>
                        <a:pt x="62" y="330"/>
                      </a:cubicBezTo>
                      <a:cubicBezTo>
                        <a:pt x="55" y="296"/>
                        <a:pt x="33" y="198"/>
                        <a:pt x="29" y="167"/>
                      </a:cubicBezTo>
                      <a:cubicBezTo>
                        <a:pt x="24" y="137"/>
                        <a:pt x="12" y="44"/>
                        <a:pt x="1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38" name="Freeform 31"/>
                <p:cNvSpPr>
                  <a:spLocks/>
                </p:cNvSpPr>
                <p:nvPr/>
              </p:nvSpPr>
              <p:spPr bwMode="auto">
                <a:xfrm>
                  <a:off x="911" y="2596"/>
                  <a:ext cx="58" cy="586"/>
                </a:xfrm>
                <a:custGeom>
                  <a:avLst/>
                  <a:gdLst>
                    <a:gd name="T0" fmla="*/ 54 w 43"/>
                    <a:gd name="T1" fmla="*/ 1439 h 436"/>
                    <a:gd name="T2" fmla="*/ 22 w 43"/>
                    <a:gd name="T3" fmla="*/ 2571 h 436"/>
                    <a:gd name="T4" fmla="*/ 105 w 43"/>
                    <a:gd name="T5" fmla="*/ 1695 h 436"/>
                    <a:gd name="T6" fmla="*/ 259 w 43"/>
                    <a:gd name="T7" fmla="*/ 0 h 436"/>
                    <a:gd name="T8" fmla="*/ 54 w 43"/>
                    <a:gd name="T9" fmla="*/ 1439 h 4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" h="436">
                      <a:moveTo>
                        <a:pt x="9" y="244"/>
                      </a:moveTo>
                      <a:cubicBezTo>
                        <a:pt x="0" y="303"/>
                        <a:pt x="5" y="397"/>
                        <a:pt x="4" y="436"/>
                      </a:cubicBezTo>
                      <a:cubicBezTo>
                        <a:pt x="1" y="407"/>
                        <a:pt x="6" y="383"/>
                        <a:pt x="18" y="287"/>
                      </a:cubicBezTo>
                      <a:cubicBezTo>
                        <a:pt x="30" y="192"/>
                        <a:pt x="43" y="36"/>
                        <a:pt x="43" y="0"/>
                      </a:cubicBezTo>
                      <a:cubicBezTo>
                        <a:pt x="39" y="17"/>
                        <a:pt x="15" y="170"/>
                        <a:pt x="9" y="244"/>
                      </a:cubicBezTo>
                      <a:close/>
                    </a:path>
                  </a:pathLst>
                </a:custGeom>
                <a:solidFill>
                  <a:srgbClr val="FDE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39" name="Freeform 32"/>
                <p:cNvSpPr>
                  <a:spLocks/>
                </p:cNvSpPr>
                <p:nvPr/>
              </p:nvSpPr>
              <p:spPr bwMode="auto">
                <a:xfrm>
                  <a:off x="911" y="3245"/>
                  <a:ext cx="35" cy="413"/>
                </a:xfrm>
                <a:custGeom>
                  <a:avLst/>
                  <a:gdLst>
                    <a:gd name="T0" fmla="*/ 48 w 26"/>
                    <a:gd name="T1" fmla="*/ 0 h 308"/>
                    <a:gd name="T2" fmla="*/ 151 w 26"/>
                    <a:gd name="T3" fmla="*/ 872 h 308"/>
                    <a:gd name="T4" fmla="*/ 54 w 26"/>
                    <a:gd name="T5" fmla="*/ 1791 h 308"/>
                    <a:gd name="T6" fmla="*/ 78 w 26"/>
                    <a:gd name="T7" fmla="*/ 670 h 308"/>
                    <a:gd name="T8" fmla="*/ 48 w 26"/>
                    <a:gd name="T9" fmla="*/ 0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" h="308">
                      <a:moveTo>
                        <a:pt x="8" y="0"/>
                      </a:moveTo>
                      <a:cubicBezTo>
                        <a:pt x="14" y="29"/>
                        <a:pt x="26" y="109"/>
                        <a:pt x="25" y="150"/>
                      </a:cubicBezTo>
                      <a:cubicBezTo>
                        <a:pt x="24" y="192"/>
                        <a:pt x="13" y="241"/>
                        <a:pt x="9" y="308"/>
                      </a:cubicBezTo>
                      <a:cubicBezTo>
                        <a:pt x="4" y="278"/>
                        <a:pt x="14" y="150"/>
                        <a:pt x="13" y="115"/>
                      </a:cubicBezTo>
                      <a:cubicBezTo>
                        <a:pt x="12" y="79"/>
                        <a:pt x="0" y="9"/>
                        <a:pt x="8" y="0"/>
                      </a:cubicBezTo>
                      <a:close/>
                    </a:path>
                  </a:pathLst>
                </a:custGeom>
                <a:solidFill>
                  <a:srgbClr val="FDE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40" name="Freeform 33"/>
                <p:cNvSpPr>
                  <a:spLocks/>
                </p:cNvSpPr>
                <p:nvPr/>
              </p:nvSpPr>
              <p:spPr bwMode="auto">
                <a:xfrm>
                  <a:off x="911" y="3816"/>
                  <a:ext cx="39" cy="183"/>
                </a:xfrm>
                <a:custGeom>
                  <a:avLst/>
                  <a:gdLst>
                    <a:gd name="T0" fmla="*/ 87 w 29"/>
                    <a:gd name="T1" fmla="*/ 73 h 137"/>
                    <a:gd name="T2" fmla="*/ 87 w 29"/>
                    <a:gd name="T3" fmla="*/ 254 h 137"/>
                    <a:gd name="T4" fmla="*/ 136 w 29"/>
                    <a:gd name="T5" fmla="*/ 391 h 137"/>
                    <a:gd name="T6" fmla="*/ 65 w 29"/>
                    <a:gd name="T7" fmla="*/ 776 h 137"/>
                    <a:gd name="T8" fmla="*/ 98 w 29"/>
                    <a:gd name="T9" fmla="*/ 558 h 137"/>
                    <a:gd name="T10" fmla="*/ 101 w 29"/>
                    <a:gd name="T11" fmla="*/ 484 h 137"/>
                    <a:gd name="T12" fmla="*/ 30 w 29"/>
                    <a:gd name="T13" fmla="*/ 453 h 137"/>
                    <a:gd name="T14" fmla="*/ 48 w 29"/>
                    <a:gd name="T15" fmla="*/ 291 h 137"/>
                    <a:gd name="T16" fmla="*/ 75 w 29"/>
                    <a:gd name="T17" fmla="*/ 0 h 1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9" h="137">
                      <a:moveTo>
                        <a:pt x="15" y="13"/>
                      </a:moveTo>
                      <a:cubicBezTo>
                        <a:pt x="19" y="24"/>
                        <a:pt x="13" y="34"/>
                        <a:pt x="15" y="44"/>
                      </a:cubicBezTo>
                      <a:cubicBezTo>
                        <a:pt x="17" y="53"/>
                        <a:pt x="22" y="61"/>
                        <a:pt x="23" y="69"/>
                      </a:cubicBezTo>
                      <a:cubicBezTo>
                        <a:pt x="29" y="96"/>
                        <a:pt x="20" y="113"/>
                        <a:pt x="11" y="137"/>
                      </a:cubicBezTo>
                      <a:cubicBezTo>
                        <a:pt x="9" y="125"/>
                        <a:pt x="15" y="111"/>
                        <a:pt x="16" y="98"/>
                      </a:cubicBezTo>
                      <a:cubicBezTo>
                        <a:pt x="17" y="94"/>
                        <a:pt x="19" y="89"/>
                        <a:pt x="17" y="85"/>
                      </a:cubicBezTo>
                      <a:cubicBezTo>
                        <a:pt x="13" y="79"/>
                        <a:pt x="7" y="82"/>
                        <a:pt x="5" y="79"/>
                      </a:cubicBezTo>
                      <a:cubicBezTo>
                        <a:pt x="0" y="72"/>
                        <a:pt x="7" y="59"/>
                        <a:pt x="8" y="51"/>
                      </a:cubicBezTo>
                      <a:cubicBezTo>
                        <a:pt x="10" y="35"/>
                        <a:pt x="13" y="17"/>
                        <a:pt x="13" y="0"/>
                      </a:cubicBezTo>
                    </a:path>
                  </a:pathLst>
                </a:custGeom>
                <a:solidFill>
                  <a:srgbClr val="FDE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41" name="Freeform 34"/>
                <p:cNvSpPr>
                  <a:spLocks/>
                </p:cNvSpPr>
                <p:nvPr/>
              </p:nvSpPr>
              <p:spPr bwMode="auto">
                <a:xfrm>
                  <a:off x="859" y="3985"/>
                  <a:ext cx="77" cy="84"/>
                </a:xfrm>
                <a:custGeom>
                  <a:avLst/>
                  <a:gdLst>
                    <a:gd name="T0" fmla="*/ 66 w 57"/>
                    <a:gd name="T1" fmla="*/ 353 h 63"/>
                    <a:gd name="T2" fmla="*/ 274 w 57"/>
                    <a:gd name="T3" fmla="*/ 256 h 63"/>
                    <a:gd name="T4" fmla="*/ 323 w 57"/>
                    <a:gd name="T5" fmla="*/ 0 h 63"/>
                    <a:gd name="T6" fmla="*/ 189 w 57"/>
                    <a:gd name="T7" fmla="*/ 180 h 63"/>
                    <a:gd name="T8" fmla="*/ 0 w 57"/>
                    <a:gd name="T9" fmla="*/ 332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" h="63">
                      <a:moveTo>
                        <a:pt x="11" y="63"/>
                      </a:moveTo>
                      <a:cubicBezTo>
                        <a:pt x="26" y="62"/>
                        <a:pt x="36" y="57"/>
                        <a:pt x="45" y="46"/>
                      </a:cubicBezTo>
                      <a:cubicBezTo>
                        <a:pt x="57" y="31"/>
                        <a:pt x="54" y="18"/>
                        <a:pt x="53" y="0"/>
                      </a:cubicBezTo>
                      <a:cubicBezTo>
                        <a:pt x="45" y="11"/>
                        <a:pt x="50" y="33"/>
                        <a:pt x="31" y="32"/>
                      </a:cubicBezTo>
                      <a:cubicBezTo>
                        <a:pt x="33" y="51"/>
                        <a:pt x="17" y="56"/>
                        <a:pt x="0" y="59"/>
                      </a:cubicBezTo>
                    </a:path>
                  </a:pathLst>
                </a:custGeom>
                <a:solidFill>
                  <a:srgbClr val="FDE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42" name="Freeform 35"/>
                <p:cNvSpPr>
                  <a:spLocks/>
                </p:cNvSpPr>
                <p:nvPr/>
              </p:nvSpPr>
              <p:spPr bwMode="auto">
                <a:xfrm>
                  <a:off x="1033" y="3957"/>
                  <a:ext cx="66" cy="108"/>
                </a:xfrm>
                <a:custGeom>
                  <a:avLst/>
                  <a:gdLst>
                    <a:gd name="T0" fmla="*/ 0 w 49"/>
                    <a:gd name="T1" fmla="*/ 16 h 81"/>
                    <a:gd name="T2" fmla="*/ 40 w 49"/>
                    <a:gd name="T3" fmla="*/ 201 h 81"/>
                    <a:gd name="T4" fmla="*/ 85 w 49"/>
                    <a:gd name="T5" fmla="*/ 341 h 81"/>
                    <a:gd name="T6" fmla="*/ 168 w 49"/>
                    <a:gd name="T7" fmla="*/ 439 h 81"/>
                    <a:gd name="T8" fmla="*/ 294 w 49"/>
                    <a:gd name="T9" fmla="*/ 420 h 81"/>
                    <a:gd name="T10" fmla="*/ 140 w 49"/>
                    <a:gd name="T11" fmla="*/ 240 h 81"/>
                    <a:gd name="T12" fmla="*/ 85 w 49"/>
                    <a:gd name="T13" fmla="*/ 135 h 81"/>
                    <a:gd name="T14" fmla="*/ 16 w 49"/>
                    <a:gd name="T15" fmla="*/ 0 h 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9" h="81">
                      <a:moveTo>
                        <a:pt x="0" y="3"/>
                      </a:moveTo>
                      <a:cubicBezTo>
                        <a:pt x="8" y="11"/>
                        <a:pt x="7" y="25"/>
                        <a:pt x="7" y="36"/>
                      </a:cubicBezTo>
                      <a:cubicBezTo>
                        <a:pt x="7" y="48"/>
                        <a:pt x="10" y="50"/>
                        <a:pt x="14" y="61"/>
                      </a:cubicBezTo>
                      <a:cubicBezTo>
                        <a:pt x="18" y="70"/>
                        <a:pt x="15" y="75"/>
                        <a:pt x="28" y="78"/>
                      </a:cubicBezTo>
                      <a:cubicBezTo>
                        <a:pt x="34" y="80"/>
                        <a:pt x="46" y="81"/>
                        <a:pt x="49" y="75"/>
                      </a:cubicBezTo>
                      <a:cubicBezTo>
                        <a:pt x="24" y="77"/>
                        <a:pt x="21" y="62"/>
                        <a:pt x="23" y="43"/>
                      </a:cubicBezTo>
                      <a:cubicBezTo>
                        <a:pt x="17" y="41"/>
                        <a:pt x="17" y="30"/>
                        <a:pt x="14" y="24"/>
                      </a:cubicBezTo>
                      <a:cubicBezTo>
                        <a:pt x="12" y="17"/>
                        <a:pt x="2" y="9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43" name="Freeform 36"/>
                <p:cNvSpPr>
                  <a:spLocks/>
                </p:cNvSpPr>
                <p:nvPr/>
              </p:nvSpPr>
              <p:spPr bwMode="auto">
                <a:xfrm>
                  <a:off x="1022" y="3253"/>
                  <a:ext cx="29" cy="452"/>
                </a:xfrm>
                <a:custGeom>
                  <a:avLst/>
                  <a:gdLst>
                    <a:gd name="T0" fmla="*/ 144 w 21"/>
                    <a:gd name="T1" fmla="*/ 1897 h 337"/>
                    <a:gd name="T2" fmla="*/ 40 w 21"/>
                    <a:gd name="T3" fmla="*/ 1054 h 337"/>
                    <a:gd name="T4" fmla="*/ 131 w 21"/>
                    <a:gd name="T5" fmla="*/ 0 h 337"/>
                    <a:gd name="T6" fmla="*/ 131 w 21"/>
                    <a:gd name="T7" fmla="*/ 779 h 337"/>
                    <a:gd name="T8" fmla="*/ 144 w 21"/>
                    <a:gd name="T9" fmla="*/ 1897 h 3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" h="337">
                      <a:moveTo>
                        <a:pt x="20" y="326"/>
                      </a:moveTo>
                      <a:cubicBezTo>
                        <a:pt x="19" y="337"/>
                        <a:pt x="11" y="247"/>
                        <a:pt x="6" y="181"/>
                      </a:cubicBezTo>
                      <a:cubicBezTo>
                        <a:pt x="0" y="115"/>
                        <a:pt x="8" y="45"/>
                        <a:pt x="19" y="0"/>
                      </a:cubicBezTo>
                      <a:cubicBezTo>
                        <a:pt x="17" y="16"/>
                        <a:pt x="16" y="103"/>
                        <a:pt x="19" y="134"/>
                      </a:cubicBezTo>
                      <a:cubicBezTo>
                        <a:pt x="21" y="164"/>
                        <a:pt x="21" y="315"/>
                        <a:pt x="20" y="3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44" name="Freeform 37"/>
                <p:cNvSpPr>
                  <a:spLocks/>
                </p:cNvSpPr>
                <p:nvPr/>
              </p:nvSpPr>
              <p:spPr bwMode="auto">
                <a:xfrm>
                  <a:off x="1156" y="3304"/>
                  <a:ext cx="63" cy="404"/>
                </a:xfrm>
                <a:custGeom>
                  <a:avLst/>
                  <a:gdLst>
                    <a:gd name="T0" fmla="*/ 0 w 47"/>
                    <a:gd name="T1" fmla="*/ 1758 h 301"/>
                    <a:gd name="T2" fmla="*/ 202 w 47"/>
                    <a:gd name="T3" fmla="*/ 911 h 301"/>
                    <a:gd name="T4" fmla="*/ 220 w 47"/>
                    <a:gd name="T5" fmla="*/ 0 h 301"/>
                    <a:gd name="T6" fmla="*/ 151 w 47"/>
                    <a:gd name="T7" fmla="*/ 902 h 301"/>
                    <a:gd name="T8" fmla="*/ 0 w 47"/>
                    <a:gd name="T9" fmla="*/ 1758 h 3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301">
                      <a:moveTo>
                        <a:pt x="0" y="301"/>
                      </a:moveTo>
                      <a:cubicBezTo>
                        <a:pt x="5" y="277"/>
                        <a:pt x="23" y="202"/>
                        <a:pt x="35" y="156"/>
                      </a:cubicBezTo>
                      <a:cubicBezTo>
                        <a:pt x="47" y="110"/>
                        <a:pt x="39" y="32"/>
                        <a:pt x="38" y="0"/>
                      </a:cubicBezTo>
                      <a:cubicBezTo>
                        <a:pt x="34" y="32"/>
                        <a:pt x="34" y="120"/>
                        <a:pt x="26" y="154"/>
                      </a:cubicBezTo>
                      <a:cubicBezTo>
                        <a:pt x="18" y="187"/>
                        <a:pt x="5" y="276"/>
                        <a:pt x="0" y="301"/>
                      </a:cubicBezTo>
                      <a:close/>
                    </a:path>
                  </a:pathLst>
                </a:custGeom>
                <a:solidFill>
                  <a:srgbClr val="FDE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45" name="Freeform 38"/>
                <p:cNvSpPr>
                  <a:spLocks/>
                </p:cNvSpPr>
                <p:nvPr/>
              </p:nvSpPr>
              <p:spPr bwMode="auto">
                <a:xfrm>
                  <a:off x="1129" y="3983"/>
                  <a:ext cx="106" cy="84"/>
                </a:xfrm>
                <a:custGeom>
                  <a:avLst/>
                  <a:gdLst>
                    <a:gd name="T0" fmla="*/ 205 w 79"/>
                    <a:gd name="T1" fmla="*/ 351 h 62"/>
                    <a:gd name="T2" fmla="*/ 305 w 79"/>
                    <a:gd name="T3" fmla="*/ 294 h 62"/>
                    <a:gd name="T4" fmla="*/ 420 w 79"/>
                    <a:gd name="T5" fmla="*/ 229 h 62"/>
                    <a:gd name="T6" fmla="*/ 380 w 79"/>
                    <a:gd name="T7" fmla="*/ 0 h 62"/>
                    <a:gd name="T8" fmla="*/ 295 w 79"/>
                    <a:gd name="T9" fmla="*/ 169 h 62"/>
                    <a:gd name="T10" fmla="*/ 220 w 79"/>
                    <a:gd name="T11" fmla="*/ 160 h 62"/>
                    <a:gd name="T12" fmla="*/ 205 w 79"/>
                    <a:gd name="T13" fmla="*/ 232 h 62"/>
                    <a:gd name="T14" fmla="*/ 68 w 79"/>
                    <a:gd name="T15" fmla="*/ 257 h 62"/>
                    <a:gd name="T16" fmla="*/ 38 w 79"/>
                    <a:gd name="T17" fmla="*/ 335 h 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9" h="62">
                      <a:moveTo>
                        <a:pt x="35" y="57"/>
                      </a:moveTo>
                      <a:cubicBezTo>
                        <a:pt x="45" y="62"/>
                        <a:pt x="45" y="50"/>
                        <a:pt x="52" y="47"/>
                      </a:cubicBezTo>
                      <a:cubicBezTo>
                        <a:pt x="58" y="43"/>
                        <a:pt x="67" y="47"/>
                        <a:pt x="72" y="37"/>
                      </a:cubicBezTo>
                      <a:cubicBezTo>
                        <a:pt x="79" y="25"/>
                        <a:pt x="72" y="10"/>
                        <a:pt x="65" y="0"/>
                      </a:cubicBezTo>
                      <a:cubicBezTo>
                        <a:pt x="64" y="17"/>
                        <a:pt x="71" y="26"/>
                        <a:pt x="51" y="27"/>
                      </a:cubicBezTo>
                      <a:cubicBezTo>
                        <a:pt x="48" y="27"/>
                        <a:pt x="39" y="25"/>
                        <a:pt x="38" y="26"/>
                      </a:cubicBezTo>
                      <a:cubicBezTo>
                        <a:pt x="33" y="30"/>
                        <a:pt x="37" y="36"/>
                        <a:pt x="35" y="38"/>
                      </a:cubicBezTo>
                      <a:cubicBezTo>
                        <a:pt x="29" y="45"/>
                        <a:pt x="20" y="39"/>
                        <a:pt x="12" y="41"/>
                      </a:cubicBezTo>
                      <a:cubicBezTo>
                        <a:pt x="0" y="44"/>
                        <a:pt x="5" y="56"/>
                        <a:pt x="7" y="54"/>
                      </a:cubicBezTo>
                    </a:path>
                  </a:pathLst>
                </a:custGeom>
                <a:solidFill>
                  <a:srgbClr val="FDE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46" name="Freeform 39"/>
                <p:cNvSpPr>
                  <a:spLocks/>
                </p:cNvSpPr>
                <p:nvPr/>
              </p:nvSpPr>
              <p:spPr bwMode="auto">
                <a:xfrm>
                  <a:off x="967" y="1292"/>
                  <a:ext cx="65" cy="65"/>
                </a:xfrm>
                <a:custGeom>
                  <a:avLst/>
                  <a:gdLst>
                    <a:gd name="T0" fmla="*/ 265 w 48"/>
                    <a:gd name="T1" fmla="*/ 0 h 48"/>
                    <a:gd name="T2" fmla="*/ 0 w 48"/>
                    <a:gd name="T3" fmla="*/ 265 h 48"/>
                    <a:gd name="T4" fmla="*/ 206 w 48"/>
                    <a:gd name="T5" fmla="*/ 209 h 48"/>
                    <a:gd name="T6" fmla="*/ 279 w 48"/>
                    <a:gd name="T7" fmla="*/ 22 h 48"/>
                    <a:gd name="T8" fmla="*/ 295 w 48"/>
                    <a:gd name="T9" fmla="*/ 12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48">
                      <a:moveTo>
                        <a:pt x="43" y="0"/>
                      </a:moveTo>
                      <a:cubicBezTo>
                        <a:pt x="32" y="16"/>
                        <a:pt x="25" y="46"/>
                        <a:pt x="0" y="43"/>
                      </a:cubicBezTo>
                      <a:cubicBezTo>
                        <a:pt x="15" y="45"/>
                        <a:pt x="22" y="48"/>
                        <a:pt x="33" y="34"/>
                      </a:cubicBezTo>
                      <a:cubicBezTo>
                        <a:pt x="40" y="26"/>
                        <a:pt x="48" y="14"/>
                        <a:pt x="45" y="4"/>
                      </a:cubicBezTo>
                      <a:cubicBezTo>
                        <a:pt x="46" y="3"/>
                        <a:pt x="47" y="3"/>
                        <a:pt x="48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47" name="Freeform 40"/>
                <p:cNvSpPr>
                  <a:spLocks/>
                </p:cNvSpPr>
                <p:nvPr/>
              </p:nvSpPr>
              <p:spPr bwMode="auto">
                <a:xfrm>
                  <a:off x="759" y="1334"/>
                  <a:ext cx="161" cy="24"/>
                </a:xfrm>
                <a:custGeom>
                  <a:avLst/>
                  <a:gdLst>
                    <a:gd name="T0" fmla="*/ 0 w 120"/>
                    <a:gd name="T1" fmla="*/ 0 h 18"/>
                    <a:gd name="T2" fmla="*/ 295 w 120"/>
                    <a:gd name="T3" fmla="*/ 28 h 18"/>
                    <a:gd name="T4" fmla="*/ 700 w 120"/>
                    <a:gd name="T5" fmla="*/ 64 h 18"/>
                    <a:gd name="T6" fmla="*/ 425 w 120"/>
                    <a:gd name="T7" fmla="*/ 79 h 18"/>
                    <a:gd name="T8" fmla="*/ 154 w 120"/>
                    <a:gd name="T9" fmla="*/ 21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0" h="18">
                      <a:moveTo>
                        <a:pt x="0" y="0"/>
                      </a:moveTo>
                      <a:cubicBezTo>
                        <a:pt x="17" y="0"/>
                        <a:pt x="33" y="3"/>
                        <a:pt x="51" y="5"/>
                      </a:cubicBezTo>
                      <a:cubicBezTo>
                        <a:pt x="73" y="8"/>
                        <a:pt x="97" y="8"/>
                        <a:pt x="120" y="11"/>
                      </a:cubicBezTo>
                      <a:cubicBezTo>
                        <a:pt x="104" y="13"/>
                        <a:pt x="89" y="18"/>
                        <a:pt x="73" y="14"/>
                      </a:cubicBezTo>
                      <a:cubicBezTo>
                        <a:pt x="57" y="11"/>
                        <a:pt x="44" y="3"/>
                        <a:pt x="27" y="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48" name="Freeform 41"/>
                <p:cNvSpPr>
                  <a:spLocks/>
                </p:cNvSpPr>
                <p:nvPr/>
              </p:nvSpPr>
              <p:spPr bwMode="auto">
                <a:xfrm>
                  <a:off x="1045" y="1308"/>
                  <a:ext cx="214" cy="43"/>
                </a:xfrm>
                <a:custGeom>
                  <a:avLst/>
                  <a:gdLst>
                    <a:gd name="T0" fmla="*/ 740 w 159"/>
                    <a:gd name="T1" fmla="*/ 73 h 32"/>
                    <a:gd name="T2" fmla="*/ 347 w 159"/>
                    <a:gd name="T3" fmla="*/ 141 h 32"/>
                    <a:gd name="T4" fmla="*/ 0 w 159"/>
                    <a:gd name="T5" fmla="*/ 136 h 32"/>
                    <a:gd name="T6" fmla="*/ 475 w 159"/>
                    <a:gd name="T7" fmla="*/ 36 h 32"/>
                    <a:gd name="T8" fmla="*/ 946 w 159"/>
                    <a:gd name="T9" fmla="*/ 56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9" h="32">
                      <a:moveTo>
                        <a:pt x="125" y="12"/>
                      </a:moveTo>
                      <a:cubicBezTo>
                        <a:pt x="102" y="14"/>
                        <a:pt x="81" y="21"/>
                        <a:pt x="59" y="24"/>
                      </a:cubicBezTo>
                      <a:cubicBezTo>
                        <a:pt x="42" y="26"/>
                        <a:pt x="14" y="32"/>
                        <a:pt x="0" y="23"/>
                      </a:cubicBezTo>
                      <a:cubicBezTo>
                        <a:pt x="25" y="23"/>
                        <a:pt x="55" y="11"/>
                        <a:pt x="80" y="6"/>
                      </a:cubicBezTo>
                      <a:cubicBezTo>
                        <a:pt x="107" y="1"/>
                        <a:pt x="136" y="0"/>
                        <a:pt x="159" y="10"/>
                      </a:cubicBezTo>
                    </a:path>
                  </a:pathLst>
                </a:custGeom>
                <a:solidFill>
                  <a:srgbClr val="FDE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49" name="Freeform 42"/>
                <p:cNvSpPr>
                  <a:spLocks/>
                </p:cNvSpPr>
                <p:nvPr/>
              </p:nvSpPr>
              <p:spPr bwMode="auto">
                <a:xfrm>
                  <a:off x="691" y="1593"/>
                  <a:ext cx="132" cy="89"/>
                </a:xfrm>
                <a:custGeom>
                  <a:avLst/>
                  <a:gdLst>
                    <a:gd name="T0" fmla="*/ 12 w 98"/>
                    <a:gd name="T1" fmla="*/ 49 h 66"/>
                    <a:gd name="T2" fmla="*/ 205 w 98"/>
                    <a:gd name="T3" fmla="*/ 324 h 66"/>
                    <a:gd name="T4" fmla="*/ 586 w 98"/>
                    <a:gd name="T5" fmla="*/ 367 h 66"/>
                    <a:gd name="T6" fmla="*/ 58 w 98"/>
                    <a:gd name="T7" fmla="*/ 0 h 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8" h="66">
                      <a:moveTo>
                        <a:pt x="2" y="8"/>
                      </a:moveTo>
                      <a:cubicBezTo>
                        <a:pt x="0" y="25"/>
                        <a:pt x="20" y="47"/>
                        <a:pt x="34" y="54"/>
                      </a:cubicBezTo>
                      <a:cubicBezTo>
                        <a:pt x="56" y="66"/>
                        <a:pt x="75" y="60"/>
                        <a:pt x="98" y="61"/>
                      </a:cubicBezTo>
                      <a:cubicBezTo>
                        <a:pt x="72" y="62"/>
                        <a:pt x="1" y="31"/>
                        <a:pt x="1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50" name="Freeform 43"/>
                <p:cNvSpPr>
                  <a:spLocks/>
                </p:cNvSpPr>
                <p:nvPr/>
              </p:nvSpPr>
              <p:spPr bwMode="auto">
                <a:xfrm>
                  <a:off x="779" y="1169"/>
                  <a:ext cx="99" cy="91"/>
                </a:xfrm>
                <a:custGeom>
                  <a:avLst/>
                  <a:gdLst>
                    <a:gd name="T0" fmla="*/ 419 w 74"/>
                    <a:gd name="T1" fmla="*/ 0 h 68"/>
                    <a:gd name="T2" fmla="*/ 302 w 74"/>
                    <a:gd name="T3" fmla="*/ 266 h 68"/>
                    <a:gd name="T4" fmla="*/ 171 w 74"/>
                    <a:gd name="T5" fmla="*/ 333 h 68"/>
                    <a:gd name="T6" fmla="*/ 0 w 74"/>
                    <a:gd name="T7" fmla="*/ 391 h 68"/>
                    <a:gd name="T8" fmla="*/ 320 w 74"/>
                    <a:gd name="T9" fmla="*/ 302 h 68"/>
                    <a:gd name="T10" fmla="*/ 424 w 74"/>
                    <a:gd name="T11" fmla="*/ 67 h 6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73" y="0"/>
                      </a:moveTo>
                      <a:cubicBezTo>
                        <a:pt x="69" y="17"/>
                        <a:pt x="67" y="35"/>
                        <a:pt x="52" y="46"/>
                      </a:cubicBezTo>
                      <a:cubicBezTo>
                        <a:pt x="46" y="51"/>
                        <a:pt x="37" y="56"/>
                        <a:pt x="30" y="58"/>
                      </a:cubicBezTo>
                      <a:cubicBezTo>
                        <a:pt x="21" y="60"/>
                        <a:pt x="9" y="64"/>
                        <a:pt x="0" y="68"/>
                      </a:cubicBezTo>
                      <a:cubicBezTo>
                        <a:pt x="17" y="65"/>
                        <a:pt x="41" y="61"/>
                        <a:pt x="56" y="52"/>
                      </a:cubicBezTo>
                      <a:cubicBezTo>
                        <a:pt x="70" y="44"/>
                        <a:pt x="72" y="27"/>
                        <a:pt x="74" y="1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51" name="Freeform 44"/>
                <p:cNvSpPr>
                  <a:spLocks/>
                </p:cNvSpPr>
                <p:nvPr/>
              </p:nvSpPr>
              <p:spPr bwMode="auto">
                <a:xfrm>
                  <a:off x="1004" y="2686"/>
                  <a:ext cx="37" cy="345"/>
                </a:xfrm>
                <a:custGeom>
                  <a:avLst/>
                  <a:gdLst>
                    <a:gd name="T0" fmla="*/ 0 w 28"/>
                    <a:gd name="T1" fmla="*/ 0 h 257"/>
                    <a:gd name="T2" fmla="*/ 135 w 28"/>
                    <a:gd name="T3" fmla="*/ 1505 h 257"/>
                    <a:gd name="T4" fmla="*/ 0 w 28"/>
                    <a:gd name="T5" fmla="*/ 0 h 25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257">
                      <a:moveTo>
                        <a:pt x="0" y="0"/>
                      </a:moveTo>
                      <a:cubicBezTo>
                        <a:pt x="0" y="48"/>
                        <a:pt x="12" y="171"/>
                        <a:pt x="25" y="257"/>
                      </a:cubicBezTo>
                      <a:cubicBezTo>
                        <a:pt x="28" y="205"/>
                        <a:pt x="16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52" name="Freeform 45"/>
                <p:cNvSpPr>
                  <a:spLocks/>
                </p:cNvSpPr>
                <p:nvPr/>
              </p:nvSpPr>
              <p:spPr bwMode="auto">
                <a:xfrm>
                  <a:off x="964" y="2173"/>
                  <a:ext cx="46" cy="32"/>
                </a:xfrm>
                <a:custGeom>
                  <a:avLst/>
                  <a:gdLst>
                    <a:gd name="T0" fmla="*/ 0 w 34"/>
                    <a:gd name="T1" fmla="*/ 97 h 24"/>
                    <a:gd name="T2" fmla="*/ 160 w 34"/>
                    <a:gd name="T3" fmla="*/ 135 h 24"/>
                    <a:gd name="T4" fmla="*/ 1 w 34"/>
                    <a:gd name="T5" fmla="*/ 87 h 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4" h="24">
                      <a:moveTo>
                        <a:pt x="0" y="17"/>
                      </a:moveTo>
                      <a:cubicBezTo>
                        <a:pt x="8" y="9"/>
                        <a:pt x="22" y="13"/>
                        <a:pt x="26" y="24"/>
                      </a:cubicBezTo>
                      <a:cubicBezTo>
                        <a:pt x="34" y="16"/>
                        <a:pt x="6" y="0"/>
                        <a:pt x="1" y="1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53" name="Freeform 46"/>
                <p:cNvSpPr>
                  <a:spLocks/>
                </p:cNvSpPr>
                <p:nvPr/>
              </p:nvSpPr>
              <p:spPr bwMode="auto">
                <a:xfrm>
                  <a:off x="1068" y="1108"/>
                  <a:ext cx="120" cy="104"/>
                </a:xfrm>
                <a:custGeom>
                  <a:avLst/>
                  <a:gdLst>
                    <a:gd name="T0" fmla="*/ 54 w 89"/>
                    <a:gd name="T1" fmla="*/ 381 h 77"/>
                    <a:gd name="T2" fmla="*/ 155 w 89"/>
                    <a:gd name="T3" fmla="*/ 230 h 77"/>
                    <a:gd name="T4" fmla="*/ 359 w 89"/>
                    <a:gd name="T5" fmla="*/ 203 h 77"/>
                    <a:gd name="T6" fmla="*/ 500 w 89"/>
                    <a:gd name="T7" fmla="*/ 142 h 77"/>
                    <a:gd name="T8" fmla="*/ 522 w 89"/>
                    <a:gd name="T9" fmla="*/ 0 h 77"/>
                    <a:gd name="T10" fmla="*/ 400 w 89"/>
                    <a:gd name="T11" fmla="*/ 115 h 77"/>
                    <a:gd name="T12" fmla="*/ 291 w 89"/>
                    <a:gd name="T13" fmla="*/ 135 h 77"/>
                    <a:gd name="T14" fmla="*/ 174 w 89"/>
                    <a:gd name="T15" fmla="*/ 177 h 77"/>
                    <a:gd name="T16" fmla="*/ 85 w 89"/>
                    <a:gd name="T17" fmla="*/ 230 h 77"/>
                    <a:gd name="T18" fmla="*/ 54 w 89"/>
                    <a:gd name="T19" fmla="*/ 311 h 77"/>
                    <a:gd name="T20" fmla="*/ 22 w 89"/>
                    <a:gd name="T21" fmla="*/ 370 h 77"/>
                    <a:gd name="T22" fmla="*/ 0 w 89"/>
                    <a:gd name="T23" fmla="*/ 465 h 7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9" h="77">
                      <a:moveTo>
                        <a:pt x="9" y="63"/>
                      </a:moveTo>
                      <a:cubicBezTo>
                        <a:pt x="19" y="59"/>
                        <a:pt x="17" y="44"/>
                        <a:pt x="26" y="38"/>
                      </a:cubicBezTo>
                      <a:cubicBezTo>
                        <a:pt x="36" y="32"/>
                        <a:pt x="49" y="35"/>
                        <a:pt x="59" y="33"/>
                      </a:cubicBezTo>
                      <a:cubicBezTo>
                        <a:pt x="67" y="32"/>
                        <a:pt x="78" y="31"/>
                        <a:pt x="83" y="24"/>
                      </a:cubicBezTo>
                      <a:cubicBezTo>
                        <a:pt x="86" y="20"/>
                        <a:pt x="89" y="6"/>
                        <a:pt x="87" y="0"/>
                      </a:cubicBezTo>
                      <a:cubicBezTo>
                        <a:pt x="83" y="10"/>
                        <a:pt x="78" y="15"/>
                        <a:pt x="67" y="19"/>
                      </a:cubicBezTo>
                      <a:cubicBezTo>
                        <a:pt x="61" y="21"/>
                        <a:pt x="54" y="21"/>
                        <a:pt x="48" y="22"/>
                      </a:cubicBezTo>
                      <a:cubicBezTo>
                        <a:pt x="41" y="24"/>
                        <a:pt x="35" y="26"/>
                        <a:pt x="29" y="29"/>
                      </a:cubicBezTo>
                      <a:cubicBezTo>
                        <a:pt x="24" y="31"/>
                        <a:pt x="17" y="33"/>
                        <a:pt x="14" y="38"/>
                      </a:cubicBezTo>
                      <a:cubicBezTo>
                        <a:pt x="11" y="41"/>
                        <a:pt x="10" y="47"/>
                        <a:pt x="9" y="51"/>
                      </a:cubicBezTo>
                      <a:cubicBezTo>
                        <a:pt x="7" y="54"/>
                        <a:pt x="5" y="57"/>
                        <a:pt x="4" y="61"/>
                      </a:cubicBezTo>
                      <a:cubicBezTo>
                        <a:pt x="2" y="65"/>
                        <a:pt x="2" y="72"/>
                        <a:pt x="0" y="77"/>
                      </a:cubicBezTo>
                    </a:path>
                  </a:pathLst>
                </a:custGeom>
                <a:solidFill>
                  <a:srgbClr val="FDE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54" name="Freeform 47"/>
                <p:cNvSpPr>
                  <a:spLocks/>
                </p:cNvSpPr>
                <p:nvPr/>
              </p:nvSpPr>
              <p:spPr bwMode="auto">
                <a:xfrm>
                  <a:off x="940" y="955"/>
                  <a:ext cx="58" cy="60"/>
                </a:xfrm>
                <a:custGeom>
                  <a:avLst/>
                  <a:gdLst>
                    <a:gd name="T0" fmla="*/ 152 w 43"/>
                    <a:gd name="T1" fmla="*/ 79 h 45"/>
                    <a:gd name="T2" fmla="*/ 36 w 43"/>
                    <a:gd name="T3" fmla="*/ 37 h 45"/>
                    <a:gd name="T4" fmla="*/ 16 w 43"/>
                    <a:gd name="T5" fmla="*/ 140 h 45"/>
                    <a:gd name="T6" fmla="*/ 78 w 43"/>
                    <a:gd name="T7" fmla="*/ 191 h 45"/>
                    <a:gd name="T8" fmla="*/ 142 w 43"/>
                    <a:gd name="T9" fmla="*/ 229 h 45"/>
                    <a:gd name="T10" fmla="*/ 220 w 43"/>
                    <a:gd name="T11" fmla="*/ 249 h 45"/>
                    <a:gd name="T12" fmla="*/ 209 w 43"/>
                    <a:gd name="T13" fmla="*/ 199 h 45"/>
                    <a:gd name="T14" fmla="*/ 192 w 43"/>
                    <a:gd name="T15" fmla="*/ 123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3" h="45">
                      <a:moveTo>
                        <a:pt x="25" y="14"/>
                      </a:moveTo>
                      <a:cubicBezTo>
                        <a:pt x="26" y="4"/>
                        <a:pt x="11" y="0"/>
                        <a:pt x="6" y="7"/>
                      </a:cubicBezTo>
                      <a:cubicBezTo>
                        <a:pt x="3" y="11"/>
                        <a:pt x="0" y="21"/>
                        <a:pt x="3" y="25"/>
                      </a:cubicBezTo>
                      <a:cubicBezTo>
                        <a:pt x="5" y="29"/>
                        <a:pt x="11" y="30"/>
                        <a:pt x="13" y="34"/>
                      </a:cubicBezTo>
                      <a:cubicBezTo>
                        <a:pt x="18" y="40"/>
                        <a:pt x="17" y="39"/>
                        <a:pt x="24" y="41"/>
                      </a:cubicBezTo>
                      <a:cubicBezTo>
                        <a:pt x="28" y="42"/>
                        <a:pt x="32" y="45"/>
                        <a:pt x="37" y="44"/>
                      </a:cubicBezTo>
                      <a:cubicBezTo>
                        <a:pt x="43" y="42"/>
                        <a:pt x="37" y="40"/>
                        <a:pt x="35" y="35"/>
                      </a:cubicBezTo>
                      <a:cubicBezTo>
                        <a:pt x="33" y="32"/>
                        <a:pt x="35" y="22"/>
                        <a:pt x="32" y="22"/>
                      </a:cubicBezTo>
                    </a:path>
                  </a:pathLst>
                </a:custGeom>
                <a:solidFill>
                  <a:srgbClr val="FDE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55" name="Freeform 48"/>
                <p:cNvSpPr>
                  <a:spLocks/>
                </p:cNvSpPr>
                <p:nvPr/>
              </p:nvSpPr>
              <p:spPr bwMode="auto">
                <a:xfrm>
                  <a:off x="1143" y="950"/>
                  <a:ext cx="15" cy="14"/>
                </a:xfrm>
                <a:custGeom>
                  <a:avLst/>
                  <a:gdLst>
                    <a:gd name="T0" fmla="*/ 68 w 11"/>
                    <a:gd name="T1" fmla="*/ 0 h 11"/>
                    <a:gd name="T2" fmla="*/ 0 w 11"/>
                    <a:gd name="T3" fmla="*/ 22 h 11"/>
                    <a:gd name="T4" fmla="*/ 68 w 11"/>
                    <a:gd name="T5" fmla="*/ 47 h 11"/>
                    <a:gd name="T6" fmla="*/ 68 w 11"/>
                    <a:gd name="T7" fmla="*/ 1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1" h="11">
                      <a:moveTo>
                        <a:pt x="11" y="0"/>
                      </a:moveTo>
                      <a:cubicBezTo>
                        <a:pt x="7" y="1"/>
                        <a:pt x="2" y="2"/>
                        <a:pt x="0" y="5"/>
                      </a:cubicBezTo>
                      <a:cubicBezTo>
                        <a:pt x="4" y="8"/>
                        <a:pt x="7" y="11"/>
                        <a:pt x="11" y="11"/>
                      </a:cubicBezTo>
                      <a:cubicBezTo>
                        <a:pt x="9" y="8"/>
                        <a:pt x="8" y="4"/>
                        <a:pt x="11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56" name="Freeform 49"/>
                <p:cNvSpPr>
                  <a:spLocks/>
                </p:cNvSpPr>
                <p:nvPr/>
              </p:nvSpPr>
              <p:spPr bwMode="auto">
                <a:xfrm>
                  <a:off x="796" y="758"/>
                  <a:ext cx="108" cy="268"/>
                </a:xfrm>
                <a:custGeom>
                  <a:avLst/>
                  <a:gdLst>
                    <a:gd name="T0" fmla="*/ 464 w 80"/>
                    <a:gd name="T1" fmla="*/ 0 h 200"/>
                    <a:gd name="T2" fmla="*/ 74 w 80"/>
                    <a:gd name="T3" fmla="*/ 512 h 200"/>
                    <a:gd name="T4" fmla="*/ 16 w 80"/>
                    <a:gd name="T5" fmla="*/ 828 h 200"/>
                    <a:gd name="T6" fmla="*/ 1 w 80"/>
                    <a:gd name="T7" fmla="*/ 955 h 200"/>
                    <a:gd name="T8" fmla="*/ 89 w 80"/>
                    <a:gd name="T9" fmla="*/ 1158 h 200"/>
                    <a:gd name="T10" fmla="*/ 115 w 80"/>
                    <a:gd name="T11" fmla="*/ 1052 h 200"/>
                    <a:gd name="T12" fmla="*/ 100 w 80"/>
                    <a:gd name="T13" fmla="*/ 986 h 200"/>
                    <a:gd name="T14" fmla="*/ 177 w 80"/>
                    <a:gd name="T15" fmla="*/ 777 h 200"/>
                    <a:gd name="T16" fmla="*/ 266 w 80"/>
                    <a:gd name="T17" fmla="*/ 445 h 200"/>
                    <a:gd name="T18" fmla="*/ 396 w 80"/>
                    <a:gd name="T19" fmla="*/ 190 h 200"/>
                    <a:gd name="T20" fmla="*/ 485 w 80"/>
                    <a:gd name="T21" fmla="*/ 1 h 2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0" h="200">
                      <a:moveTo>
                        <a:pt x="77" y="0"/>
                      </a:moveTo>
                      <a:cubicBezTo>
                        <a:pt x="43" y="27"/>
                        <a:pt x="22" y="47"/>
                        <a:pt x="12" y="89"/>
                      </a:cubicBezTo>
                      <a:cubicBezTo>
                        <a:pt x="8" y="104"/>
                        <a:pt x="2" y="128"/>
                        <a:pt x="3" y="143"/>
                      </a:cubicBezTo>
                      <a:cubicBezTo>
                        <a:pt x="3" y="150"/>
                        <a:pt x="0" y="159"/>
                        <a:pt x="1" y="165"/>
                      </a:cubicBezTo>
                      <a:cubicBezTo>
                        <a:pt x="4" y="178"/>
                        <a:pt x="14" y="184"/>
                        <a:pt x="15" y="200"/>
                      </a:cubicBezTo>
                      <a:cubicBezTo>
                        <a:pt x="16" y="194"/>
                        <a:pt x="19" y="187"/>
                        <a:pt x="19" y="181"/>
                      </a:cubicBezTo>
                      <a:cubicBezTo>
                        <a:pt x="19" y="172"/>
                        <a:pt x="18" y="178"/>
                        <a:pt x="16" y="170"/>
                      </a:cubicBezTo>
                      <a:cubicBezTo>
                        <a:pt x="12" y="151"/>
                        <a:pt x="7" y="142"/>
                        <a:pt x="29" y="134"/>
                      </a:cubicBezTo>
                      <a:cubicBezTo>
                        <a:pt x="9" y="117"/>
                        <a:pt x="24" y="86"/>
                        <a:pt x="44" y="77"/>
                      </a:cubicBezTo>
                      <a:cubicBezTo>
                        <a:pt x="29" y="62"/>
                        <a:pt x="42" y="25"/>
                        <a:pt x="65" y="33"/>
                      </a:cubicBezTo>
                      <a:cubicBezTo>
                        <a:pt x="56" y="15"/>
                        <a:pt x="79" y="13"/>
                        <a:pt x="80" y="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57" name="Freeform 50"/>
                <p:cNvSpPr>
                  <a:spLocks/>
                </p:cNvSpPr>
                <p:nvPr/>
              </p:nvSpPr>
              <p:spPr bwMode="auto">
                <a:xfrm>
                  <a:off x="900" y="1327"/>
                  <a:ext cx="42" cy="8"/>
                </a:xfrm>
                <a:custGeom>
                  <a:avLst/>
                  <a:gdLst>
                    <a:gd name="T0" fmla="*/ 0 w 31"/>
                    <a:gd name="T1" fmla="*/ 16 h 6"/>
                    <a:gd name="T2" fmla="*/ 191 w 31"/>
                    <a:gd name="T3" fmla="*/ 36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1" h="6">
                      <a:moveTo>
                        <a:pt x="0" y="3"/>
                      </a:moveTo>
                      <a:cubicBezTo>
                        <a:pt x="13" y="0"/>
                        <a:pt x="21" y="1"/>
                        <a:pt x="31" y="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58" name="Freeform 51"/>
                <p:cNvSpPr>
                  <a:spLocks/>
                </p:cNvSpPr>
                <p:nvPr/>
              </p:nvSpPr>
              <p:spPr bwMode="auto">
                <a:xfrm>
                  <a:off x="781" y="1330"/>
                  <a:ext cx="76" cy="13"/>
                </a:xfrm>
                <a:custGeom>
                  <a:avLst/>
                  <a:gdLst>
                    <a:gd name="T0" fmla="*/ 350 w 56"/>
                    <a:gd name="T1" fmla="*/ 49 h 10"/>
                    <a:gd name="T2" fmla="*/ 197 w 56"/>
                    <a:gd name="T3" fmla="*/ 16 h 10"/>
                    <a:gd name="T4" fmla="*/ 0 w 56"/>
                    <a:gd name="T5" fmla="*/ 12 h 10"/>
                    <a:gd name="T6" fmla="*/ 133 w 56"/>
                    <a:gd name="T7" fmla="*/ 21 h 10"/>
                    <a:gd name="T8" fmla="*/ 194 w 56"/>
                    <a:gd name="T9" fmla="*/ 29 h 10"/>
                    <a:gd name="T10" fmla="*/ 247 w 56"/>
                    <a:gd name="T11" fmla="*/ 29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" h="10">
                      <a:moveTo>
                        <a:pt x="56" y="10"/>
                      </a:moveTo>
                      <a:cubicBezTo>
                        <a:pt x="48" y="10"/>
                        <a:pt x="40" y="6"/>
                        <a:pt x="32" y="3"/>
                      </a:cubicBezTo>
                      <a:cubicBezTo>
                        <a:pt x="21" y="0"/>
                        <a:pt x="11" y="0"/>
                        <a:pt x="0" y="2"/>
                      </a:cubicBezTo>
                      <a:cubicBezTo>
                        <a:pt x="7" y="0"/>
                        <a:pt x="14" y="2"/>
                        <a:pt x="21" y="4"/>
                      </a:cubicBezTo>
                      <a:cubicBezTo>
                        <a:pt x="24" y="4"/>
                        <a:pt x="28" y="6"/>
                        <a:pt x="31" y="6"/>
                      </a:cubicBezTo>
                      <a:cubicBezTo>
                        <a:pt x="34" y="6"/>
                        <a:pt x="37" y="5"/>
                        <a:pt x="40" y="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59" name="Freeform 52"/>
                <p:cNvSpPr>
                  <a:spLocks/>
                </p:cNvSpPr>
                <p:nvPr/>
              </p:nvSpPr>
              <p:spPr bwMode="auto">
                <a:xfrm>
                  <a:off x="1111" y="1330"/>
                  <a:ext cx="76" cy="13"/>
                </a:xfrm>
                <a:custGeom>
                  <a:avLst/>
                  <a:gdLst>
                    <a:gd name="T0" fmla="*/ 0 w 56"/>
                    <a:gd name="T1" fmla="*/ 49 h 10"/>
                    <a:gd name="T2" fmla="*/ 153 w 56"/>
                    <a:gd name="T3" fmla="*/ 16 h 10"/>
                    <a:gd name="T4" fmla="*/ 350 w 56"/>
                    <a:gd name="T5" fmla="*/ 12 h 10"/>
                    <a:gd name="T6" fmla="*/ 220 w 56"/>
                    <a:gd name="T7" fmla="*/ 21 h 10"/>
                    <a:gd name="T8" fmla="*/ 162 w 56"/>
                    <a:gd name="T9" fmla="*/ 29 h 10"/>
                    <a:gd name="T10" fmla="*/ 103 w 56"/>
                    <a:gd name="T11" fmla="*/ 29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" h="10">
                      <a:moveTo>
                        <a:pt x="0" y="10"/>
                      </a:moveTo>
                      <a:cubicBezTo>
                        <a:pt x="8" y="10"/>
                        <a:pt x="17" y="6"/>
                        <a:pt x="24" y="3"/>
                      </a:cubicBezTo>
                      <a:cubicBezTo>
                        <a:pt x="35" y="0"/>
                        <a:pt x="45" y="0"/>
                        <a:pt x="56" y="2"/>
                      </a:cubicBezTo>
                      <a:cubicBezTo>
                        <a:pt x="50" y="0"/>
                        <a:pt x="42" y="2"/>
                        <a:pt x="35" y="4"/>
                      </a:cubicBezTo>
                      <a:cubicBezTo>
                        <a:pt x="32" y="4"/>
                        <a:pt x="29" y="6"/>
                        <a:pt x="26" y="6"/>
                      </a:cubicBezTo>
                      <a:cubicBezTo>
                        <a:pt x="22" y="6"/>
                        <a:pt x="19" y="5"/>
                        <a:pt x="16" y="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60" name="Freeform 53"/>
                <p:cNvSpPr>
                  <a:spLocks/>
                </p:cNvSpPr>
                <p:nvPr/>
              </p:nvSpPr>
              <p:spPr bwMode="auto">
                <a:xfrm>
                  <a:off x="1090" y="1359"/>
                  <a:ext cx="31" cy="4"/>
                </a:xfrm>
                <a:custGeom>
                  <a:avLst/>
                  <a:gdLst>
                    <a:gd name="T0" fmla="*/ 0 w 23"/>
                    <a:gd name="T1" fmla="*/ 16 h 3"/>
                    <a:gd name="T2" fmla="*/ 140 w 23"/>
                    <a:gd name="T3" fmla="*/ 0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3" h="3">
                      <a:moveTo>
                        <a:pt x="0" y="3"/>
                      </a:moveTo>
                      <a:cubicBezTo>
                        <a:pt x="8" y="1"/>
                        <a:pt x="16" y="1"/>
                        <a:pt x="23" y="0"/>
                      </a:cubicBezTo>
                    </a:path>
                  </a:pathLst>
                </a:custGeom>
                <a:solidFill>
                  <a:srgbClr val="FEF6F2"/>
                </a:solidFill>
                <a:ln w="7938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61" name="Freeform 54"/>
                <p:cNvSpPr>
                  <a:spLocks/>
                </p:cNvSpPr>
                <p:nvPr/>
              </p:nvSpPr>
              <p:spPr bwMode="auto">
                <a:xfrm>
                  <a:off x="1090" y="1359"/>
                  <a:ext cx="31" cy="4"/>
                </a:xfrm>
                <a:custGeom>
                  <a:avLst/>
                  <a:gdLst>
                    <a:gd name="T0" fmla="*/ 0 w 23"/>
                    <a:gd name="T1" fmla="*/ 16 h 3"/>
                    <a:gd name="T2" fmla="*/ 140 w 23"/>
                    <a:gd name="T3" fmla="*/ 0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3" h="3">
                      <a:moveTo>
                        <a:pt x="0" y="3"/>
                      </a:moveTo>
                      <a:cubicBezTo>
                        <a:pt x="8" y="1"/>
                        <a:pt x="16" y="1"/>
                        <a:pt x="23" y="0"/>
                      </a:cubicBezTo>
                    </a:path>
                  </a:pathLst>
                </a:custGeom>
                <a:noFill/>
                <a:ln w="7938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62" name="Freeform 55"/>
                <p:cNvSpPr>
                  <a:spLocks/>
                </p:cNvSpPr>
                <p:nvPr/>
              </p:nvSpPr>
              <p:spPr bwMode="auto">
                <a:xfrm>
                  <a:off x="1100" y="1359"/>
                  <a:ext cx="31" cy="12"/>
                </a:xfrm>
                <a:custGeom>
                  <a:avLst/>
                  <a:gdLst>
                    <a:gd name="T0" fmla="*/ 0 w 23"/>
                    <a:gd name="T1" fmla="*/ 49 h 9"/>
                    <a:gd name="T2" fmla="*/ 140 w 23"/>
                    <a:gd name="T3" fmla="*/ 0 h 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3" h="9">
                      <a:moveTo>
                        <a:pt x="0" y="9"/>
                      </a:moveTo>
                      <a:cubicBezTo>
                        <a:pt x="8" y="6"/>
                        <a:pt x="16" y="3"/>
                        <a:pt x="23" y="0"/>
                      </a:cubicBezTo>
                    </a:path>
                  </a:pathLst>
                </a:custGeom>
                <a:solidFill>
                  <a:srgbClr val="FEF6F2"/>
                </a:solidFill>
                <a:ln w="7938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63" name="Freeform 56"/>
                <p:cNvSpPr>
                  <a:spLocks/>
                </p:cNvSpPr>
                <p:nvPr/>
              </p:nvSpPr>
              <p:spPr bwMode="auto">
                <a:xfrm>
                  <a:off x="1100" y="1359"/>
                  <a:ext cx="31" cy="12"/>
                </a:xfrm>
                <a:custGeom>
                  <a:avLst/>
                  <a:gdLst>
                    <a:gd name="T0" fmla="*/ 0 w 23"/>
                    <a:gd name="T1" fmla="*/ 49 h 9"/>
                    <a:gd name="T2" fmla="*/ 140 w 23"/>
                    <a:gd name="T3" fmla="*/ 0 h 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3" h="9">
                      <a:moveTo>
                        <a:pt x="0" y="9"/>
                      </a:moveTo>
                      <a:cubicBezTo>
                        <a:pt x="8" y="6"/>
                        <a:pt x="16" y="3"/>
                        <a:pt x="23" y="0"/>
                      </a:cubicBezTo>
                    </a:path>
                  </a:pathLst>
                </a:custGeom>
                <a:noFill/>
                <a:ln w="7938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64" name="Freeform 57"/>
                <p:cNvSpPr>
                  <a:spLocks/>
                </p:cNvSpPr>
                <p:nvPr/>
              </p:nvSpPr>
              <p:spPr bwMode="auto">
                <a:xfrm>
                  <a:off x="1177" y="1092"/>
                  <a:ext cx="22" cy="9"/>
                </a:xfrm>
                <a:custGeom>
                  <a:avLst/>
                  <a:gdLst>
                    <a:gd name="T0" fmla="*/ 106 w 16"/>
                    <a:gd name="T1" fmla="*/ 13 h 7"/>
                    <a:gd name="T2" fmla="*/ 0 w 16"/>
                    <a:gd name="T3" fmla="*/ 0 h 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" h="7">
                      <a:moveTo>
                        <a:pt x="16" y="3"/>
                      </a:moveTo>
                      <a:cubicBezTo>
                        <a:pt x="11" y="7"/>
                        <a:pt x="5" y="0"/>
                        <a:pt x="0" y="0"/>
                      </a:cubicBezTo>
                    </a:path>
                  </a:pathLst>
                </a:custGeom>
                <a:noFill/>
                <a:ln w="3175" cap="rnd">
                  <a:solidFill>
                    <a:srgbClr val="1A1A1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65" name="Freeform 58"/>
                <p:cNvSpPr>
                  <a:spLocks/>
                </p:cNvSpPr>
                <p:nvPr/>
              </p:nvSpPr>
              <p:spPr bwMode="auto">
                <a:xfrm>
                  <a:off x="952" y="971"/>
                  <a:ext cx="42" cy="46"/>
                </a:xfrm>
                <a:custGeom>
                  <a:avLst/>
                  <a:gdLst>
                    <a:gd name="T0" fmla="*/ 104 w 31"/>
                    <a:gd name="T1" fmla="*/ 0 h 34"/>
                    <a:gd name="T2" fmla="*/ 56 w 31"/>
                    <a:gd name="T3" fmla="*/ 22 h 34"/>
                    <a:gd name="T4" fmla="*/ 12 w 31"/>
                    <a:gd name="T5" fmla="*/ 55 h 34"/>
                    <a:gd name="T6" fmla="*/ 68 w 31"/>
                    <a:gd name="T7" fmla="*/ 177 h 34"/>
                    <a:gd name="T8" fmla="*/ 126 w 31"/>
                    <a:gd name="T9" fmla="*/ 177 h 34"/>
                    <a:gd name="T10" fmla="*/ 180 w 31"/>
                    <a:gd name="T11" fmla="*/ 191 h 34"/>
                    <a:gd name="T12" fmla="*/ 160 w 31"/>
                    <a:gd name="T13" fmla="*/ 154 h 34"/>
                    <a:gd name="T14" fmla="*/ 160 w 31"/>
                    <a:gd name="T15" fmla="*/ 68 h 34"/>
                    <a:gd name="T16" fmla="*/ 141 w 31"/>
                    <a:gd name="T17" fmla="*/ 55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1" h="34">
                      <a:moveTo>
                        <a:pt x="17" y="0"/>
                      </a:moveTo>
                      <a:cubicBezTo>
                        <a:pt x="12" y="2"/>
                        <a:pt x="10" y="3"/>
                        <a:pt x="9" y="4"/>
                      </a:cubicBezTo>
                      <a:cubicBezTo>
                        <a:pt x="7" y="4"/>
                        <a:pt x="3" y="4"/>
                        <a:pt x="2" y="9"/>
                      </a:cubicBezTo>
                      <a:cubicBezTo>
                        <a:pt x="0" y="14"/>
                        <a:pt x="6" y="29"/>
                        <a:pt x="11" y="29"/>
                      </a:cubicBezTo>
                      <a:cubicBezTo>
                        <a:pt x="16" y="29"/>
                        <a:pt x="19" y="28"/>
                        <a:pt x="21" y="29"/>
                      </a:cubicBezTo>
                      <a:cubicBezTo>
                        <a:pt x="22" y="30"/>
                        <a:pt x="27" y="34"/>
                        <a:pt x="29" y="31"/>
                      </a:cubicBezTo>
                      <a:cubicBezTo>
                        <a:pt x="31" y="29"/>
                        <a:pt x="28" y="27"/>
                        <a:pt x="26" y="25"/>
                      </a:cubicBezTo>
                      <a:cubicBezTo>
                        <a:pt x="25" y="23"/>
                        <a:pt x="26" y="11"/>
                        <a:pt x="26" y="11"/>
                      </a:cubicBezTo>
                      <a:cubicBezTo>
                        <a:pt x="25" y="10"/>
                        <a:pt x="23" y="9"/>
                        <a:pt x="23" y="9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66" name="Freeform 59"/>
                <p:cNvSpPr>
                  <a:spLocks/>
                </p:cNvSpPr>
                <p:nvPr/>
              </p:nvSpPr>
              <p:spPr bwMode="auto">
                <a:xfrm>
                  <a:off x="1177" y="1092"/>
                  <a:ext cx="22" cy="9"/>
                </a:xfrm>
                <a:custGeom>
                  <a:avLst/>
                  <a:gdLst>
                    <a:gd name="T0" fmla="*/ 106 w 16"/>
                    <a:gd name="T1" fmla="*/ 13 h 7"/>
                    <a:gd name="T2" fmla="*/ 0 w 16"/>
                    <a:gd name="T3" fmla="*/ 0 h 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" h="7">
                      <a:moveTo>
                        <a:pt x="16" y="3"/>
                      </a:moveTo>
                      <a:cubicBezTo>
                        <a:pt x="11" y="7"/>
                        <a:pt x="5" y="0"/>
                        <a:pt x="0" y="0"/>
                      </a:cubicBezTo>
                    </a:path>
                  </a:pathLst>
                </a:custGeom>
                <a:noFill/>
                <a:ln w="3175" cap="rnd">
                  <a:solidFill>
                    <a:srgbClr val="58585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67" name="Freeform 60"/>
                <p:cNvSpPr>
                  <a:spLocks/>
                </p:cNvSpPr>
                <p:nvPr/>
              </p:nvSpPr>
              <p:spPr bwMode="auto">
                <a:xfrm>
                  <a:off x="952" y="971"/>
                  <a:ext cx="42" cy="46"/>
                </a:xfrm>
                <a:custGeom>
                  <a:avLst/>
                  <a:gdLst>
                    <a:gd name="T0" fmla="*/ 104 w 31"/>
                    <a:gd name="T1" fmla="*/ 0 h 34"/>
                    <a:gd name="T2" fmla="*/ 56 w 31"/>
                    <a:gd name="T3" fmla="*/ 22 h 34"/>
                    <a:gd name="T4" fmla="*/ 12 w 31"/>
                    <a:gd name="T5" fmla="*/ 55 h 34"/>
                    <a:gd name="T6" fmla="*/ 68 w 31"/>
                    <a:gd name="T7" fmla="*/ 177 h 34"/>
                    <a:gd name="T8" fmla="*/ 126 w 31"/>
                    <a:gd name="T9" fmla="*/ 177 h 34"/>
                    <a:gd name="T10" fmla="*/ 180 w 31"/>
                    <a:gd name="T11" fmla="*/ 191 h 34"/>
                    <a:gd name="T12" fmla="*/ 160 w 31"/>
                    <a:gd name="T13" fmla="*/ 154 h 34"/>
                    <a:gd name="T14" fmla="*/ 160 w 31"/>
                    <a:gd name="T15" fmla="*/ 68 h 34"/>
                    <a:gd name="T16" fmla="*/ 141 w 31"/>
                    <a:gd name="T17" fmla="*/ 55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1" h="34">
                      <a:moveTo>
                        <a:pt x="17" y="0"/>
                      </a:moveTo>
                      <a:cubicBezTo>
                        <a:pt x="12" y="2"/>
                        <a:pt x="10" y="3"/>
                        <a:pt x="9" y="4"/>
                      </a:cubicBezTo>
                      <a:cubicBezTo>
                        <a:pt x="7" y="4"/>
                        <a:pt x="3" y="4"/>
                        <a:pt x="2" y="9"/>
                      </a:cubicBezTo>
                      <a:cubicBezTo>
                        <a:pt x="0" y="14"/>
                        <a:pt x="6" y="29"/>
                        <a:pt x="11" y="29"/>
                      </a:cubicBezTo>
                      <a:cubicBezTo>
                        <a:pt x="16" y="29"/>
                        <a:pt x="19" y="28"/>
                        <a:pt x="21" y="29"/>
                      </a:cubicBezTo>
                      <a:cubicBezTo>
                        <a:pt x="22" y="30"/>
                        <a:pt x="27" y="34"/>
                        <a:pt x="29" y="31"/>
                      </a:cubicBezTo>
                      <a:cubicBezTo>
                        <a:pt x="31" y="29"/>
                        <a:pt x="28" y="27"/>
                        <a:pt x="26" y="25"/>
                      </a:cubicBezTo>
                      <a:cubicBezTo>
                        <a:pt x="25" y="23"/>
                        <a:pt x="26" y="11"/>
                        <a:pt x="26" y="11"/>
                      </a:cubicBezTo>
                      <a:cubicBezTo>
                        <a:pt x="25" y="10"/>
                        <a:pt x="23" y="9"/>
                        <a:pt x="23" y="9"/>
                      </a:cubicBezTo>
                    </a:path>
                  </a:pathLst>
                </a:custGeom>
                <a:noFill/>
                <a:ln w="3175" cap="rnd">
                  <a:solidFill>
                    <a:srgbClr val="58585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68" name="Freeform 61"/>
                <p:cNvSpPr>
                  <a:spLocks/>
                </p:cNvSpPr>
                <p:nvPr/>
              </p:nvSpPr>
              <p:spPr bwMode="auto">
                <a:xfrm>
                  <a:off x="934" y="939"/>
                  <a:ext cx="67" cy="102"/>
                </a:xfrm>
                <a:custGeom>
                  <a:avLst/>
                  <a:gdLst>
                    <a:gd name="T0" fmla="*/ 181 w 50"/>
                    <a:gd name="T1" fmla="*/ 51 h 76"/>
                    <a:gd name="T2" fmla="*/ 1 w 50"/>
                    <a:gd name="T3" fmla="*/ 153 h 76"/>
                    <a:gd name="T4" fmla="*/ 115 w 50"/>
                    <a:gd name="T5" fmla="*/ 391 h 76"/>
                    <a:gd name="T6" fmla="*/ 226 w 50"/>
                    <a:gd name="T7" fmla="*/ 443 h 76"/>
                    <a:gd name="T8" fmla="*/ 291 w 50"/>
                    <a:gd name="T9" fmla="*/ 391 h 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0" h="76">
                      <a:moveTo>
                        <a:pt x="31" y="9"/>
                      </a:moveTo>
                      <a:cubicBezTo>
                        <a:pt x="24" y="0"/>
                        <a:pt x="0" y="4"/>
                        <a:pt x="1" y="26"/>
                      </a:cubicBezTo>
                      <a:cubicBezTo>
                        <a:pt x="3" y="48"/>
                        <a:pt x="8" y="62"/>
                        <a:pt x="20" y="67"/>
                      </a:cubicBezTo>
                      <a:cubicBezTo>
                        <a:pt x="26" y="69"/>
                        <a:pt x="31" y="76"/>
                        <a:pt x="39" y="75"/>
                      </a:cubicBezTo>
                      <a:cubicBezTo>
                        <a:pt x="50" y="74"/>
                        <a:pt x="50" y="67"/>
                        <a:pt x="50" y="67"/>
                      </a:cubicBezTo>
                    </a:path>
                  </a:pathLst>
                </a:custGeom>
                <a:noFill/>
                <a:ln w="3175" cap="rnd">
                  <a:solidFill>
                    <a:srgbClr val="58585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69" name="Freeform 62"/>
                <p:cNvSpPr>
                  <a:spLocks/>
                </p:cNvSpPr>
                <p:nvPr/>
              </p:nvSpPr>
              <p:spPr bwMode="auto">
                <a:xfrm>
                  <a:off x="1169" y="830"/>
                  <a:ext cx="4" cy="11"/>
                </a:xfrm>
                <a:custGeom>
                  <a:avLst/>
                  <a:gdLst>
                    <a:gd name="T0" fmla="*/ 0 w 3"/>
                    <a:gd name="T1" fmla="*/ 0 h 8"/>
                    <a:gd name="T2" fmla="*/ 16 w 3"/>
                    <a:gd name="T3" fmla="*/ 55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" h="8">
                      <a:moveTo>
                        <a:pt x="0" y="0"/>
                      </a:moveTo>
                      <a:cubicBezTo>
                        <a:pt x="2" y="3"/>
                        <a:pt x="3" y="5"/>
                        <a:pt x="3" y="8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70" name="Freeform 63"/>
                <p:cNvSpPr>
                  <a:spLocks/>
                </p:cNvSpPr>
                <p:nvPr/>
              </p:nvSpPr>
              <p:spPr bwMode="auto">
                <a:xfrm>
                  <a:off x="1143" y="946"/>
                  <a:ext cx="27" cy="36"/>
                </a:xfrm>
                <a:custGeom>
                  <a:avLst/>
                  <a:gdLst>
                    <a:gd name="T0" fmla="*/ 120 w 20"/>
                    <a:gd name="T1" fmla="*/ 1 h 27"/>
                    <a:gd name="T2" fmla="*/ 0 w 20"/>
                    <a:gd name="T3" fmla="*/ 48 h 27"/>
                    <a:gd name="T4" fmla="*/ 100 w 20"/>
                    <a:gd name="T5" fmla="*/ 79 h 27"/>
                    <a:gd name="T6" fmla="*/ 85 w 20"/>
                    <a:gd name="T7" fmla="*/ 105 h 27"/>
                    <a:gd name="T8" fmla="*/ 85 w 20"/>
                    <a:gd name="T9" fmla="*/ 151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20" y="1"/>
                      </a:moveTo>
                      <a:cubicBezTo>
                        <a:pt x="15" y="0"/>
                        <a:pt x="6" y="2"/>
                        <a:pt x="0" y="8"/>
                      </a:cubicBezTo>
                      <a:cubicBezTo>
                        <a:pt x="2" y="12"/>
                        <a:pt x="11" y="15"/>
                        <a:pt x="16" y="14"/>
                      </a:cubicBezTo>
                      <a:cubicBezTo>
                        <a:pt x="18" y="16"/>
                        <a:pt x="14" y="16"/>
                        <a:pt x="14" y="19"/>
                      </a:cubicBezTo>
                      <a:cubicBezTo>
                        <a:pt x="14" y="23"/>
                        <a:pt x="14" y="27"/>
                        <a:pt x="14" y="2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71" name="Freeform 64"/>
                <p:cNvSpPr>
                  <a:spLocks/>
                </p:cNvSpPr>
                <p:nvPr/>
              </p:nvSpPr>
              <p:spPr bwMode="auto">
                <a:xfrm>
                  <a:off x="1137" y="940"/>
                  <a:ext cx="33" cy="15"/>
                </a:xfrm>
                <a:custGeom>
                  <a:avLst/>
                  <a:gdLst>
                    <a:gd name="T0" fmla="*/ 0 w 25"/>
                    <a:gd name="T1" fmla="*/ 68 h 11"/>
                    <a:gd name="T2" fmla="*/ 135 w 25"/>
                    <a:gd name="T3" fmla="*/ 0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5" h="11">
                      <a:moveTo>
                        <a:pt x="0" y="11"/>
                      </a:moveTo>
                      <a:cubicBezTo>
                        <a:pt x="8" y="3"/>
                        <a:pt x="20" y="0"/>
                        <a:pt x="25" y="0"/>
                      </a:cubicBezTo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72" name="Freeform 65"/>
                <p:cNvSpPr>
                  <a:spLocks/>
                </p:cNvSpPr>
                <p:nvPr/>
              </p:nvSpPr>
              <p:spPr bwMode="auto">
                <a:xfrm>
                  <a:off x="1134" y="913"/>
                  <a:ext cx="46" cy="17"/>
                </a:xfrm>
                <a:custGeom>
                  <a:avLst/>
                  <a:gdLst>
                    <a:gd name="T0" fmla="*/ 0 w 34"/>
                    <a:gd name="T1" fmla="*/ 96 h 12"/>
                    <a:gd name="T2" fmla="*/ 160 w 34"/>
                    <a:gd name="T3" fmla="*/ 57 h 12"/>
                    <a:gd name="T4" fmla="*/ 206 w 34"/>
                    <a:gd name="T5" fmla="*/ 67 h 12"/>
                    <a:gd name="T6" fmla="*/ 126 w 34"/>
                    <a:gd name="T7" fmla="*/ 1 h 12"/>
                    <a:gd name="T8" fmla="*/ 0 w 34"/>
                    <a:gd name="T9" fmla="*/ 96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" h="12">
                      <a:moveTo>
                        <a:pt x="0" y="12"/>
                      </a:moveTo>
                      <a:cubicBezTo>
                        <a:pt x="13" y="6"/>
                        <a:pt x="21" y="4"/>
                        <a:pt x="26" y="7"/>
                      </a:cubicBezTo>
                      <a:cubicBezTo>
                        <a:pt x="30" y="10"/>
                        <a:pt x="32" y="12"/>
                        <a:pt x="33" y="8"/>
                      </a:cubicBezTo>
                      <a:cubicBezTo>
                        <a:pt x="34" y="4"/>
                        <a:pt x="29" y="0"/>
                        <a:pt x="21" y="1"/>
                      </a:cubicBezTo>
                      <a:cubicBezTo>
                        <a:pt x="13" y="1"/>
                        <a:pt x="8" y="7"/>
                        <a:pt x="0" y="12"/>
                      </a:cubicBezTo>
                      <a:close/>
                    </a:path>
                  </a:pathLst>
                </a:custGeom>
                <a:solidFill>
                  <a:srgbClr val="B492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73" name="Freeform 66"/>
                <p:cNvSpPr>
                  <a:spLocks/>
                </p:cNvSpPr>
                <p:nvPr/>
              </p:nvSpPr>
              <p:spPr bwMode="auto">
                <a:xfrm>
                  <a:off x="1157" y="948"/>
                  <a:ext cx="11" cy="16"/>
                </a:xfrm>
                <a:custGeom>
                  <a:avLst/>
                  <a:gdLst>
                    <a:gd name="T0" fmla="*/ 15 w 8"/>
                    <a:gd name="T1" fmla="*/ 0 h 12"/>
                    <a:gd name="T2" fmla="*/ 29 w 8"/>
                    <a:gd name="T3" fmla="*/ 65 h 12"/>
                    <a:gd name="T4" fmla="*/ 50 w 8"/>
                    <a:gd name="T5" fmla="*/ 36 h 12"/>
                    <a:gd name="T6" fmla="*/ 40 w 8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2">
                      <a:moveTo>
                        <a:pt x="2" y="0"/>
                      </a:moveTo>
                      <a:cubicBezTo>
                        <a:pt x="0" y="6"/>
                        <a:pt x="1" y="12"/>
                        <a:pt x="4" y="12"/>
                      </a:cubicBezTo>
                      <a:cubicBezTo>
                        <a:pt x="6" y="12"/>
                        <a:pt x="7" y="9"/>
                        <a:pt x="7" y="6"/>
                      </a:cubicBezTo>
                      <a:cubicBezTo>
                        <a:pt x="8" y="2"/>
                        <a:pt x="6" y="0"/>
                        <a:pt x="6" y="0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74" name="Freeform 67"/>
                <p:cNvSpPr>
                  <a:spLocks/>
                </p:cNvSpPr>
                <p:nvPr/>
              </p:nvSpPr>
              <p:spPr bwMode="auto">
                <a:xfrm>
                  <a:off x="1172" y="947"/>
                  <a:ext cx="6" cy="4"/>
                </a:xfrm>
                <a:custGeom>
                  <a:avLst/>
                  <a:gdLst>
                    <a:gd name="T0" fmla="*/ 0 w 5"/>
                    <a:gd name="T1" fmla="*/ 0 h 3"/>
                    <a:gd name="T2" fmla="*/ 14 w 5"/>
                    <a:gd name="T3" fmla="*/ 0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3">
                      <a:moveTo>
                        <a:pt x="0" y="0"/>
                      </a:moveTo>
                      <a:cubicBezTo>
                        <a:pt x="2" y="3"/>
                        <a:pt x="4" y="0"/>
                        <a:pt x="5" y="0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75" name="Freeform 68"/>
                <p:cNvSpPr>
                  <a:spLocks/>
                </p:cNvSpPr>
                <p:nvPr/>
              </p:nvSpPr>
              <p:spPr bwMode="auto">
                <a:xfrm>
                  <a:off x="1172" y="1014"/>
                  <a:ext cx="35" cy="27"/>
                </a:xfrm>
                <a:custGeom>
                  <a:avLst/>
                  <a:gdLst>
                    <a:gd name="T0" fmla="*/ 58 w 26"/>
                    <a:gd name="T1" fmla="*/ 0 h 20"/>
                    <a:gd name="T2" fmla="*/ 22 w 26"/>
                    <a:gd name="T3" fmla="*/ 85 h 20"/>
                    <a:gd name="T4" fmla="*/ 88 w 26"/>
                    <a:gd name="T5" fmla="*/ 104 h 20"/>
                    <a:gd name="T6" fmla="*/ 153 w 26"/>
                    <a:gd name="T7" fmla="*/ 78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0">
                      <a:moveTo>
                        <a:pt x="10" y="0"/>
                      </a:moveTo>
                      <a:cubicBezTo>
                        <a:pt x="4" y="2"/>
                        <a:pt x="0" y="8"/>
                        <a:pt x="4" y="14"/>
                      </a:cubicBezTo>
                      <a:cubicBezTo>
                        <a:pt x="7" y="20"/>
                        <a:pt x="11" y="19"/>
                        <a:pt x="15" y="17"/>
                      </a:cubicBezTo>
                      <a:cubicBezTo>
                        <a:pt x="18" y="15"/>
                        <a:pt x="22" y="9"/>
                        <a:pt x="26" y="13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76" name="Freeform 69"/>
                <p:cNvSpPr>
                  <a:spLocks/>
                </p:cNvSpPr>
                <p:nvPr/>
              </p:nvSpPr>
              <p:spPr bwMode="auto">
                <a:xfrm>
                  <a:off x="332" y="719"/>
                  <a:ext cx="1303" cy="3361"/>
                </a:xfrm>
                <a:custGeom>
                  <a:avLst/>
                  <a:gdLst>
                    <a:gd name="T0" fmla="*/ 3407 w 968"/>
                    <a:gd name="T1" fmla="*/ 1971 h 2503"/>
                    <a:gd name="T2" fmla="*/ 3843 w 968"/>
                    <a:gd name="T3" fmla="*/ 1619 h 2503"/>
                    <a:gd name="T4" fmla="*/ 3832 w 968"/>
                    <a:gd name="T5" fmla="*/ 1401 h 2503"/>
                    <a:gd name="T6" fmla="*/ 3769 w 968"/>
                    <a:gd name="T7" fmla="*/ 969 h 2503"/>
                    <a:gd name="T8" fmla="*/ 3727 w 968"/>
                    <a:gd name="T9" fmla="*/ 532 h 2503"/>
                    <a:gd name="T10" fmla="*/ 3523 w 968"/>
                    <a:gd name="T11" fmla="*/ 200 h 2503"/>
                    <a:gd name="T12" fmla="*/ 3194 w 968"/>
                    <a:gd name="T13" fmla="*/ 64 h 2503"/>
                    <a:gd name="T14" fmla="*/ 2885 w 968"/>
                    <a:gd name="T15" fmla="*/ 12 h 2503"/>
                    <a:gd name="T16" fmla="*/ 2042 w 968"/>
                    <a:gd name="T17" fmla="*/ 994 h 2503"/>
                    <a:gd name="T18" fmla="*/ 2268 w 968"/>
                    <a:gd name="T19" fmla="*/ 1540 h 2503"/>
                    <a:gd name="T20" fmla="*/ 2124 w 968"/>
                    <a:gd name="T21" fmla="*/ 2276 h 2503"/>
                    <a:gd name="T22" fmla="*/ 860 w 968"/>
                    <a:gd name="T23" fmla="*/ 3862 h 2503"/>
                    <a:gd name="T24" fmla="*/ 549 w 968"/>
                    <a:gd name="T25" fmla="*/ 6874 h 2503"/>
                    <a:gd name="T26" fmla="*/ 105 w 968"/>
                    <a:gd name="T27" fmla="*/ 7912 h 2503"/>
                    <a:gd name="T28" fmla="*/ 361 w 968"/>
                    <a:gd name="T29" fmla="*/ 7897 h 2503"/>
                    <a:gd name="T30" fmla="*/ 625 w 968"/>
                    <a:gd name="T31" fmla="*/ 8658 h 2503"/>
                    <a:gd name="T32" fmla="*/ 894 w 968"/>
                    <a:gd name="T33" fmla="*/ 8533 h 2503"/>
                    <a:gd name="T34" fmla="*/ 1112 w 968"/>
                    <a:gd name="T35" fmla="*/ 7901 h 2503"/>
                    <a:gd name="T36" fmla="*/ 1388 w 968"/>
                    <a:gd name="T37" fmla="*/ 6024 h 2503"/>
                    <a:gd name="T38" fmla="*/ 1517 w 968"/>
                    <a:gd name="T39" fmla="*/ 4419 h 2503"/>
                    <a:gd name="T40" fmla="*/ 1687 w 968"/>
                    <a:gd name="T41" fmla="*/ 6256 h 2503"/>
                    <a:gd name="T42" fmla="*/ 1766 w 968"/>
                    <a:gd name="T43" fmla="*/ 10519 h 2503"/>
                    <a:gd name="T44" fmla="*/ 2171 w 968"/>
                    <a:gd name="T45" fmla="*/ 13590 h 2503"/>
                    <a:gd name="T46" fmla="*/ 1774 w 968"/>
                    <a:gd name="T47" fmla="*/ 14338 h 2503"/>
                    <a:gd name="T48" fmla="*/ 1766 w 968"/>
                    <a:gd name="T49" fmla="*/ 14517 h 2503"/>
                    <a:gd name="T50" fmla="*/ 2066 w 968"/>
                    <a:gd name="T51" fmla="*/ 14607 h 2503"/>
                    <a:gd name="T52" fmla="*/ 2684 w 968"/>
                    <a:gd name="T53" fmla="*/ 14428 h 2503"/>
                    <a:gd name="T54" fmla="*/ 2634 w 968"/>
                    <a:gd name="T55" fmla="*/ 13370 h 2503"/>
                    <a:gd name="T56" fmla="*/ 2628 w 968"/>
                    <a:gd name="T57" fmla="*/ 10510 h 2503"/>
                    <a:gd name="T58" fmla="*/ 2959 w 968"/>
                    <a:gd name="T59" fmla="*/ 9203 h 2503"/>
                    <a:gd name="T60" fmla="*/ 3080 w 968"/>
                    <a:gd name="T61" fmla="*/ 12593 h 2503"/>
                    <a:gd name="T62" fmla="*/ 3064 w 968"/>
                    <a:gd name="T63" fmla="*/ 14259 h 2503"/>
                    <a:gd name="T64" fmla="*/ 3490 w 968"/>
                    <a:gd name="T65" fmla="*/ 14597 h 2503"/>
                    <a:gd name="T66" fmla="*/ 3883 w 968"/>
                    <a:gd name="T67" fmla="*/ 14556 h 2503"/>
                    <a:gd name="T68" fmla="*/ 4010 w 968"/>
                    <a:gd name="T69" fmla="*/ 14466 h 2503"/>
                    <a:gd name="T70" fmla="*/ 3572 w 968"/>
                    <a:gd name="T71" fmla="*/ 13801 h 2503"/>
                    <a:gd name="T72" fmla="*/ 3902 w 968"/>
                    <a:gd name="T73" fmla="*/ 10929 h 2503"/>
                    <a:gd name="T74" fmla="*/ 4229 w 968"/>
                    <a:gd name="T75" fmla="*/ 7510 h 2503"/>
                    <a:gd name="T76" fmla="*/ 4205 w 968"/>
                    <a:gd name="T77" fmla="*/ 4818 h 2503"/>
                    <a:gd name="T78" fmla="*/ 4266 w 968"/>
                    <a:gd name="T79" fmla="*/ 4720 h 2503"/>
                    <a:gd name="T80" fmla="*/ 4753 w 968"/>
                    <a:gd name="T81" fmla="*/ 7169 h 2503"/>
                    <a:gd name="T82" fmla="*/ 4745 w 968"/>
                    <a:gd name="T83" fmla="*/ 8353 h 2503"/>
                    <a:gd name="T84" fmla="*/ 4997 w 968"/>
                    <a:gd name="T85" fmla="*/ 8631 h 2503"/>
                    <a:gd name="T86" fmla="*/ 5309 w 968"/>
                    <a:gd name="T87" fmla="*/ 8333 h 2503"/>
                    <a:gd name="T88" fmla="*/ 5671 w 968"/>
                    <a:gd name="T89" fmla="*/ 8221 h 2503"/>
                    <a:gd name="T90" fmla="*/ 5273 w 968"/>
                    <a:gd name="T91" fmla="*/ 7290 h 2503"/>
                    <a:gd name="T92" fmla="*/ 5067 w 968"/>
                    <a:gd name="T93" fmla="*/ 5296 h 2503"/>
                    <a:gd name="T94" fmla="*/ 4419 w 968"/>
                    <a:gd name="T95" fmla="*/ 2594 h 250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968" h="2503">
                      <a:moveTo>
                        <a:pt x="554" y="386"/>
                      </a:moveTo>
                      <a:cubicBezTo>
                        <a:pt x="554" y="386"/>
                        <a:pt x="551" y="368"/>
                        <a:pt x="559" y="361"/>
                      </a:cubicBezTo>
                      <a:cubicBezTo>
                        <a:pt x="565" y="356"/>
                        <a:pt x="568" y="345"/>
                        <a:pt x="568" y="345"/>
                      </a:cubicBezTo>
                      <a:cubicBezTo>
                        <a:pt x="568" y="345"/>
                        <a:pt x="569" y="342"/>
                        <a:pt x="573" y="336"/>
                      </a:cubicBezTo>
                      <a:cubicBezTo>
                        <a:pt x="579" y="327"/>
                        <a:pt x="599" y="333"/>
                        <a:pt x="620" y="328"/>
                      </a:cubicBezTo>
                      <a:cubicBezTo>
                        <a:pt x="641" y="323"/>
                        <a:pt x="637" y="304"/>
                        <a:pt x="637" y="297"/>
                      </a:cubicBezTo>
                      <a:cubicBezTo>
                        <a:pt x="637" y="290"/>
                        <a:pt x="638" y="287"/>
                        <a:pt x="644" y="281"/>
                      </a:cubicBezTo>
                      <a:cubicBezTo>
                        <a:pt x="644" y="280"/>
                        <a:pt x="646" y="279"/>
                        <a:pt x="646" y="276"/>
                      </a:cubicBezTo>
                      <a:cubicBezTo>
                        <a:pt x="646" y="273"/>
                        <a:pt x="645" y="270"/>
                        <a:pt x="643" y="269"/>
                      </a:cubicBezTo>
                      <a:cubicBezTo>
                        <a:pt x="646" y="266"/>
                        <a:pt x="647" y="264"/>
                        <a:pt x="645" y="259"/>
                      </a:cubicBezTo>
                      <a:cubicBezTo>
                        <a:pt x="644" y="258"/>
                        <a:pt x="643" y="256"/>
                        <a:pt x="642" y="253"/>
                      </a:cubicBezTo>
                      <a:cubicBezTo>
                        <a:pt x="641" y="248"/>
                        <a:pt x="640" y="241"/>
                        <a:pt x="644" y="239"/>
                      </a:cubicBezTo>
                      <a:cubicBezTo>
                        <a:pt x="650" y="237"/>
                        <a:pt x="652" y="239"/>
                        <a:pt x="658" y="234"/>
                      </a:cubicBezTo>
                      <a:cubicBezTo>
                        <a:pt x="669" y="226"/>
                        <a:pt x="663" y="216"/>
                        <a:pt x="657" y="207"/>
                      </a:cubicBezTo>
                      <a:cubicBezTo>
                        <a:pt x="651" y="198"/>
                        <a:pt x="654" y="203"/>
                        <a:pt x="645" y="188"/>
                      </a:cubicBezTo>
                      <a:cubicBezTo>
                        <a:pt x="641" y="182"/>
                        <a:pt x="636" y="178"/>
                        <a:pt x="634" y="166"/>
                      </a:cubicBezTo>
                      <a:cubicBezTo>
                        <a:pt x="634" y="163"/>
                        <a:pt x="636" y="157"/>
                        <a:pt x="636" y="152"/>
                      </a:cubicBezTo>
                      <a:cubicBezTo>
                        <a:pt x="636" y="141"/>
                        <a:pt x="635" y="132"/>
                        <a:pt x="632" y="123"/>
                      </a:cubicBezTo>
                      <a:cubicBezTo>
                        <a:pt x="630" y="114"/>
                        <a:pt x="628" y="101"/>
                        <a:pt x="625" y="91"/>
                      </a:cubicBezTo>
                      <a:cubicBezTo>
                        <a:pt x="626" y="91"/>
                        <a:pt x="626" y="91"/>
                        <a:pt x="626" y="91"/>
                      </a:cubicBezTo>
                      <a:cubicBezTo>
                        <a:pt x="631" y="86"/>
                        <a:pt x="628" y="77"/>
                        <a:pt x="636" y="75"/>
                      </a:cubicBezTo>
                      <a:cubicBezTo>
                        <a:pt x="628" y="73"/>
                        <a:pt x="620" y="62"/>
                        <a:pt x="616" y="55"/>
                      </a:cubicBezTo>
                      <a:cubicBezTo>
                        <a:pt x="614" y="51"/>
                        <a:pt x="612" y="45"/>
                        <a:pt x="608" y="42"/>
                      </a:cubicBezTo>
                      <a:cubicBezTo>
                        <a:pt x="604" y="39"/>
                        <a:pt x="597" y="37"/>
                        <a:pt x="592" y="34"/>
                      </a:cubicBezTo>
                      <a:cubicBezTo>
                        <a:pt x="587" y="31"/>
                        <a:pt x="582" y="28"/>
                        <a:pt x="577" y="26"/>
                      </a:cubicBezTo>
                      <a:cubicBezTo>
                        <a:pt x="571" y="25"/>
                        <a:pt x="565" y="24"/>
                        <a:pt x="560" y="21"/>
                      </a:cubicBezTo>
                      <a:cubicBezTo>
                        <a:pt x="556" y="18"/>
                        <a:pt x="553" y="15"/>
                        <a:pt x="549" y="14"/>
                      </a:cubicBezTo>
                      <a:cubicBezTo>
                        <a:pt x="545" y="13"/>
                        <a:pt x="541" y="13"/>
                        <a:pt x="537" y="11"/>
                      </a:cubicBezTo>
                      <a:cubicBezTo>
                        <a:pt x="534" y="10"/>
                        <a:pt x="531" y="8"/>
                        <a:pt x="528" y="7"/>
                      </a:cubicBezTo>
                      <a:cubicBezTo>
                        <a:pt x="521" y="4"/>
                        <a:pt x="513" y="8"/>
                        <a:pt x="506" y="5"/>
                      </a:cubicBezTo>
                      <a:cubicBezTo>
                        <a:pt x="506" y="5"/>
                        <a:pt x="506" y="5"/>
                        <a:pt x="506" y="5"/>
                      </a:cubicBezTo>
                      <a:cubicBezTo>
                        <a:pt x="498" y="3"/>
                        <a:pt x="491" y="2"/>
                        <a:pt x="485" y="2"/>
                      </a:cubicBezTo>
                      <a:cubicBezTo>
                        <a:pt x="469" y="0"/>
                        <a:pt x="413" y="14"/>
                        <a:pt x="380" y="50"/>
                      </a:cubicBezTo>
                      <a:cubicBezTo>
                        <a:pt x="363" y="68"/>
                        <a:pt x="352" y="101"/>
                        <a:pt x="346" y="125"/>
                      </a:cubicBezTo>
                      <a:cubicBezTo>
                        <a:pt x="341" y="138"/>
                        <a:pt x="341" y="153"/>
                        <a:pt x="338" y="166"/>
                      </a:cubicBezTo>
                      <a:cubicBezTo>
                        <a:pt x="339" y="167"/>
                        <a:pt x="341" y="168"/>
                        <a:pt x="343" y="169"/>
                      </a:cubicBezTo>
                      <a:cubicBezTo>
                        <a:pt x="338" y="175"/>
                        <a:pt x="337" y="185"/>
                        <a:pt x="336" y="193"/>
                      </a:cubicBezTo>
                      <a:cubicBezTo>
                        <a:pt x="350" y="194"/>
                        <a:pt x="340" y="220"/>
                        <a:pt x="341" y="228"/>
                      </a:cubicBezTo>
                      <a:cubicBezTo>
                        <a:pt x="355" y="219"/>
                        <a:pt x="357" y="249"/>
                        <a:pt x="365" y="255"/>
                      </a:cubicBezTo>
                      <a:cubicBezTo>
                        <a:pt x="368" y="259"/>
                        <a:pt x="376" y="258"/>
                        <a:pt x="381" y="263"/>
                      </a:cubicBezTo>
                      <a:cubicBezTo>
                        <a:pt x="388" y="269"/>
                        <a:pt x="389" y="270"/>
                        <a:pt x="391" y="279"/>
                      </a:cubicBezTo>
                      <a:cubicBezTo>
                        <a:pt x="398" y="270"/>
                        <a:pt x="405" y="278"/>
                        <a:pt x="412" y="281"/>
                      </a:cubicBezTo>
                      <a:cubicBezTo>
                        <a:pt x="412" y="282"/>
                        <a:pt x="412" y="282"/>
                        <a:pt x="412" y="282"/>
                      </a:cubicBezTo>
                      <a:cubicBezTo>
                        <a:pt x="413" y="301"/>
                        <a:pt x="399" y="381"/>
                        <a:pt x="357" y="388"/>
                      </a:cubicBezTo>
                      <a:cubicBezTo>
                        <a:pt x="340" y="390"/>
                        <a:pt x="288" y="417"/>
                        <a:pt x="280" y="425"/>
                      </a:cubicBezTo>
                      <a:cubicBezTo>
                        <a:pt x="268" y="436"/>
                        <a:pt x="242" y="438"/>
                        <a:pt x="225" y="442"/>
                      </a:cubicBezTo>
                      <a:cubicBezTo>
                        <a:pt x="208" y="445"/>
                        <a:pt x="173" y="465"/>
                        <a:pt x="156" y="539"/>
                      </a:cubicBezTo>
                      <a:cubicBezTo>
                        <a:pt x="148" y="574"/>
                        <a:pt x="139" y="618"/>
                        <a:pt x="145" y="659"/>
                      </a:cubicBezTo>
                      <a:cubicBezTo>
                        <a:pt x="147" y="688"/>
                        <a:pt x="126" y="740"/>
                        <a:pt x="124" y="832"/>
                      </a:cubicBezTo>
                      <a:cubicBezTo>
                        <a:pt x="125" y="865"/>
                        <a:pt x="121" y="889"/>
                        <a:pt x="117" y="903"/>
                      </a:cubicBezTo>
                      <a:cubicBezTo>
                        <a:pt x="98" y="950"/>
                        <a:pt x="98" y="1078"/>
                        <a:pt x="97" y="1111"/>
                      </a:cubicBezTo>
                      <a:cubicBezTo>
                        <a:pt x="96" y="1130"/>
                        <a:pt x="96" y="1158"/>
                        <a:pt x="92" y="1172"/>
                      </a:cubicBezTo>
                      <a:cubicBezTo>
                        <a:pt x="89" y="1186"/>
                        <a:pt x="91" y="1198"/>
                        <a:pt x="88" y="1210"/>
                      </a:cubicBezTo>
                      <a:cubicBezTo>
                        <a:pt x="84" y="1222"/>
                        <a:pt x="86" y="1239"/>
                        <a:pt x="83" y="1244"/>
                      </a:cubicBezTo>
                      <a:cubicBezTo>
                        <a:pt x="76" y="1251"/>
                        <a:pt x="46" y="1295"/>
                        <a:pt x="38" y="1305"/>
                      </a:cubicBezTo>
                      <a:cubicBezTo>
                        <a:pt x="31" y="1315"/>
                        <a:pt x="22" y="1344"/>
                        <a:pt x="18" y="1350"/>
                      </a:cubicBezTo>
                      <a:cubicBezTo>
                        <a:pt x="14" y="1355"/>
                        <a:pt x="13" y="1369"/>
                        <a:pt x="8" y="1381"/>
                      </a:cubicBezTo>
                      <a:cubicBezTo>
                        <a:pt x="4" y="1392"/>
                        <a:pt x="0" y="1403"/>
                        <a:pt x="15" y="1402"/>
                      </a:cubicBezTo>
                      <a:cubicBezTo>
                        <a:pt x="27" y="1401"/>
                        <a:pt x="40" y="1381"/>
                        <a:pt x="42" y="1367"/>
                      </a:cubicBezTo>
                      <a:cubicBezTo>
                        <a:pt x="46" y="1365"/>
                        <a:pt x="53" y="1356"/>
                        <a:pt x="61" y="1347"/>
                      </a:cubicBezTo>
                      <a:cubicBezTo>
                        <a:pt x="58" y="1354"/>
                        <a:pt x="64" y="1362"/>
                        <a:pt x="70" y="1385"/>
                      </a:cubicBezTo>
                      <a:cubicBezTo>
                        <a:pt x="70" y="1393"/>
                        <a:pt x="77" y="1413"/>
                        <a:pt x="76" y="1422"/>
                      </a:cubicBezTo>
                      <a:cubicBezTo>
                        <a:pt x="75" y="1431"/>
                        <a:pt x="82" y="1455"/>
                        <a:pt x="84" y="1467"/>
                      </a:cubicBezTo>
                      <a:cubicBezTo>
                        <a:pt x="87" y="1480"/>
                        <a:pt x="98" y="1481"/>
                        <a:pt x="105" y="1477"/>
                      </a:cubicBezTo>
                      <a:cubicBezTo>
                        <a:pt x="105" y="1477"/>
                        <a:pt x="105" y="1487"/>
                        <a:pt x="116" y="1489"/>
                      </a:cubicBezTo>
                      <a:cubicBezTo>
                        <a:pt x="126" y="1491"/>
                        <a:pt x="128" y="1472"/>
                        <a:pt x="128" y="1472"/>
                      </a:cubicBezTo>
                      <a:cubicBezTo>
                        <a:pt x="128" y="1472"/>
                        <a:pt x="128" y="1479"/>
                        <a:pt x="136" y="1479"/>
                      </a:cubicBezTo>
                      <a:cubicBezTo>
                        <a:pt x="148" y="1480"/>
                        <a:pt x="150" y="1456"/>
                        <a:pt x="150" y="1456"/>
                      </a:cubicBezTo>
                      <a:cubicBezTo>
                        <a:pt x="150" y="1459"/>
                        <a:pt x="151" y="1461"/>
                        <a:pt x="157" y="1461"/>
                      </a:cubicBezTo>
                      <a:cubicBezTo>
                        <a:pt x="163" y="1460"/>
                        <a:pt x="168" y="1436"/>
                        <a:pt x="170" y="1425"/>
                      </a:cubicBezTo>
                      <a:cubicBezTo>
                        <a:pt x="173" y="1415"/>
                        <a:pt x="177" y="1406"/>
                        <a:pt x="178" y="1398"/>
                      </a:cubicBezTo>
                      <a:cubicBezTo>
                        <a:pt x="179" y="1390"/>
                        <a:pt x="180" y="1385"/>
                        <a:pt x="187" y="1348"/>
                      </a:cubicBezTo>
                      <a:cubicBezTo>
                        <a:pt x="194" y="1310"/>
                        <a:pt x="172" y="1270"/>
                        <a:pt x="175" y="1258"/>
                      </a:cubicBezTo>
                      <a:cubicBezTo>
                        <a:pt x="178" y="1246"/>
                        <a:pt x="167" y="1227"/>
                        <a:pt x="168" y="1223"/>
                      </a:cubicBezTo>
                      <a:cubicBezTo>
                        <a:pt x="170" y="1220"/>
                        <a:pt x="174" y="1205"/>
                        <a:pt x="176" y="1192"/>
                      </a:cubicBezTo>
                      <a:cubicBezTo>
                        <a:pt x="178" y="1178"/>
                        <a:pt x="228" y="1056"/>
                        <a:pt x="233" y="1028"/>
                      </a:cubicBezTo>
                      <a:cubicBezTo>
                        <a:pt x="243" y="976"/>
                        <a:pt x="242" y="953"/>
                        <a:pt x="237" y="916"/>
                      </a:cubicBezTo>
                      <a:cubicBezTo>
                        <a:pt x="238" y="890"/>
                        <a:pt x="249" y="818"/>
                        <a:pt x="251" y="805"/>
                      </a:cubicBezTo>
                      <a:cubicBezTo>
                        <a:pt x="252" y="802"/>
                        <a:pt x="252" y="789"/>
                        <a:pt x="253" y="780"/>
                      </a:cubicBezTo>
                      <a:cubicBezTo>
                        <a:pt x="254" y="775"/>
                        <a:pt x="255" y="766"/>
                        <a:pt x="255" y="754"/>
                      </a:cubicBezTo>
                      <a:cubicBezTo>
                        <a:pt x="255" y="756"/>
                        <a:pt x="255" y="756"/>
                        <a:pt x="255" y="756"/>
                      </a:cubicBezTo>
                      <a:cubicBezTo>
                        <a:pt x="256" y="768"/>
                        <a:pt x="259" y="789"/>
                        <a:pt x="261" y="822"/>
                      </a:cubicBezTo>
                      <a:cubicBezTo>
                        <a:pt x="260" y="849"/>
                        <a:pt x="273" y="897"/>
                        <a:pt x="275" y="923"/>
                      </a:cubicBezTo>
                      <a:cubicBezTo>
                        <a:pt x="271" y="931"/>
                        <a:pt x="284" y="1067"/>
                        <a:pt x="284" y="1067"/>
                      </a:cubicBezTo>
                      <a:cubicBezTo>
                        <a:pt x="279" y="1075"/>
                        <a:pt x="256" y="1178"/>
                        <a:pt x="255" y="1209"/>
                      </a:cubicBezTo>
                      <a:cubicBezTo>
                        <a:pt x="253" y="1224"/>
                        <a:pt x="259" y="1246"/>
                        <a:pt x="257" y="1281"/>
                      </a:cubicBezTo>
                      <a:cubicBezTo>
                        <a:pt x="255" y="1324"/>
                        <a:pt x="217" y="1497"/>
                        <a:pt x="288" y="1715"/>
                      </a:cubicBezTo>
                      <a:cubicBezTo>
                        <a:pt x="292" y="1727"/>
                        <a:pt x="292" y="1771"/>
                        <a:pt x="297" y="1795"/>
                      </a:cubicBezTo>
                      <a:cubicBezTo>
                        <a:pt x="298" y="1800"/>
                        <a:pt x="310" y="1828"/>
                        <a:pt x="311" y="1865"/>
                      </a:cubicBezTo>
                      <a:cubicBezTo>
                        <a:pt x="312" y="1926"/>
                        <a:pt x="306" y="2004"/>
                        <a:pt x="307" y="2047"/>
                      </a:cubicBezTo>
                      <a:cubicBezTo>
                        <a:pt x="310" y="2117"/>
                        <a:pt x="340" y="2183"/>
                        <a:pt x="351" y="2228"/>
                      </a:cubicBezTo>
                      <a:cubicBezTo>
                        <a:pt x="362" y="2273"/>
                        <a:pt x="367" y="2309"/>
                        <a:pt x="365" y="2318"/>
                      </a:cubicBezTo>
                      <a:cubicBezTo>
                        <a:pt x="363" y="2326"/>
                        <a:pt x="361" y="2341"/>
                        <a:pt x="367" y="2354"/>
                      </a:cubicBezTo>
                      <a:cubicBezTo>
                        <a:pt x="368" y="2355"/>
                        <a:pt x="347" y="2400"/>
                        <a:pt x="336" y="2408"/>
                      </a:cubicBezTo>
                      <a:cubicBezTo>
                        <a:pt x="325" y="2416"/>
                        <a:pt x="323" y="2423"/>
                        <a:pt x="314" y="2428"/>
                      </a:cubicBezTo>
                      <a:cubicBezTo>
                        <a:pt x="306" y="2432"/>
                        <a:pt x="302" y="2437"/>
                        <a:pt x="298" y="2446"/>
                      </a:cubicBezTo>
                      <a:cubicBezTo>
                        <a:pt x="296" y="2453"/>
                        <a:pt x="288" y="2463"/>
                        <a:pt x="294" y="2468"/>
                      </a:cubicBezTo>
                      <a:cubicBezTo>
                        <a:pt x="294" y="2469"/>
                        <a:pt x="295" y="2469"/>
                        <a:pt x="296" y="2470"/>
                      </a:cubicBezTo>
                      <a:cubicBezTo>
                        <a:pt x="297" y="2470"/>
                        <a:pt x="297" y="2470"/>
                        <a:pt x="297" y="2470"/>
                      </a:cubicBezTo>
                      <a:cubicBezTo>
                        <a:pt x="296" y="2472"/>
                        <a:pt x="296" y="2475"/>
                        <a:pt x="297" y="2476"/>
                      </a:cubicBezTo>
                      <a:cubicBezTo>
                        <a:pt x="301" y="2482"/>
                        <a:pt x="307" y="2484"/>
                        <a:pt x="315" y="2483"/>
                      </a:cubicBezTo>
                      <a:cubicBezTo>
                        <a:pt x="315" y="2482"/>
                        <a:pt x="315" y="2482"/>
                        <a:pt x="315" y="2482"/>
                      </a:cubicBezTo>
                      <a:cubicBezTo>
                        <a:pt x="316" y="2484"/>
                        <a:pt x="316" y="2486"/>
                        <a:pt x="318" y="2488"/>
                      </a:cubicBezTo>
                      <a:cubicBezTo>
                        <a:pt x="323" y="2496"/>
                        <a:pt x="340" y="2499"/>
                        <a:pt x="347" y="2492"/>
                      </a:cubicBezTo>
                      <a:cubicBezTo>
                        <a:pt x="356" y="2498"/>
                        <a:pt x="374" y="2498"/>
                        <a:pt x="380" y="2490"/>
                      </a:cubicBezTo>
                      <a:cubicBezTo>
                        <a:pt x="385" y="2503"/>
                        <a:pt x="405" y="2501"/>
                        <a:pt x="417" y="2499"/>
                      </a:cubicBezTo>
                      <a:cubicBezTo>
                        <a:pt x="430" y="2497"/>
                        <a:pt x="435" y="2489"/>
                        <a:pt x="442" y="2484"/>
                      </a:cubicBezTo>
                      <a:cubicBezTo>
                        <a:pt x="448" y="2479"/>
                        <a:pt x="453" y="2474"/>
                        <a:pt x="451" y="2461"/>
                      </a:cubicBezTo>
                      <a:cubicBezTo>
                        <a:pt x="450" y="2448"/>
                        <a:pt x="451" y="2448"/>
                        <a:pt x="453" y="2432"/>
                      </a:cubicBezTo>
                      <a:cubicBezTo>
                        <a:pt x="453" y="2424"/>
                        <a:pt x="462" y="2421"/>
                        <a:pt x="463" y="2406"/>
                      </a:cubicBezTo>
                      <a:cubicBezTo>
                        <a:pt x="464" y="2394"/>
                        <a:pt x="454" y="2342"/>
                        <a:pt x="455" y="2335"/>
                      </a:cubicBezTo>
                      <a:cubicBezTo>
                        <a:pt x="457" y="2320"/>
                        <a:pt x="447" y="2307"/>
                        <a:pt x="443" y="2280"/>
                      </a:cubicBezTo>
                      <a:cubicBezTo>
                        <a:pt x="439" y="2254"/>
                        <a:pt x="449" y="2164"/>
                        <a:pt x="449" y="2148"/>
                      </a:cubicBezTo>
                      <a:cubicBezTo>
                        <a:pt x="449" y="2117"/>
                        <a:pt x="466" y="2066"/>
                        <a:pt x="461" y="2003"/>
                      </a:cubicBezTo>
                      <a:cubicBezTo>
                        <a:pt x="459" y="1966"/>
                        <a:pt x="441" y="1855"/>
                        <a:pt x="441" y="1830"/>
                      </a:cubicBezTo>
                      <a:cubicBezTo>
                        <a:pt x="441" y="1825"/>
                        <a:pt x="440" y="1798"/>
                        <a:pt x="441" y="1793"/>
                      </a:cubicBezTo>
                      <a:cubicBezTo>
                        <a:pt x="447" y="1776"/>
                        <a:pt x="470" y="1572"/>
                        <a:pt x="470" y="1570"/>
                      </a:cubicBezTo>
                      <a:cubicBezTo>
                        <a:pt x="473" y="1545"/>
                        <a:pt x="483" y="1385"/>
                        <a:pt x="483" y="1385"/>
                      </a:cubicBezTo>
                      <a:cubicBezTo>
                        <a:pt x="485" y="1385"/>
                        <a:pt x="485" y="1385"/>
                        <a:pt x="485" y="1385"/>
                      </a:cubicBezTo>
                      <a:cubicBezTo>
                        <a:pt x="485" y="1385"/>
                        <a:pt x="495" y="1545"/>
                        <a:pt x="497" y="1570"/>
                      </a:cubicBezTo>
                      <a:cubicBezTo>
                        <a:pt x="497" y="1572"/>
                        <a:pt x="521" y="1776"/>
                        <a:pt x="526" y="1793"/>
                      </a:cubicBezTo>
                      <a:cubicBezTo>
                        <a:pt x="528" y="1798"/>
                        <a:pt x="527" y="1825"/>
                        <a:pt x="527" y="1830"/>
                      </a:cubicBezTo>
                      <a:cubicBezTo>
                        <a:pt x="527" y="1855"/>
                        <a:pt x="509" y="1966"/>
                        <a:pt x="506" y="2003"/>
                      </a:cubicBezTo>
                      <a:cubicBezTo>
                        <a:pt x="502" y="2066"/>
                        <a:pt x="518" y="2117"/>
                        <a:pt x="518" y="2148"/>
                      </a:cubicBezTo>
                      <a:cubicBezTo>
                        <a:pt x="518" y="2164"/>
                        <a:pt x="528" y="2254"/>
                        <a:pt x="525" y="2280"/>
                      </a:cubicBezTo>
                      <a:cubicBezTo>
                        <a:pt x="521" y="2307"/>
                        <a:pt x="510" y="2320"/>
                        <a:pt x="512" y="2335"/>
                      </a:cubicBezTo>
                      <a:cubicBezTo>
                        <a:pt x="513" y="2342"/>
                        <a:pt x="504" y="2394"/>
                        <a:pt x="505" y="2406"/>
                      </a:cubicBezTo>
                      <a:cubicBezTo>
                        <a:pt x="506" y="2421"/>
                        <a:pt x="514" y="2424"/>
                        <a:pt x="515" y="2432"/>
                      </a:cubicBezTo>
                      <a:cubicBezTo>
                        <a:pt x="516" y="2448"/>
                        <a:pt x="518" y="2448"/>
                        <a:pt x="516" y="2461"/>
                      </a:cubicBezTo>
                      <a:cubicBezTo>
                        <a:pt x="514" y="2474"/>
                        <a:pt x="519" y="2479"/>
                        <a:pt x="526" y="2484"/>
                      </a:cubicBezTo>
                      <a:cubicBezTo>
                        <a:pt x="533" y="2489"/>
                        <a:pt x="538" y="2497"/>
                        <a:pt x="550" y="2499"/>
                      </a:cubicBezTo>
                      <a:cubicBezTo>
                        <a:pt x="562" y="2501"/>
                        <a:pt x="582" y="2503"/>
                        <a:pt x="587" y="2490"/>
                      </a:cubicBezTo>
                      <a:cubicBezTo>
                        <a:pt x="594" y="2498"/>
                        <a:pt x="611" y="2498"/>
                        <a:pt x="621" y="2492"/>
                      </a:cubicBezTo>
                      <a:cubicBezTo>
                        <a:pt x="627" y="2499"/>
                        <a:pt x="644" y="2496"/>
                        <a:pt x="649" y="2488"/>
                      </a:cubicBezTo>
                      <a:cubicBezTo>
                        <a:pt x="651" y="2486"/>
                        <a:pt x="652" y="2484"/>
                        <a:pt x="652" y="2482"/>
                      </a:cubicBezTo>
                      <a:cubicBezTo>
                        <a:pt x="653" y="2483"/>
                        <a:pt x="653" y="2483"/>
                        <a:pt x="653" y="2483"/>
                      </a:cubicBezTo>
                      <a:cubicBezTo>
                        <a:pt x="660" y="2484"/>
                        <a:pt x="669" y="2481"/>
                        <a:pt x="670" y="2476"/>
                      </a:cubicBezTo>
                      <a:cubicBezTo>
                        <a:pt x="671" y="2475"/>
                        <a:pt x="671" y="2472"/>
                        <a:pt x="671" y="2470"/>
                      </a:cubicBezTo>
                      <a:cubicBezTo>
                        <a:pt x="671" y="2470"/>
                        <a:pt x="671" y="2470"/>
                        <a:pt x="671" y="2470"/>
                      </a:cubicBezTo>
                      <a:cubicBezTo>
                        <a:pt x="672" y="2469"/>
                        <a:pt x="673" y="2469"/>
                        <a:pt x="674" y="2468"/>
                      </a:cubicBezTo>
                      <a:cubicBezTo>
                        <a:pt x="680" y="2463"/>
                        <a:pt x="672" y="2453"/>
                        <a:pt x="669" y="2446"/>
                      </a:cubicBezTo>
                      <a:cubicBezTo>
                        <a:pt x="666" y="2437"/>
                        <a:pt x="661" y="2432"/>
                        <a:pt x="653" y="2428"/>
                      </a:cubicBezTo>
                      <a:cubicBezTo>
                        <a:pt x="645" y="2423"/>
                        <a:pt x="642" y="2416"/>
                        <a:pt x="632" y="2408"/>
                      </a:cubicBezTo>
                      <a:cubicBezTo>
                        <a:pt x="620" y="2400"/>
                        <a:pt x="600" y="2355"/>
                        <a:pt x="600" y="2354"/>
                      </a:cubicBezTo>
                      <a:cubicBezTo>
                        <a:pt x="607" y="2341"/>
                        <a:pt x="605" y="2326"/>
                        <a:pt x="603" y="2318"/>
                      </a:cubicBezTo>
                      <a:cubicBezTo>
                        <a:pt x="600" y="2309"/>
                        <a:pt x="605" y="2273"/>
                        <a:pt x="616" y="2228"/>
                      </a:cubicBezTo>
                      <a:cubicBezTo>
                        <a:pt x="628" y="2183"/>
                        <a:pt x="657" y="2117"/>
                        <a:pt x="660" y="2047"/>
                      </a:cubicBezTo>
                      <a:cubicBezTo>
                        <a:pt x="662" y="2004"/>
                        <a:pt x="655" y="1926"/>
                        <a:pt x="656" y="1865"/>
                      </a:cubicBezTo>
                      <a:cubicBezTo>
                        <a:pt x="657" y="1828"/>
                        <a:pt x="669" y="1800"/>
                        <a:pt x="671" y="1795"/>
                      </a:cubicBezTo>
                      <a:cubicBezTo>
                        <a:pt x="675" y="1771"/>
                        <a:pt x="676" y="1727"/>
                        <a:pt x="680" y="1715"/>
                      </a:cubicBezTo>
                      <a:cubicBezTo>
                        <a:pt x="750" y="1497"/>
                        <a:pt x="712" y="1324"/>
                        <a:pt x="710" y="1281"/>
                      </a:cubicBezTo>
                      <a:cubicBezTo>
                        <a:pt x="711" y="1281"/>
                        <a:pt x="711" y="1281"/>
                        <a:pt x="711" y="1281"/>
                      </a:cubicBezTo>
                      <a:cubicBezTo>
                        <a:pt x="709" y="1246"/>
                        <a:pt x="715" y="1224"/>
                        <a:pt x="712" y="1209"/>
                      </a:cubicBezTo>
                      <a:cubicBezTo>
                        <a:pt x="712" y="1178"/>
                        <a:pt x="688" y="1075"/>
                        <a:pt x="684" y="1067"/>
                      </a:cubicBezTo>
                      <a:cubicBezTo>
                        <a:pt x="684" y="1067"/>
                        <a:pt x="696" y="931"/>
                        <a:pt x="693" y="923"/>
                      </a:cubicBezTo>
                      <a:cubicBezTo>
                        <a:pt x="695" y="897"/>
                        <a:pt x="708" y="849"/>
                        <a:pt x="707" y="822"/>
                      </a:cubicBezTo>
                      <a:cubicBezTo>
                        <a:pt x="708" y="789"/>
                        <a:pt x="712" y="768"/>
                        <a:pt x="712" y="756"/>
                      </a:cubicBezTo>
                      <a:cubicBezTo>
                        <a:pt x="713" y="754"/>
                        <a:pt x="713" y="754"/>
                        <a:pt x="713" y="754"/>
                      </a:cubicBezTo>
                      <a:cubicBezTo>
                        <a:pt x="713" y="766"/>
                        <a:pt x="714" y="775"/>
                        <a:pt x="715" y="780"/>
                      </a:cubicBezTo>
                      <a:cubicBezTo>
                        <a:pt x="716" y="789"/>
                        <a:pt x="716" y="802"/>
                        <a:pt x="717" y="805"/>
                      </a:cubicBezTo>
                      <a:cubicBezTo>
                        <a:pt x="719" y="818"/>
                        <a:pt x="730" y="890"/>
                        <a:pt x="731" y="916"/>
                      </a:cubicBezTo>
                      <a:cubicBezTo>
                        <a:pt x="725" y="953"/>
                        <a:pt x="725" y="976"/>
                        <a:pt x="735" y="1028"/>
                      </a:cubicBezTo>
                      <a:cubicBezTo>
                        <a:pt x="740" y="1056"/>
                        <a:pt x="790" y="1178"/>
                        <a:pt x="792" y="1192"/>
                      </a:cubicBezTo>
                      <a:cubicBezTo>
                        <a:pt x="794" y="1205"/>
                        <a:pt x="798" y="1220"/>
                        <a:pt x="799" y="1223"/>
                      </a:cubicBezTo>
                      <a:cubicBezTo>
                        <a:pt x="801" y="1227"/>
                        <a:pt x="790" y="1246"/>
                        <a:pt x="793" y="1258"/>
                      </a:cubicBezTo>
                      <a:cubicBezTo>
                        <a:pt x="796" y="1270"/>
                        <a:pt x="774" y="1310"/>
                        <a:pt x="781" y="1348"/>
                      </a:cubicBezTo>
                      <a:cubicBezTo>
                        <a:pt x="788" y="1385"/>
                        <a:pt x="789" y="1390"/>
                        <a:pt x="790" y="1398"/>
                      </a:cubicBezTo>
                      <a:cubicBezTo>
                        <a:pt x="791" y="1406"/>
                        <a:pt x="795" y="1415"/>
                        <a:pt x="798" y="1425"/>
                      </a:cubicBezTo>
                      <a:cubicBezTo>
                        <a:pt x="800" y="1436"/>
                        <a:pt x="805" y="1460"/>
                        <a:pt x="811" y="1461"/>
                      </a:cubicBezTo>
                      <a:cubicBezTo>
                        <a:pt x="817" y="1461"/>
                        <a:pt x="818" y="1459"/>
                        <a:pt x="818" y="1456"/>
                      </a:cubicBezTo>
                      <a:cubicBezTo>
                        <a:pt x="818" y="1456"/>
                        <a:pt x="820" y="1480"/>
                        <a:pt x="832" y="1479"/>
                      </a:cubicBezTo>
                      <a:cubicBezTo>
                        <a:pt x="840" y="1479"/>
                        <a:pt x="840" y="1472"/>
                        <a:pt x="840" y="1472"/>
                      </a:cubicBezTo>
                      <a:cubicBezTo>
                        <a:pt x="840" y="1472"/>
                        <a:pt x="841" y="1491"/>
                        <a:pt x="852" y="1489"/>
                      </a:cubicBezTo>
                      <a:cubicBezTo>
                        <a:pt x="863" y="1487"/>
                        <a:pt x="863" y="1477"/>
                        <a:pt x="863" y="1477"/>
                      </a:cubicBezTo>
                      <a:cubicBezTo>
                        <a:pt x="870" y="1481"/>
                        <a:pt x="881" y="1480"/>
                        <a:pt x="884" y="1467"/>
                      </a:cubicBezTo>
                      <a:cubicBezTo>
                        <a:pt x="886" y="1455"/>
                        <a:pt x="892" y="1431"/>
                        <a:pt x="892" y="1422"/>
                      </a:cubicBezTo>
                      <a:cubicBezTo>
                        <a:pt x="891" y="1413"/>
                        <a:pt x="898" y="1393"/>
                        <a:pt x="898" y="1385"/>
                      </a:cubicBezTo>
                      <a:cubicBezTo>
                        <a:pt x="903" y="1362"/>
                        <a:pt x="909" y="1354"/>
                        <a:pt x="907" y="1347"/>
                      </a:cubicBezTo>
                      <a:cubicBezTo>
                        <a:pt x="915" y="1356"/>
                        <a:pt x="922" y="1365"/>
                        <a:pt x="926" y="1367"/>
                      </a:cubicBezTo>
                      <a:cubicBezTo>
                        <a:pt x="928" y="1381"/>
                        <a:pt x="941" y="1401"/>
                        <a:pt x="953" y="1402"/>
                      </a:cubicBezTo>
                      <a:cubicBezTo>
                        <a:pt x="968" y="1403"/>
                        <a:pt x="964" y="1392"/>
                        <a:pt x="959" y="1381"/>
                      </a:cubicBezTo>
                      <a:cubicBezTo>
                        <a:pt x="955" y="1369"/>
                        <a:pt x="954" y="1355"/>
                        <a:pt x="950" y="1350"/>
                      </a:cubicBezTo>
                      <a:cubicBezTo>
                        <a:pt x="946" y="1344"/>
                        <a:pt x="939" y="1315"/>
                        <a:pt x="931" y="1305"/>
                      </a:cubicBezTo>
                      <a:cubicBezTo>
                        <a:pt x="924" y="1295"/>
                        <a:pt x="893" y="1251"/>
                        <a:pt x="886" y="1244"/>
                      </a:cubicBezTo>
                      <a:cubicBezTo>
                        <a:pt x="884" y="1239"/>
                        <a:pt x="885" y="1222"/>
                        <a:pt x="882" y="1210"/>
                      </a:cubicBezTo>
                      <a:cubicBezTo>
                        <a:pt x="878" y="1198"/>
                        <a:pt x="879" y="1186"/>
                        <a:pt x="876" y="1172"/>
                      </a:cubicBezTo>
                      <a:cubicBezTo>
                        <a:pt x="872" y="1158"/>
                        <a:pt x="872" y="1130"/>
                        <a:pt x="871" y="1111"/>
                      </a:cubicBezTo>
                      <a:cubicBezTo>
                        <a:pt x="870" y="1078"/>
                        <a:pt x="870" y="950"/>
                        <a:pt x="851" y="903"/>
                      </a:cubicBezTo>
                      <a:cubicBezTo>
                        <a:pt x="847" y="889"/>
                        <a:pt x="843" y="865"/>
                        <a:pt x="844" y="832"/>
                      </a:cubicBezTo>
                      <a:cubicBezTo>
                        <a:pt x="842" y="740"/>
                        <a:pt x="821" y="688"/>
                        <a:pt x="823" y="659"/>
                      </a:cubicBezTo>
                      <a:cubicBezTo>
                        <a:pt x="829" y="618"/>
                        <a:pt x="820" y="574"/>
                        <a:pt x="812" y="539"/>
                      </a:cubicBezTo>
                      <a:cubicBezTo>
                        <a:pt x="795" y="465"/>
                        <a:pt x="759" y="445"/>
                        <a:pt x="743" y="442"/>
                      </a:cubicBezTo>
                      <a:cubicBezTo>
                        <a:pt x="726" y="438"/>
                        <a:pt x="687" y="427"/>
                        <a:pt x="672" y="421"/>
                      </a:cubicBezTo>
                      <a:cubicBezTo>
                        <a:pt x="656" y="414"/>
                        <a:pt x="615" y="390"/>
                        <a:pt x="598" y="384"/>
                      </a:cubicBezTo>
                      <a:cubicBezTo>
                        <a:pt x="584" y="379"/>
                        <a:pt x="558" y="363"/>
                        <a:pt x="558" y="363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77" name="Freeform 70"/>
                <p:cNvSpPr>
                  <a:spLocks/>
                </p:cNvSpPr>
                <p:nvPr/>
              </p:nvSpPr>
              <p:spPr bwMode="auto">
                <a:xfrm>
                  <a:off x="943" y="951"/>
                  <a:ext cx="34" cy="47"/>
                </a:xfrm>
                <a:custGeom>
                  <a:avLst/>
                  <a:gdLst>
                    <a:gd name="T0" fmla="*/ 144 w 25"/>
                    <a:gd name="T1" fmla="*/ 122 h 35"/>
                    <a:gd name="T2" fmla="*/ 133 w 25"/>
                    <a:gd name="T3" fmla="*/ 38 h 35"/>
                    <a:gd name="T4" fmla="*/ 35 w 25"/>
                    <a:gd name="T5" fmla="*/ 38 h 35"/>
                    <a:gd name="T6" fmla="*/ 19 w 25"/>
                    <a:gd name="T7" fmla="*/ 205 h 3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35">
                      <a:moveTo>
                        <a:pt x="23" y="21"/>
                      </a:moveTo>
                      <a:cubicBezTo>
                        <a:pt x="25" y="20"/>
                        <a:pt x="24" y="11"/>
                        <a:pt x="21" y="7"/>
                      </a:cubicBezTo>
                      <a:cubicBezTo>
                        <a:pt x="19" y="3"/>
                        <a:pt x="10" y="0"/>
                        <a:pt x="5" y="7"/>
                      </a:cubicBezTo>
                      <a:cubicBezTo>
                        <a:pt x="1" y="13"/>
                        <a:pt x="0" y="25"/>
                        <a:pt x="3" y="35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78" name="Freeform 71"/>
                <p:cNvSpPr>
                  <a:spLocks/>
                </p:cNvSpPr>
                <p:nvPr/>
              </p:nvSpPr>
              <p:spPr bwMode="auto">
                <a:xfrm>
                  <a:off x="952" y="955"/>
                  <a:ext cx="6" cy="17"/>
                </a:xfrm>
                <a:custGeom>
                  <a:avLst/>
                  <a:gdLst>
                    <a:gd name="T0" fmla="*/ 48 w 4"/>
                    <a:gd name="T1" fmla="*/ 0 h 13"/>
                    <a:gd name="T2" fmla="*/ 41 w 4"/>
                    <a:gd name="T3" fmla="*/ 65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" h="13">
                      <a:moveTo>
                        <a:pt x="4" y="0"/>
                      </a:moveTo>
                      <a:cubicBezTo>
                        <a:pt x="1" y="3"/>
                        <a:pt x="0" y="9"/>
                        <a:pt x="3" y="13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79" name="Freeform 72"/>
                <p:cNvSpPr>
                  <a:spLocks/>
                </p:cNvSpPr>
                <p:nvPr/>
              </p:nvSpPr>
              <p:spPr bwMode="auto">
                <a:xfrm>
                  <a:off x="1172" y="1079"/>
                  <a:ext cx="27" cy="8"/>
                </a:xfrm>
                <a:custGeom>
                  <a:avLst/>
                  <a:gdLst>
                    <a:gd name="T0" fmla="*/ 120 w 20"/>
                    <a:gd name="T1" fmla="*/ 0 h 6"/>
                    <a:gd name="T2" fmla="*/ 89 w 20"/>
                    <a:gd name="T3" fmla="*/ 16 h 6"/>
                    <a:gd name="T4" fmla="*/ 0 w 20"/>
                    <a:gd name="T5" fmla="*/ 21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6">
                      <a:moveTo>
                        <a:pt x="20" y="0"/>
                      </a:moveTo>
                      <a:cubicBezTo>
                        <a:pt x="18" y="2"/>
                        <a:pt x="17" y="2"/>
                        <a:pt x="15" y="3"/>
                      </a:cubicBezTo>
                      <a:cubicBezTo>
                        <a:pt x="9" y="6"/>
                        <a:pt x="6" y="2"/>
                        <a:pt x="0" y="4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80" name="Freeform 73"/>
                <p:cNvSpPr>
                  <a:spLocks/>
                </p:cNvSpPr>
                <p:nvPr/>
              </p:nvSpPr>
              <p:spPr bwMode="auto">
                <a:xfrm>
                  <a:off x="963" y="2201"/>
                  <a:ext cx="42" cy="23"/>
                </a:xfrm>
                <a:custGeom>
                  <a:avLst/>
                  <a:gdLst>
                    <a:gd name="T0" fmla="*/ 64 w 31"/>
                    <a:gd name="T1" fmla="*/ 0 h 17"/>
                    <a:gd name="T2" fmla="*/ 56 w 31"/>
                    <a:gd name="T3" fmla="*/ 92 h 17"/>
                    <a:gd name="T4" fmla="*/ 126 w 31"/>
                    <a:gd name="T5" fmla="*/ 37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17">
                      <a:moveTo>
                        <a:pt x="10" y="0"/>
                      </a:moveTo>
                      <a:cubicBezTo>
                        <a:pt x="0" y="2"/>
                        <a:pt x="1" y="12"/>
                        <a:pt x="9" y="15"/>
                      </a:cubicBezTo>
                      <a:cubicBezTo>
                        <a:pt x="16" y="17"/>
                        <a:pt x="31" y="8"/>
                        <a:pt x="21" y="6"/>
                      </a:cubicBezTo>
                    </a:path>
                  </a:pathLst>
                </a:custGeom>
                <a:solidFill>
                  <a:srgbClr val="FDE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81" name="Freeform 74"/>
                <p:cNvSpPr>
                  <a:spLocks/>
                </p:cNvSpPr>
                <p:nvPr/>
              </p:nvSpPr>
              <p:spPr bwMode="auto">
                <a:xfrm>
                  <a:off x="1148" y="1590"/>
                  <a:ext cx="41" cy="39"/>
                </a:xfrm>
                <a:custGeom>
                  <a:avLst/>
                  <a:gdLst>
                    <a:gd name="T0" fmla="*/ 49 w 31"/>
                    <a:gd name="T1" fmla="*/ 16 h 29"/>
                    <a:gd name="T2" fmla="*/ 102 w 31"/>
                    <a:gd name="T3" fmla="*/ 153 h 29"/>
                    <a:gd name="T4" fmla="*/ 163 w 31"/>
                    <a:gd name="T5" fmla="*/ 85 h 29"/>
                    <a:gd name="T6" fmla="*/ 87 w 31"/>
                    <a:gd name="T7" fmla="*/ 0 h 2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29">
                      <a:moveTo>
                        <a:pt x="9" y="3"/>
                      </a:moveTo>
                      <a:cubicBezTo>
                        <a:pt x="0" y="12"/>
                        <a:pt x="5" y="29"/>
                        <a:pt x="19" y="26"/>
                      </a:cubicBezTo>
                      <a:cubicBezTo>
                        <a:pt x="24" y="24"/>
                        <a:pt x="29" y="20"/>
                        <a:pt x="30" y="14"/>
                      </a:cubicBezTo>
                      <a:cubicBezTo>
                        <a:pt x="31" y="5"/>
                        <a:pt x="24" y="2"/>
                        <a:pt x="17" y="0"/>
                      </a:cubicBezTo>
                    </a:path>
                  </a:pathLst>
                </a:custGeom>
                <a:solidFill>
                  <a:srgbClr val="FDE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82" name="Freeform 75"/>
                <p:cNvSpPr>
                  <a:spLocks/>
                </p:cNvSpPr>
                <p:nvPr/>
              </p:nvSpPr>
              <p:spPr bwMode="auto">
                <a:xfrm>
                  <a:off x="769" y="1589"/>
                  <a:ext cx="60" cy="55"/>
                </a:xfrm>
                <a:custGeom>
                  <a:avLst/>
                  <a:gdLst>
                    <a:gd name="T0" fmla="*/ 139 w 44"/>
                    <a:gd name="T1" fmla="*/ 1 h 41"/>
                    <a:gd name="T2" fmla="*/ 50 w 44"/>
                    <a:gd name="T3" fmla="*/ 141 h 41"/>
                    <a:gd name="T4" fmla="*/ 218 w 44"/>
                    <a:gd name="T5" fmla="*/ 21 h 4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4" h="41">
                      <a:moveTo>
                        <a:pt x="21" y="1"/>
                      </a:moveTo>
                      <a:cubicBezTo>
                        <a:pt x="10" y="0"/>
                        <a:pt x="0" y="13"/>
                        <a:pt x="8" y="24"/>
                      </a:cubicBezTo>
                      <a:cubicBezTo>
                        <a:pt x="20" y="41"/>
                        <a:pt x="44" y="21"/>
                        <a:pt x="34" y="4"/>
                      </a:cubicBezTo>
                    </a:path>
                  </a:pathLst>
                </a:custGeom>
                <a:solidFill>
                  <a:srgbClr val="FDE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83" name="Freeform 76"/>
                <p:cNvSpPr>
                  <a:spLocks/>
                </p:cNvSpPr>
                <p:nvPr/>
              </p:nvSpPr>
              <p:spPr bwMode="auto">
                <a:xfrm>
                  <a:off x="675" y="1561"/>
                  <a:ext cx="6" cy="173"/>
                </a:xfrm>
                <a:custGeom>
                  <a:avLst/>
                  <a:gdLst>
                    <a:gd name="T0" fmla="*/ 0 w 4"/>
                    <a:gd name="T1" fmla="*/ 750 h 129"/>
                    <a:gd name="T2" fmla="*/ 0 w 4"/>
                    <a:gd name="T3" fmla="*/ 738 h 129"/>
                    <a:gd name="T4" fmla="*/ 0 w 4"/>
                    <a:gd name="T5" fmla="*/ 0 h 1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129">
                      <a:moveTo>
                        <a:pt x="0" y="129"/>
                      </a:moveTo>
                      <a:cubicBezTo>
                        <a:pt x="0" y="127"/>
                        <a:pt x="0" y="127"/>
                        <a:pt x="0" y="127"/>
                      </a:cubicBezTo>
                      <a:cubicBezTo>
                        <a:pt x="3" y="84"/>
                        <a:pt x="4" y="9"/>
                        <a:pt x="0" y="0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84" name="Freeform 77"/>
                <p:cNvSpPr>
                  <a:spLocks/>
                </p:cNvSpPr>
                <p:nvPr/>
              </p:nvSpPr>
              <p:spPr bwMode="auto">
                <a:xfrm>
                  <a:off x="779" y="1590"/>
                  <a:ext cx="36" cy="39"/>
                </a:xfrm>
                <a:custGeom>
                  <a:avLst/>
                  <a:gdLst>
                    <a:gd name="T0" fmla="*/ 73 w 27"/>
                    <a:gd name="T1" fmla="*/ 0 h 29"/>
                    <a:gd name="T2" fmla="*/ 151 w 27"/>
                    <a:gd name="T3" fmla="*/ 85 h 29"/>
                    <a:gd name="T4" fmla="*/ 73 w 27"/>
                    <a:gd name="T5" fmla="*/ 169 h 29"/>
                    <a:gd name="T6" fmla="*/ 0 w 27"/>
                    <a:gd name="T7" fmla="*/ 117 h 2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7" h="29">
                      <a:moveTo>
                        <a:pt x="13" y="0"/>
                      </a:moveTo>
                      <a:cubicBezTo>
                        <a:pt x="21" y="0"/>
                        <a:pt x="27" y="6"/>
                        <a:pt x="27" y="14"/>
                      </a:cubicBezTo>
                      <a:cubicBezTo>
                        <a:pt x="27" y="22"/>
                        <a:pt x="21" y="29"/>
                        <a:pt x="13" y="29"/>
                      </a:cubicBezTo>
                      <a:cubicBezTo>
                        <a:pt x="7" y="29"/>
                        <a:pt x="2" y="25"/>
                        <a:pt x="0" y="20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85" name="Oval 78"/>
                <p:cNvSpPr>
                  <a:spLocks noChangeArrowheads="1"/>
                </p:cNvSpPr>
                <p:nvPr/>
              </p:nvSpPr>
              <p:spPr bwMode="auto">
                <a:xfrm>
                  <a:off x="791" y="1604"/>
                  <a:ext cx="11" cy="10"/>
                </a:xfrm>
                <a:prstGeom prst="ellipse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32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Font typeface="Tahoma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24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Font typeface="Tahoma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defRPr>
                  </a:lvl9pPr>
                </a:lstStyle>
                <a:p>
                  <a:pPr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1800">
                    <a:solidFill>
                      <a:srgbClr val="FFFFFF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10386" name="Freeform 79"/>
                <p:cNvSpPr>
                  <a:spLocks/>
                </p:cNvSpPr>
                <p:nvPr/>
              </p:nvSpPr>
              <p:spPr bwMode="auto">
                <a:xfrm>
                  <a:off x="746" y="1324"/>
                  <a:ext cx="174" cy="18"/>
                </a:xfrm>
                <a:custGeom>
                  <a:avLst/>
                  <a:gdLst>
                    <a:gd name="T0" fmla="*/ 0 w 129"/>
                    <a:gd name="T1" fmla="*/ 1 h 13"/>
                    <a:gd name="T2" fmla="*/ 73 w 129"/>
                    <a:gd name="T3" fmla="*/ 15 h 13"/>
                    <a:gd name="T4" fmla="*/ 152 w 129"/>
                    <a:gd name="T5" fmla="*/ 21 h 13"/>
                    <a:gd name="T6" fmla="*/ 421 w 129"/>
                    <a:gd name="T7" fmla="*/ 64 h 13"/>
                    <a:gd name="T8" fmla="*/ 515 w 129"/>
                    <a:gd name="T9" fmla="*/ 89 h 13"/>
                    <a:gd name="T10" fmla="*/ 778 w 129"/>
                    <a:gd name="T11" fmla="*/ 89 h 13"/>
                    <a:gd name="T12" fmla="*/ 778 w 129"/>
                    <a:gd name="T13" fmla="*/ 89 h 13"/>
                    <a:gd name="T14" fmla="*/ 778 w 129"/>
                    <a:gd name="T15" fmla="*/ 89 h 13"/>
                    <a:gd name="T16" fmla="*/ 778 w 129"/>
                    <a:gd name="T17" fmla="*/ 89 h 13"/>
                    <a:gd name="T18" fmla="*/ 515 w 129"/>
                    <a:gd name="T19" fmla="*/ 64 h 13"/>
                    <a:gd name="T20" fmla="*/ 428 w 129"/>
                    <a:gd name="T21" fmla="*/ 50 h 13"/>
                    <a:gd name="T22" fmla="*/ 152 w 129"/>
                    <a:gd name="T23" fmla="*/ 0 h 13"/>
                    <a:gd name="T24" fmla="*/ 73 w 129"/>
                    <a:gd name="T25" fmla="*/ 0 h 13"/>
                    <a:gd name="T26" fmla="*/ 0 w 129"/>
                    <a:gd name="T27" fmla="*/ 1 h 1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9" h="13">
                      <a:moveTo>
                        <a:pt x="0" y="1"/>
                      </a:move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8" y="3"/>
                        <a:pt x="24" y="3"/>
                        <a:pt x="25" y="3"/>
                      </a:cubicBezTo>
                      <a:cubicBezTo>
                        <a:pt x="40" y="4"/>
                        <a:pt x="57" y="7"/>
                        <a:pt x="70" y="9"/>
                      </a:cubicBezTo>
                      <a:cubicBezTo>
                        <a:pt x="86" y="12"/>
                        <a:pt x="86" y="12"/>
                        <a:pt x="86" y="12"/>
                      </a:cubicBezTo>
                      <a:cubicBezTo>
                        <a:pt x="100" y="13"/>
                        <a:pt x="119" y="12"/>
                        <a:pt x="129" y="12"/>
                      </a:cubicBezTo>
                      <a:cubicBezTo>
                        <a:pt x="129" y="12"/>
                        <a:pt x="129" y="12"/>
                        <a:pt x="129" y="12"/>
                      </a:cubicBezTo>
                      <a:cubicBezTo>
                        <a:pt x="129" y="12"/>
                        <a:pt x="129" y="12"/>
                        <a:pt x="129" y="12"/>
                      </a:cubicBezTo>
                      <a:cubicBezTo>
                        <a:pt x="129" y="12"/>
                        <a:pt x="129" y="12"/>
                        <a:pt x="129" y="12"/>
                      </a:cubicBezTo>
                      <a:cubicBezTo>
                        <a:pt x="119" y="12"/>
                        <a:pt x="101" y="11"/>
                        <a:pt x="86" y="9"/>
                      </a:cubicBezTo>
                      <a:cubicBezTo>
                        <a:pt x="71" y="7"/>
                        <a:pt x="71" y="7"/>
                        <a:pt x="71" y="7"/>
                      </a:cubicBezTo>
                      <a:cubicBezTo>
                        <a:pt x="57" y="5"/>
                        <a:pt x="40" y="2"/>
                        <a:pt x="25" y="0"/>
                      </a:cubicBezTo>
                      <a:cubicBezTo>
                        <a:pt x="24" y="0"/>
                        <a:pt x="18" y="1"/>
                        <a:pt x="12" y="0"/>
                      </a:cubicBezTo>
                      <a:cubicBezTo>
                        <a:pt x="12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A7A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87" name="Freeform 80"/>
                <p:cNvSpPr>
                  <a:spLocks/>
                </p:cNvSpPr>
                <p:nvPr/>
              </p:nvSpPr>
              <p:spPr bwMode="auto">
                <a:xfrm>
                  <a:off x="944" y="1261"/>
                  <a:ext cx="81" cy="78"/>
                </a:xfrm>
                <a:custGeom>
                  <a:avLst/>
                  <a:gdLst>
                    <a:gd name="T0" fmla="*/ 182 w 60"/>
                    <a:gd name="T1" fmla="*/ 325 h 58"/>
                    <a:gd name="T2" fmla="*/ 155 w 60"/>
                    <a:gd name="T3" fmla="*/ 325 h 58"/>
                    <a:gd name="T4" fmla="*/ 140 w 60"/>
                    <a:gd name="T5" fmla="*/ 325 h 58"/>
                    <a:gd name="T6" fmla="*/ 0 w 60"/>
                    <a:gd name="T7" fmla="*/ 151 h 58"/>
                    <a:gd name="T8" fmla="*/ 0 w 60"/>
                    <a:gd name="T9" fmla="*/ 151 h 58"/>
                    <a:gd name="T10" fmla="*/ 140 w 60"/>
                    <a:gd name="T11" fmla="*/ 340 h 58"/>
                    <a:gd name="T12" fmla="*/ 155 w 60"/>
                    <a:gd name="T13" fmla="*/ 344 h 58"/>
                    <a:gd name="T14" fmla="*/ 182 w 60"/>
                    <a:gd name="T15" fmla="*/ 340 h 58"/>
                    <a:gd name="T16" fmla="*/ 360 w 60"/>
                    <a:gd name="T17" fmla="*/ 0 h 58"/>
                    <a:gd name="T18" fmla="*/ 360 w 60"/>
                    <a:gd name="T19" fmla="*/ 0 h 58"/>
                    <a:gd name="T20" fmla="*/ 182 w 60"/>
                    <a:gd name="T21" fmla="*/ 325 h 5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0" h="58">
                      <a:moveTo>
                        <a:pt x="30" y="55"/>
                      </a:moveTo>
                      <a:cubicBezTo>
                        <a:pt x="26" y="55"/>
                        <a:pt x="26" y="55"/>
                        <a:pt x="26" y="55"/>
                      </a:cubicBezTo>
                      <a:cubicBezTo>
                        <a:pt x="23" y="55"/>
                        <a:pt x="23" y="55"/>
                        <a:pt x="23" y="55"/>
                      </a:cubicBezTo>
                      <a:cubicBezTo>
                        <a:pt x="17" y="54"/>
                        <a:pt x="8" y="43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3" y="32"/>
                        <a:pt x="12" y="56"/>
                        <a:pt x="23" y="57"/>
                      </a:cubicBezTo>
                      <a:cubicBezTo>
                        <a:pt x="26" y="58"/>
                        <a:pt x="26" y="58"/>
                        <a:pt x="26" y="58"/>
                      </a:cubicBezTo>
                      <a:cubicBezTo>
                        <a:pt x="30" y="57"/>
                        <a:pt x="30" y="57"/>
                        <a:pt x="30" y="57"/>
                      </a:cubicBezTo>
                      <a:cubicBezTo>
                        <a:pt x="42" y="56"/>
                        <a:pt x="56" y="22"/>
                        <a:pt x="60" y="0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55" y="23"/>
                        <a:pt x="39" y="54"/>
                        <a:pt x="30" y="55"/>
                      </a:cubicBezTo>
                      <a:close/>
                    </a:path>
                  </a:pathLst>
                </a:custGeom>
                <a:solidFill>
                  <a:srgbClr val="58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88" name="Freeform 81"/>
                <p:cNvSpPr>
                  <a:spLocks/>
                </p:cNvSpPr>
                <p:nvPr/>
              </p:nvSpPr>
              <p:spPr bwMode="auto">
                <a:xfrm>
                  <a:off x="959" y="2199"/>
                  <a:ext cx="46" cy="17"/>
                </a:xfrm>
                <a:custGeom>
                  <a:avLst/>
                  <a:gdLst>
                    <a:gd name="T0" fmla="*/ 0 w 34"/>
                    <a:gd name="T1" fmla="*/ 60 h 13"/>
                    <a:gd name="T2" fmla="*/ 100 w 34"/>
                    <a:gd name="T3" fmla="*/ 0 h 13"/>
                    <a:gd name="T4" fmla="*/ 208 w 34"/>
                    <a:gd name="T5" fmla="*/ 65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4" h="13">
                      <a:moveTo>
                        <a:pt x="0" y="12"/>
                      </a:moveTo>
                      <a:cubicBezTo>
                        <a:pt x="7" y="3"/>
                        <a:pt x="8" y="0"/>
                        <a:pt x="16" y="0"/>
                      </a:cubicBezTo>
                      <a:cubicBezTo>
                        <a:pt x="24" y="0"/>
                        <a:pt x="25" y="3"/>
                        <a:pt x="34" y="13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89" name="Freeform 82"/>
                <p:cNvSpPr>
                  <a:spLocks/>
                </p:cNvSpPr>
                <p:nvPr/>
              </p:nvSpPr>
              <p:spPr bwMode="auto">
                <a:xfrm>
                  <a:off x="959" y="2460"/>
                  <a:ext cx="46" cy="9"/>
                </a:xfrm>
                <a:custGeom>
                  <a:avLst/>
                  <a:gdLst>
                    <a:gd name="T0" fmla="*/ 0 w 34"/>
                    <a:gd name="T1" fmla="*/ 18 h 6"/>
                    <a:gd name="T2" fmla="*/ 100 w 34"/>
                    <a:gd name="T3" fmla="*/ 72 h 6"/>
                    <a:gd name="T4" fmla="*/ 208 w 34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4" h="6">
                      <a:moveTo>
                        <a:pt x="0" y="1"/>
                      </a:moveTo>
                      <a:cubicBezTo>
                        <a:pt x="7" y="5"/>
                        <a:pt x="8" y="6"/>
                        <a:pt x="16" y="6"/>
                      </a:cubicBezTo>
                      <a:cubicBezTo>
                        <a:pt x="24" y="6"/>
                        <a:pt x="25" y="4"/>
                        <a:pt x="34" y="0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90" name="Freeform 83"/>
                <p:cNvSpPr>
                  <a:spLocks/>
                </p:cNvSpPr>
                <p:nvPr/>
              </p:nvSpPr>
              <p:spPr bwMode="auto">
                <a:xfrm>
                  <a:off x="967" y="2208"/>
                  <a:ext cx="30" cy="13"/>
                </a:xfrm>
                <a:custGeom>
                  <a:avLst/>
                  <a:gdLst>
                    <a:gd name="T0" fmla="*/ 0 w 22"/>
                    <a:gd name="T1" fmla="*/ 0 h 10"/>
                    <a:gd name="T2" fmla="*/ 142 w 22"/>
                    <a:gd name="T3" fmla="*/ 0 h 1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" h="10">
                      <a:moveTo>
                        <a:pt x="0" y="0"/>
                      </a:moveTo>
                      <a:cubicBezTo>
                        <a:pt x="2" y="10"/>
                        <a:pt x="18" y="10"/>
                        <a:pt x="22" y="0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91" name="Freeform 84"/>
                <p:cNvSpPr>
                  <a:spLocks/>
                </p:cNvSpPr>
                <p:nvPr/>
              </p:nvSpPr>
              <p:spPr bwMode="auto">
                <a:xfrm>
                  <a:off x="720" y="1664"/>
                  <a:ext cx="200" cy="34"/>
                </a:xfrm>
                <a:custGeom>
                  <a:avLst/>
                  <a:gdLst>
                    <a:gd name="T0" fmla="*/ 0 w 149"/>
                    <a:gd name="T1" fmla="*/ 0 h 25"/>
                    <a:gd name="T2" fmla="*/ 672 w 149"/>
                    <a:gd name="T3" fmla="*/ 76 h 25"/>
                    <a:gd name="T4" fmla="*/ 870 w 149"/>
                    <a:gd name="T5" fmla="*/ 37 h 25"/>
                    <a:gd name="T6" fmla="*/ 870 w 149"/>
                    <a:gd name="T7" fmla="*/ 37 h 25"/>
                    <a:gd name="T8" fmla="*/ 672 w 149"/>
                    <a:gd name="T9" fmla="*/ 56 h 25"/>
                    <a:gd name="T10" fmla="*/ 0 w 149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9" h="25">
                      <a:moveTo>
                        <a:pt x="0" y="0"/>
                      </a:moveTo>
                      <a:cubicBezTo>
                        <a:pt x="29" y="25"/>
                        <a:pt x="74" y="18"/>
                        <a:pt x="115" y="12"/>
                      </a:cubicBezTo>
                      <a:cubicBezTo>
                        <a:pt x="127" y="10"/>
                        <a:pt x="139" y="7"/>
                        <a:pt x="149" y="6"/>
                      </a:cubicBezTo>
                      <a:cubicBezTo>
                        <a:pt x="149" y="6"/>
                        <a:pt x="149" y="6"/>
                        <a:pt x="149" y="6"/>
                      </a:cubicBezTo>
                      <a:cubicBezTo>
                        <a:pt x="139" y="7"/>
                        <a:pt x="127" y="7"/>
                        <a:pt x="115" y="9"/>
                      </a:cubicBezTo>
                      <a:cubicBezTo>
                        <a:pt x="74" y="16"/>
                        <a:pt x="28" y="24"/>
                        <a:pt x="0" y="0"/>
                      </a:cubicBezTo>
                      <a:close/>
                    </a:path>
                  </a:pathLst>
                </a:custGeom>
                <a:solidFill>
                  <a:srgbClr val="58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92" name="Freeform 85"/>
                <p:cNvSpPr>
                  <a:spLocks/>
                </p:cNvSpPr>
                <p:nvPr/>
              </p:nvSpPr>
              <p:spPr bwMode="auto">
                <a:xfrm>
                  <a:off x="1286" y="1561"/>
                  <a:ext cx="6" cy="173"/>
                </a:xfrm>
                <a:custGeom>
                  <a:avLst/>
                  <a:gdLst>
                    <a:gd name="T0" fmla="*/ 41 w 4"/>
                    <a:gd name="T1" fmla="*/ 750 h 129"/>
                    <a:gd name="T2" fmla="*/ 41 w 4"/>
                    <a:gd name="T3" fmla="*/ 738 h 129"/>
                    <a:gd name="T4" fmla="*/ 48 w 4"/>
                    <a:gd name="T5" fmla="*/ 0 h 1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129">
                      <a:moveTo>
                        <a:pt x="3" y="129"/>
                      </a:moveTo>
                      <a:cubicBezTo>
                        <a:pt x="3" y="127"/>
                        <a:pt x="3" y="127"/>
                        <a:pt x="3" y="127"/>
                      </a:cubicBezTo>
                      <a:cubicBezTo>
                        <a:pt x="1" y="84"/>
                        <a:pt x="0" y="9"/>
                        <a:pt x="4" y="0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93" name="Freeform 86"/>
                <p:cNvSpPr>
                  <a:spLocks/>
                </p:cNvSpPr>
                <p:nvPr/>
              </p:nvSpPr>
              <p:spPr bwMode="auto">
                <a:xfrm>
                  <a:off x="1187" y="1600"/>
                  <a:ext cx="1" cy="4"/>
                </a:xfrm>
                <a:custGeom>
                  <a:avLst/>
                  <a:gdLst>
                    <a:gd name="T0" fmla="*/ 1 w 1"/>
                    <a:gd name="T1" fmla="*/ 16 h 3"/>
                    <a:gd name="T2" fmla="*/ 0 w 1"/>
                    <a:gd name="T3" fmla="*/ 0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2"/>
                        <a:pt x="1" y="1"/>
                        <a:pt x="0" y="0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94" name="Freeform 87"/>
                <p:cNvSpPr>
                  <a:spLocks/>
                </p:cNvSpPr>
                <p:nvPr/>
              </p:nvSpPr>
              <p:spPr bwMode="auto">
                <a:xfrm>
                  <a:off x="1150" y="1590"/>
                  <a:ext cx="38" cy="39"/>
                </a:xfrm>
                <a:custGeom>
                  <a:avLst/>
                  <a:gdLst>
                    <a:gd name="T0" fmla="*/ 92 w 28"/>
                    <a:gd name="T1" fmla="*/ 0 h 29"/>
                    <a:gd name="T2" fmla="*/ 0 w 28"/>
                    <a:gd name="T3" fmla="*/ 85 h 29"/>
                    <a:gd name="T4" fmla="*/ 92 w 28"/>
                    <a:gd name="T5" fmla="*/ 169 h 29"/>
                    <a:gd name="T6" fmla="*/ 176 w 28"/>
                    <a:gd name="T7" fmla="*/ 117 h 2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" h="29">
                      <a:moveTo>
                        <a:pt x="15" y="0"/>
                      </a:moveTo>
                      <a:cubicBezTo>
                        <a:pt x="7" y="0"/>
                        <a:pt x="0" y="6"/>
                        <a:pt x="0" y="14"/>
                      </a:cubicBezTo>
                      <a:cubicBezTo>
                        <a:pt x="0" y="22"/>
                        <a:pt x="7" y="29"/>
                        <a:pt x="15" y="29"/>
                      </a:cubicBezTo>
                      <a:cubicBezTo>
                        <a:pt x="20" y="29"/>
                        <a:pt x="25" y="25"/>
                        <a:pt x="28" y="20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95" name="Oval 88"/>
                <p:cNvSpPr>
                  <a:spLocks noChangeArrowheads="1"/>
                </p:cNvSpPr>
                <p:nvPr/>
              </p:nvSpPr>
              <p:spPr bwMode="auto">
                <a:xfrm>
                  <a:off x="1165" y="1604"/>
                  <a:ext cx="11" cy="10"/>
                </a:xfrm>
                <a:prstGeom prst="ellipse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32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Font typeface="Tahoma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  <a:buChar char="•"/>
                    <a:defRPr sz="24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Font typeface="Tahoma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0000"/>
                    <a:buFont typeface="Wingdings" pitchFamily="2" charset="2"/>
                    <a:buChar char="v"/>
                    <a:defRPr sz="20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defRPr>
                  </a:lvl9pPr>
                </a:lstStyle>
                <a:p>
                  <a:pPr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1800">
                    <a:solidFill>
                      <a:srgbClr val="FFFFFF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10396" name="Freeform 89"/>
                <p:cNvSpPr>
                  <a:spLocks/>
                </p:cNvSpPr>
                <p:nvPr/>
              </p:nvSpPr>
              <p:spPr bwMode="auto">
                <a:xfrm>
                  <a:off x="1047" y="1323"/>
                  <a:ext cx="173" cy="19"/>
                </a:xfrm>
                <a:custGeom>
                  <a:avLst/>
                  <a:gdLst>
                    <a:gd name="T0" fmla="*/ 601 w 129"/>
                    <a:gd name="T1" fmla="*/ 14 h 14"/>
                    <a:gd name="T2" fmla="*/ 339 w 129"/>
                    <a:gd name="T3" fmla="*/ 50 h 14"/>
                    <a:gd name="T4" fmla="*/ 243 w 129"/>
                    <a:gd name="T5" fmla="*/ 65 h 14"/>
                    <a:gd name="T6" fmla="*/ 0 w 129"/>
                    <a:gd name="T7" fmla="*/ 83 h 14"/>
                    <a:gd name="T8" fmla="*/ 0 w 129"/>
                    <a:gd name="T9" fmla="*/ 83 h 14"/>
                    <a:gd name="T10" fmla="*/ 0 w 129"/>
                    <a:gd name="T11" fmla="*/ 83 h 14"/>
                    <a:gd name="T12" fmla="*/ 0 w 129"/>
                    <a:gd name="T13" fmla="*/ 83 h 14"/>
                    <a:gd name="T14" fmla="*/ 253 w 129"/>
                    <a:gd name="T15" fmla="*/ 83 h 14"/>
                    <a:gd name="T16" fmla="*/ 339 w 129"/>
                    <a:gd name="T17" fmla="*/ 65 h 14"/>
                    <a:gd name="T18" fmla="*/ 601 w 129"/>
                    <a:gd name="T19" fmla="*/ 26 h 14"/>
                    <a:gd name="T20" fmla="*/ 684 w 129"/>
                    <a:gd name="T21" fmla="*/ 19 h 14"/>
                    <a:gd name="T22" fmla="*/ 750 w 129"/>
                    <a:gd name="T23" fmla="*/ 14 h 14"/>
                    <a:gd name="T24" fmla="*/ 750 w 129"/>
                    <a:gd name="T25" fmla="*/ 14 h 14"/>
                    <a:gd name="T26" fmla="*/ 684 w 129"/>
                    <a:gd name="T27" fmla="*/ 1 h 14"/>
                    <a:gd name="T28" fmla="*/ 601 w 129"/>
                    <a:gd name="T29" fmla="*/ 14 h 1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9" h="14">
                      <a:moveTo>
                        <a:pt x="104" y="2"/>
                      </a:moveTo>
                      <a:cubicBezTo>
                        <a:pt x="88" y="3"/>
                        <a:pt x="72" y="6"/>
                        <a:pt x="58" y="8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28" y="12"/>
                        <a:pt x="10" y="13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0" y="13"/>
                        <a:pt x="28" y="14"/>
                        <a:pt x="43" y="13"/>
                      </a:cubicBezTo>
                      <a:cubicBezTo>
                        <a:pt x="58" y="10"/>
                        <a:pt x="58" y="10"/>
                        <a:pt x="58" y="10"/>
                      </a:cubicBezTo>
                      <a:cubicBezTo>
                        <a:pt x="72" y="8"/>
                        <a:pt x="89" y="5"/>
                        <a:pt x="104" y="4"/>
                      </a:cubicBezTo>
                      <a:cubicBezTo>
                        <a:pt x="110" y="3"/>
                        <a:pt x="117" y="3"/>
                        <a:pt x="117" y="3"/>
                      </a:cubicBezTo>
                      <a:cubicBezTo>
                        <a:pt x="117" y="3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17" y="1"/>
                        <a:pt x="117" y="1"/>
                        <a:pt x="117" y="1"/>
                      </a:cubicBezTo>
                      <a:cubicBezTo>
                        <a:pt x="117" y="1"/>
                        <a:pt x="109" y="0"/>
                        <a:pt x="104" y="2"/>
                      </a:cubicBezTo>
                      <a:close/>
                    </a:path>
                  </a:pathLst>
                </a:custGeom>
                <a:solidFill>
                  <a:srgbClr val="A7A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97" name="Freeform 90"/>
                <p:cNvSpPr>
                  <a:spLocks/>
                </p:cNvSpPr>
                <p:nvPr/>
              </p:nvSpPr>
              <p:spPr bwMode="auto">
                <a:xfrm>
                  <a:off x="1045" y="1664"/>
                  <a:ext cx="202" cy="34"/>
                </a:xfrm>
                <a:custGeom>
                  <a:avLst/>
                  <a:gdLst>
                    <a:gd name="T0" fmla="*/ 207 w 150"/>
                    <a:gd name="T1" fmla="*/ 56 h 25"/>
                    <a:gd name="T2" fmla="*/ 0 w 150"/>
                    <a:gd name="T3" fmla="*/ 37 h 25"/>
                    <a:gd name="T4" fmla="*/ 0 w 150"/>
                    <a:gd name="T5" fmla="*/ 37 h 25"/>
                    <a:gd name="T6" fmla="*/ 207 w 150"/>
                    <a:gd name="T7" fmla="*/ 76 h 25"/>
                    <a:gd name="T8" fmla="*/ 894 w 150"/>
                    <a:gd name="T9" fmla="*/ 0 h 25"/>
                    <a:gd name="T10" fmla="*/ 894 w 150"/>
                    <a:gd name="T11" fmla="*/ 0 h 25"/>
                    <a:gd name="T12" fmla="*/ 207 w 150"/>
                    <a:gd name="T13" fmla="*/ 56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0" h="25">
                      <a:moveTo>
                        <a:pt x="35" y="9"/>
                      </a:moveTo>
                      <a:cubicBezTo>
                        <a:pt x="23" y="7"/>
                        <a:pt x="11" y="7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1" y="7"/>
                        <a:pt x="22" y="10"/>
                        <a:pt x="35" y="12"/>
                      </a:cubicBezTo>
                      <a:cubicBezTo>
                        <a:pt x="75" y="18"/>
                        <a:pt x="121" y="25"/>
                        <a:pt x="150" y="0"/>
                      </a:cubicBezTo>
                      <a:cubicBezTo>
                        <a:pt x="150" y="0"/>
                        <a:pt x="150" y="0"/>
                        <a:pt x="150" y="0"/>
                      </a:cubicBezTo>
                      <a:cubicBezTo>
                        <a:pt x="122" y="24"/>
                        <a:pt x="75" y="16"/>
                        <a:pt x="35" y="9"/>
                      </a:cubicBezTo>
                      <a:close/>
                    </a:path>
                  </a:pathLst>
                </a:custGeom>
                <a:solidFill>
                  <a:srgbClr val="58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98" name="Freeform 91"/>
                <p:cNvSpPr>
                  <a:spLocks/>
                </p:cNvSpPr>
                <p:nvPr/>
              </p:nvSpPr>
              <p:spPr bwMode="auto">
                <a:xfrm>
                  <a:off x="1271" y="1541"/>
                  <a:ext cx="34" cy="40"/>
                </a:xfrm>
                <a:custGeom>
                  <a:avLst/>
                  <a:gdLst>
                    <a:gd name="T0" fmla="*/ 0 w 25"/>
                    <a:gd name="T1" fmla="*/ 169 h 30"/>
                    <a:gd name="T2" fmla="*/ 0 w 25"/>
                    <a:gd name="T3" fmla="*/ 169 h 30"/>
                    <a:gd name="T4" fmla="*/ 159 w 25"/>
                    <a:gd name="T5" fmla="*/ 1 h 30"/>
                    <a:gd name="T6" fmla="*/ 144 w 25"/>
                    <a:gd name="T7" fmla="*/ 0 h 30"/>
                    <a:gd name="T8" fmla="*/ 0 w 25"/>
                    <a:gd name="T9" fmla="*/ 169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30">
                      <a:moveTo>
                        <a:pt x="0" y="30"/>
                      </a:move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9" y="24"/>
                        <a:pt x="18" y="15"/>
                        <a:pt x="25" y="1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6" y="13"/>
                        <a:pt x="9" y="24"/>
                        <a:pt x="0" y="30"/>
                      </a:cubicBezTo>
                      <a:close/>
                    </a:path>
                  </a:pathLst>
                </a:custGeom>
                <a:solidFill>
                  <a:srgbClr val="58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399" name="Freeform 92"/>
                <p:cNvSpPr>
                  <a:spLocks/>
                </p:cNvSpPr>
                <p:nvPr/>
              </p:nvSpPr>
              <p:spPr bwMode="auto">
                <a:xfrm>
                  <a:off x="662" y="1541"/>
                  <a:ext cx="33" cy="40"/>
                </a:xfrm>
                <a:custGeom>
                  <a:avLst/>
                  <a:gdLst>
                    <a:gd name="T0" fmla="*/ 0 w 25"/>
                    <a:gd name="T1" fmla="*/ 1 h 30"/>
                    <a:gd name="T2" fmla="*/ 135 w 25"/>
                    <a:gd name="T3" fmla="*/ 169 h 30"/>
                    <a:gd name="T4" fmla="*/ 135 w 25"/>
                    <a:gd name="T5" fmla="*/ 169 h 30"/>
                    <a:gd name="T6" fmla="*/ 12 w 25"/>
                    <a:gd name="T7" fmla="*/ 0 h 30"/>
                    <a:gd name="T8" fmla="*/ 0 w 25"/>
                    <a:gd name="T9" fmla="*/ 1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30">
                      <a:moveTo>
                        <a:pt x="0" y="1"/>
                      </a:moveTo>
                      <a:cubicBezTo>
                        <a:pt x="6" y="15"/>
                        <a:pt x="15" y="24"/>
                        <a:pt x="25" y="30"/>
                      </a:cubicBezTo>
                      <a:cubicBezTo>
                        <a:pt x="25" y="30"/>
                        <a:pt x="25" y="30"/>
                        <a:pt x="25" y="30"/>
                      </a:cubicBezTo>
                      <a:cubicBezTo>
                        <a:pt x="16" y="24"/>
                        <a:pt x="8" y="13"/>
                        <a:pt x="2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858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400" name="Freeform 93"/>
                <p:cNvSpPr>
                  <a:spLocks/>
                </p:cNvSpPr>
                <p:nvPr/>
              </p:nvSpPr>
              <p:spPr bwMode="auto">
                <a:xfrm>
                  <a:off x="963" y="935"/>
                  <a:ext cx="19" cy="17"/>
                </a:xfrm>
                <a:custGeom>
                  <a:avLst/>
                  <a:gdLst>
                    <a:gd name="T0" fmla="*/ 37 w 14"/>
                    <a:gd name="T1" fmla="*/ 65 h 13"/>
                    <a:gd name="T2" fmla="*/ 14 w 14"/>
                    <a:gd name="T3" fmla="*/ 46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4" h="13">
                      <a:moveTo>
                        <a:pt x="6" y="13"/>
                      </a:moveTo>
                      <a:cubicBezTo>
                        <a:pt x="14" y="4"/>
                        <a:pt x="0" y="0"/>
                        <a:pt x="2" y="9"/>
                      </a:cubicBezTo>
                    </a:path>
                  </a:pathLst>
                </a:custGeom>
                <a:noFill/>
                <a:ln w="3175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401" name="Freeform 94"/>
                <p:cNvSpPr>
                  <a:spLocks/>
                </p:cNvSpPr>
                <p:nvPr/>
              </p:nvSpPr>
              <p:spPr bwMode="auto">
                <a:xfrm>
                  <a:off x="997" y="1030"/>
                  <a:ext cx="5" cy="2"/>
                </a:xfrm>
                <a:custGeom>
                  <a:avLst/>
                  <a:gdLst>
                    <a:gd name="T0" fmla="*/ 0 w 4"/>
                    <a:gd name="T1" fmla="*/ 0 h 1"/>
                    <a:gd name="T2" fmla="*/ 16 w 4"/>
                    <a:gd name="T3" fmla="*/ 64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" h="1">
                      <a:moveTo>
                        <a:pt x="0" y="0"/>
                      </a:moveTo>
                      <a:cubicBezTo>
                        <a:pt x="1" y="0"/>
                        <a:pt x="3" y="0"/>
                        <a:pt x="4" y="1"/>
                      </a:cubicBezTo>
                    </a:path>
                  </a:pathLst>
                </a:custGeom>
                <a:noFill/>
                <a:ln w="3175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402" name="Freeform 95"/>
                <p:cNvSpPr>
                  <a:spLocks/>
                </p:cNvSpPr>
                <p:nvPr/>
              </p:nvSpPr>
              <p:spPr bwMode="auto">
                <a:xfrm>
                  <a:off x="942" y="989"/>
                  <a:ext cx="8" cy="8"/>
                </a:xfrm>
                <a:custGeom>
                  <a:avLst/>
                  <a:gdLst>
                    <a:gd name="T0" fmla="*/ 36 w 6"/>
                    <a:gd name="T1" fmla="*/ 36 h 6"/>
                    <a:gd name="T2" fmla="*/ 0 w 6"/>
                    <a:gd name="T3" fmla="*/ 21 h 6"/>
                    <a:gd name="T4" fmla="*/ 21 w 6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cubicBezTo>
                        <a:pt x="5" y="5"/>
                        <a:pt x="0" y="6"/>
                        <a:pt x="0" y="4"/>
                      </a:cubicBezTo>
                      <a:cubicBezTo>
                        <a:pt x="0" y="2"/>
                        <a:pt x="3" y="0"/>
                        <a:pt x="4" y="0"/>
                      </a:cubicBezTo>
                    </a:path>
                  </a:pathLst>
                </a:custGeom>
                <a:noFill/>
                <a:ln w="3175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403" name="Freeform 96"/>
                <p:cNvSpPr>
                  <a:spLocks/>
                </p:cNvSpPr>
                <p:nvPr/>
              </p:nvSpPr>
              <p:spPr bwMode="auto">
                <a:xfrm>
                  <a:off x="1161" y="975"/>
                  <a:ext cx="7" cy="4"/>
                </a:xfrm>
                <a:custGeom>
                  <a:avLst/>
                  <a:gdLst>
                    <a:gd name="T0" fmla="*/ 0 w 5"/>
                    <a:gd name="T1" fmla="*/ 12 h 3"/>
                    <a:gd name="T2" fmla="*/ 39 w 5"/>
                    <a:gd name="T3" fmla="*/ 0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3">
                      <a:moveTo>
                        <a:pt x="0" y="2"/>
                      </a:moveTo>
                      <a:cubicBezTo>
                        <a:pt x="2" y="2"/>
                        <a:pt x="5" y="3"/>
                        <a:pt x="5" y="0"/>
                      </a:cubicBezTo>
                    </a:path>
                  </a:pathLst>
                </a:custGeom>
                <a:noFill/>
                <a:ln w="3175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404" name="Freeform 97"/>
                <p:cNvSpPr>
                  <a:spLocks/>
                </p:cNvSpPr>
                <p:nvPr/>
              </p:nvSpPr>
              <p:spPr bwMode="auto">
                <a:xfrm>
                  <a:off x="1174" y="1007"/>
                  <a:ext cx="11" cy="17"/>
                </a:xfrm>
                <a:custGeom>
                  <a:avLst/>
                  <a:gdLst>
                    <a:gd name="T0" fmla="*/ 55 w 8"/>
                    <a:gd name="T1" fmla="*/ 67 h 12"/>
                    <a:gd name="T2" fmla="*/ 55 w 8"/>
                    <a:gd name="T3" fmla="*/ 96 h 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8" h="12">
                      <a:moveTo>
                        <a:pt x="8" y="8"/>
                      </a:moveTo>
                      <a:cubicBezTo>
                        <a:pt x="0" y="0"/>
                        <a:pt x="1" y="12"/>
                        <a:pt x="8" y="12"/>
                      </a:cubicBezTo>
                    </a:path>
                  </a:pathLst>
                </a:custGeom>
                <a:noFill/>
                <a:ln w="3175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405" name="Freeform 98"/>
                <p:cNvSpPr>
                  <a:spLocks/>
                </p:cNvSpPr>
                <p:nvPr/>
              </p:nvSpPr>
              <p:spPr bwMode="auto">
                <a:xfrm>
                  <a:off x="1174" y="1076"/>
                  <a:ext cx="17" cy="13"/>
                </a:xfrm>
                <a:custGeom>
                  <a:avLst/>
                  <a:gdLst>
                    <a:gd name="T0" fmla="*/ 1 w 12"/>
                    <a:gd name="T1" fmla="*/ 35 h 10"/>
                    <a:gd name="T2" fmla="*/ 18 w 12"/>
                    <a:gd name="T3" fmla="*/ 12 h 10"/>
                    <a:gd name="T4" fmla="*/ 57 w 12"/>
                    <a:gd name="T5" fmla="*/ 46 h 10"/>
                    <a:gd name="T6" fmla="*/ 74 w 12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" h="10">
                      <a:moveTo>
                        <a:pt x="1" y="7"/>
                      </a:moveTo>
                      <a:cubicBezTo>
                        <a:pt x="0" y="5"/>
                        <a:pt x="0" y="3"/>
                        <a:pt x="2" y="2"/>
                      </a:cubicBezTo>
                      <a:cubicBezTo>
                        <a:pt x="4" y="4"/>
                        <a:pt x="3" y="9"/>
                        <a:pt x="7" y="9"/>
                      </a:cubicBezTo>
                      <a:cubicBezTo>
                        <a:pt x="12" y="10"/>
                        <a:pt x="9" y="3"/>
                        <a:pt x="9" y="0"/>
                      </a:cubicBezTo>
                    </a:path>
                  </a:pathLst>
                </a:custGeom>
                <a:noFill/>
                <a:ln w="3175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406" name="Freeform 99"/>
                <p:cNvSpPr>
                  <a:spLocks/>
                </p:cNvSpPr>
                <p:nvPr/>
              </p:nvSpPr>
              <p:spPr bwMode="auto">
                <a:xfrm>
                  <a:off x="1178" y="1091"/>
                  <a:ext cx="3" cy="8"/>
                </a:xfrm>
                <a:custGeom>
                  <a:avLst/>
                  <a:gdLst>
                    <a:gd name="T0" fmla="*/ 27 w 2"/>
                    <a:gd name="T1" fmla="*/ 0 h 6"/>
                    <a:gd name="T2" fmla="*/ 18 w 2"/>
                    <a:gd name="T3" fmla="*/ 36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6">
                      <a:moveTo>
                        <a:pt x="2" y="0"/>
                      </a:moveTo>
                      <a:cubicBezTo>
                        <a:pt x="1" y="2"/>
                        <a:pt x="0" y="4"/>
                        <a:pt x="1" y="6"/>
                      </a:cubicBezTo>
                    </a:path>
                  </a:pathLst>
                </a:custGeom>
                <a:noFill/>
                <a:ln w="3175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407" name="Freeform 100"/>
                <p:cNvSpPr>
                  <a:spLocks/>
                </p:cNvSpPr>
                <p:nvPr/>
              </p:nvSpPr>
              <p:spPr bwMode="auto">
                <a:xfrm>
                  <a:off x="1072" y="1228"/>
                  <a:ext cx="11" cy="6"/>
                </a:xfrm>
                <a:custGeom>
                  <a:avLst/>
                  <a:gdLst>
                    <a:gd name="T0" fmla="*/ 1 w 8"/>
                    <a:gd name="T1" fmla="*/ 14 h 5"/>
                    <a:gd name="T2" fmla="*/ 55 w 8"/>
                    <a:gd name="T3" fmla="*/ 10 h 5"/>
                    <a:gd name="T4" fmla="*/ 0 w 8"/>
                    <a:gd name="T5" fmla="*/ 1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" h="5">
                      <a:moveTo>
                        <a:pt x="1" y="5"/>
                      </a:moveTo>
                      <a:cubicBezTo>
                        <a:pt x="3" y="5"/>
                        <a:pt x="6" y="5"/>
                        <a:pt x="8" y="3"/>
                      </a:cubicBezTo>
                      <a:cubicBezTo>
                        <a:pt x="6" y="0"/>
                        <a:pt x="3" y="1"/>
                        <a:pt x="0" y="1"/>
                      </a:cubicBezTo>
                    </a:path>
                  </a:pathLst>
                </a:custGeom>
                <a:noFill/>
                <a:ln w="3175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408" name="Freeform 101"/>
                <p:cNvSpPr>
                  <a:spLocks/>
                </p:cNvSpPr>
                <p:nvPr/>
              </p:nvSpPr>
              <p:spPr bwMode="auto">
                <a:xfrm>
                  <a:off x="974" y="2575"/>
                  <a:ext cx="24" cy="4"/>
                </a:xfrm>
                <a:custGeom>
                  <a:avLst/>
                  <a:gdLst>
                    <a:gd name="T0" fmla="*/ 0 w 18"/>
                    <a:gd name="T1" fmla="*/ 1 h 3"/>
                    <a:gd name="T2" fmla="*/ 101 w 18"/>
                    <a:gd name="T3" fmla="*/ 0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3">
                      <a:moveTo>
                        <a:pt x="0" y="1"/>
                      </a:moveTo>
                      <a:cubicBezTo>
                        <a:pt x="6" y="3"/>
                        <a:pt x="15" y="2"/>
                        <a:pt x="18" y="0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409" name="Freeform 102"/>
                <p:cNvSpPr>
                  <a:spLocks/>
                </p:cNvSpPr>
                <p:nvPr/>
              </p:nvSpPr>
              <p:spPr bwMode="auto">
                <a:xfrm>
                  <a:off x="990" y="2568"/>
                  <a:ext cx="4" cy="23"/>
                </a:xfrm>
                <a:custGeom>
                  <a:avLst/>
                  <a:gdLst>
                    <a:gd name="T0" fmla="*/ 16 w 3"/>
                    <a:gd name="T1" fmla="*/ 0 h 17"/>
                    <a:gd name="T2" fmla="*/ 16 w 3"/>
                    <a:gd name="T3" fmla="*/ 104 h 1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" h="17">
                      <a:moveTo>
                        <a:pt x="3" y="0"/>
                      </a:moveTo>
                      <a:cubicBezTo>
                        <a:pt x="0" y="5"/>
                        <a:pt x="2" y="12"/>
                        <a:pt x="3" y="17"/>
                      </a:cubicBezTo>
                    </a:path>
                  </a:pathLst>
                </a:custGeom>
                <a:noFill/>
                <a:ln w="7938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10237" name="Group 177"/>
            <p:cNvGrpSpPr>
              <a:grpSpLocks/>
            </p:cNvGrpSpPr>
            <p:nvPr/>
          </p:nvGrpSpPr>
          <p:grpSpPr bwMode="auto">
            <a:xfrm>
              <a:off x="6602426" y="1335069"/>
              <a:ext cx="1846262" cy="4835525"/>
              <a:chOff x="3866" y="1297"/>
              <a:chExt cx="1163" cy="3046"/>
            </a:xfrm>
          </p:grpSpPr>
          <p:sp>
            <p:nvSpPr>
              <p:cNvPr id="110238" name="Freeform 104"/>
              <p:cNvSpPr>
                <a:spLocks noEditPoints="1"/>
              </p:cNvSpPr>
              <p:nvPr/>
            </p:nvSpPr>
            <p:spPr bwMode="auto">
              <a:xfrm>
                <a:off x="4506" y="1510"/>
                <a:ext cx="523" cy="1457"/>
              </a:xfrm>
              <a:custGeom>
                <a:avLst/>
                <a:gdLst>
                  <a:gd name="T0" fmla="*/ 1900 w 389"/>
                  <a:gd name="T1" fmla="*/ 4820 h 1084"/>
                  <a:gd name="T2" fmla="*/ 2009 w 389"/>
                  <a:gd name="T3" fmla="*/ 4778 h 1084"/>
                  <a:gd name="T4" fmla="*/ 1691 w 389"/>
                  <a:gd name="T5" fmla="*/ 3801 h 1084"/>
                  <a:gd name="T6" fmla="*/ 1820 w 389"/>
                  <a:gd name="T7" fmla="*/ 3465 h 1084"/>
                  <a:gd name="T8" fmla="*/ 1526 w 389"/>
                  <a:gd name="T9" fmla="*/ 2667 h 1084"/>
                  <a:gd name="T10" fmla="*/ 1800 w 389"/>
                  <a:gd name="T11" fmla="*/ 3082 h 1084"/>
                  <a:gd name="T12" fmla="*/ 1526 w 389"/>
                  <a:gd name="T13" fmla="*/ 2540 h 1084"/>
                  <a:gd name="T14" fmla="*/ 1659 w 389"/>
                  <a:gd name="T15" fmla="*/ 2172 h 1084"/>
                  <a:gd name="T16" fmla="*/ 1763 w 389"/>
                  <a:gd name="T17" fmla="*/ 2017 h 1084"/>
                  <a:gd name="T18" fmla="*/ 1429 w 389"/>
                  <a:gd name="T19" fmla="*/ 2137 h 1084"/>
                  <a:gd name="T20" fmla="*/ 1441 w 389"/>
                  <a:gd name="T21" fmla="*/ 1610 h 1084"/>
                  <a:gd name="T22" fmla="*/ 1764 w 389"/>
                  <a:gd name="T23" fmla="*/ 1858 h 1084"/>
                  <a:gd name="T24" fmla="*/ 1496 w 389"/>
                  <a:gd name="T25" fmla="*/ 1130 h 1084"/>
                  <a:gd name="T26" fmla="*/ 1709 w 389"/>
                  <a:gd name="T27" fmla="*/ 1160 h 1084"/>
                  <a:gd name="T28" fmla="*/ 1355 w 389"/>
                  <a:gd name="T29" fmla="*/ 946 h 1084"/>
                  <a:gd name="T30" fmla="*/ 1375 w 389"/>
                  <a:gd name="T31" fmla="*/ 1496 h 1084"/>
                  <a:gd name="T32" fmla="*/ 1264 w 389"/>
                  <a:gd name="T33" fmla="*/ 839 h 1084"/>
                  <a:gd name="T34" fmla="*/ 1538 w 389"/>
                  <a:gd name="T35" fmla="*/ 636 h 1084"/>
                  <a:gd name="T36" fmla="*/ 1150 w 389"/>
                  <a:gd name="T37" fmla="*/ 794 h 1084"/>
                  <a:gd name="T38" fmla="*/ 1101 w 389"/>
                  <a:gd name="T39" fmla="*/ 578 h 1084"/>
                  <a:gd name="T40" fmla="*/ 903 w 389"/>
                  <a:gd name="T41" fmla="*/ 531 h 1084"/>
                  <a:gd name="T42" fmla="*/ 598 w 389"/>
                  <a:gd name="T43" fmla="*/ 345 h 1084"/>
                  <a:gd name="T44" fmla="*/ 379 w 389"/>
                  <a:gd name="T45" fmla="*/ 241 h 1084"/>
                  <a:gd name="T46" fmla="*/ 183 w 389"/>
                  <a:gd name="T47" fmla="*/ 320 h 1084"/>
                  <a:gd name="T48" fmla="*/ 183 w 389"/>
                  <a:gd name="T49" fmla="*/ 358 h 1084"/>
                  <a:gd name="T50" fmla="*/ 909 w 389"/>
                  <a:gd name="T51" fmla="*/ 684 h 1084"/>
                  <a:gd name="T52" fmla="*/ 777 w 389"/>
                  <a:gd name="T53" fmla="*/ 719 h 1084"/>
                  <a:gd name="T54" fmla="*/ 566 w 389"/>
                  <a:gd name="T55" fmla="*/ 1012 h 1084"/>
                  <a:gd name="T56" fmla="*/ 636 w 389"/>
                  <a:gd name="T57" fmla="*/ 1028 h 1084"/>
                  <a:gd name="T58" fmla="*/ 1045 w 389"/>
                  <a:gd name="T59" fmla="*/ 1149 h 1084"/>
                  <a:gd name="T60" fmla="*/ 960 w 389"/>
                  <a:gd name="T61" fmla="*/ 1172 h 1084"/>
                  <a:gd name="T62" fmla="*/ 875 w 389"/>
                  <a:gd name="T63" fmla="*/ 1335 h 1084"/>
                  <a:gd name="T64" fmla="*/ 895 w 389"/>
                  <a:gd name="T65" fmla="*/ 1327 h 1084"/>
                  <a:gd name="T66" fmla="*/ 1159 w 389"/>
                  <a:gd name="T67" fmla="*/ 1530 h 1084"/>
                  <a:gd name="T68" fmla="*/ 1240 w 389"/>
                  <a:gd name="T69" fmla="*/ 2282 h 1084"/>
                  <a:gd name="T70" fmla="*/ 1392 w 389"/>
                  <a:gd name="T71" fmla="*/ 3171 h 1084"/>
                  <a:gd name="T72" fmla="*/ 1796 w 389"/>
                  <a:gd name="T73" fmla="*/ 5036 h 1084"/>
                  <a:gd name="T74" fmla="*/ 1623 w 389"/>
                  <a:gd name="T75" fmla="*/ 5901 h 1084"/>
                  <a:gd name="T76" fmla="*/ 1652 w 389"/>
                  <a:gd name="T77" fmla="*/ 5585 h 1084"/>
                  <a:gd name="T78" fmla="*/ 1785 w 389"/>
                  <a:gd name="T79" fmla="*/ 6391 h 1084"/>
                  <a:gd name="T80" fmla="*/ 1962 w 389"/>
                  <a:gd name="T81" fmla="*/ 5927 h 1084"/>
                  <a:gd name="T82" fmla="*/ 2019 w 389"/>
                  <a:gd name="T83" fmla="*/ 6013 h 1084"/>
                  <a:gd name="T84" fmla="*/ 2089 w 389"/>
                  <a:gd name="T85" fmla="*/ 5427 h 1084"/>
                  <a:gd name="T86" fmla="*/ 1405 w 389"/>
                  <a:gd name="T87" fmla="*/ 1642 h 1084"/>
                  <a:gd name="T88" fmla="*/ 1424 w 389"/>
                  <a:gd name="T89" fmla="*/ 2535 h 1084"/>
                  <a:gd name="T90" fmla="*/ 1328 w 389"/>
                  <a:gd name="T91" fmla="*/ 1440 h 1084"/>
                  <a:gd name="T92" fmla="*/ 1229 w 389"/>
                  <a:gd name="T93" fmla="*/ 1280 h 1084"/>
                  <a:gd name="T94" fmla="*/ 1129 w 389"/>
                  <a:gd name="T95" fmla="*/ 909 h 1084"/>
                  <a:gd name="T96" fmla="*/ 1198 w 389"/>
                  <a:gd name="T97" fmla="*/ 1056 h 1084"/>
                  <a:gd name="T98" fmla="*/ 1234 w 389"/>
                  <a:gd name="T99" fmla="*/ 1616 h 1084"/>
                  <a:gd name="T100" fmla="*/ 1250 w 389"/>
                  <a:gd name="T101" fmla="*/ 1539 h 1084"/>
                  <a:gd name="T102" fmla="*/ 1291 w 389"/>
                  <a:gd name="T103" fmla="*/ 1785 h 1084"/>
                  <a:gd name="T104" fmla="*/ 1366 w 389"/>
                  <a:gd name="T105" fmla="*/ 1907 h 1084"/>
                  <a:gd name="T106" fmla="*/ 1311 w 389"/>
                  <a:gd name="T107" fmla="*/ 2690 h 1084"/>
                  <a:gd name="T108" fmla="*/ 1453 w 389"/>
                  <a:gd name="T109" fmla="*/ 2421 h 1084"/>
                  <a:gd name="T110" fmla="*/ 1392 w 389"/>
                  <a:gd name="T111" fmla="*/ 3067 h 1084"/>
                  <a:gd name="T112" fmla="*/ 1648 w 389"/>
                  <a:gd name="T113" fmla="*/ 3714 h 1084"/>
                  <a:gd name="T114" fmla="*/ 1518 w 389"/>
                  <a:gd name="T115" fmla="*/ 4332 h 1084"/>
                  <a:gd name="T116" fmla="*/ 1772 w 389"/>
                  <a:gd name="T117" fmla="*/ 5644 h 1084"/>
                  <a:gd name="T118" fmla="*/ 1667 w 389"/>
                  <a:gd name="T119" fmla="*/ 4579 h 1084"/>
                  <a:gd name="T120" fmla="*/ 1573 w 389"/>
                  <a:gd name="T121" fmla="*/ 3671 h 1084"/>
                  <a:gd name="T122" fmla="*/ 2040 w 389"/>
                  <a:gd name="T123" fmla="*/ 5333 h 10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89" h="1084">
                    <a:moveTo>
                      <a:pt x="386" y="949"/>
                    </a:moveTo>
                    <a:cubicBezTo>
                      <a:pt x="385" y="947"/>
                      <a:pt x="383" y="946"/>
                      <a:pt x="383" y="945"/>
                    </a:cubicBezTo>
                    <a:cubicBezTo>
                      <a:pt x="380" y="939"/>
                      <a:pt x="380" y="939"/>
                      <a:pt x="380" y="939"/>
                    </a:cubicBezTo>
                    <a:cubicBezTo>
                      <a:pt x="378" y="933"/>
                      <a:pt x="375" y="928"/>
                      <a:pt x="372" y="924"/>
                    </a:cubicBezTo>
                    <a:cubicBezTo>
                      <a:pt x="369" y="920"/>
                      <a:pt x="365" y="917"/>
                      <a:pt x="361" y="914"/>
                    </a:cubicBezTo>
                    <a:cubicBezTo>
                      <a:pt x="355" y="909"/>
                      <a:pt x="355" y="909"/>
                      <a:pt x="355" y="909"/>
                    </a:cubicBezTo>
                    <a:cubicBezTo>
                      <a:pt x="352" y="907"/>
                      <a:pt x="352" y="907"/>
                      <a:pt x="352" y="907"/>
                    </a:cubicBezTo>
                    <a:cubicBezTo>
                      <a:pt x="351" y="905"/>
                      <a:pt x="350" y="904"/>
                      <a:pt x="349" y="903"/>
                    </a:cubicBezTo>
                    <a:cubicBezTo>
                      <a:pt x="348" y="903"/>
                      <a:pt x="348" y="902"/>
                      <a:pt x="348" y="902"/>
                    </a:cubicBezTo>
                    <a:cubicBezTo>
                      <a:pt x="343" y="896"/>
                      <a:pt x="338" y="889"/>
                      <a:pt x="335" y="874"/>
                    </a:cubicBezTo>
                    <a:cubicBezTo>
                      <a:pt x="334" y="865"/>
                      <a:pt x="331" y="858"/>
                      <a:pt x="329" y="851"/>
                    </a:cubicBezTo>
                    <a:cubicBezTo>
                      <a:pt x="326" y="841"/>
                      <a:pt x="322" y="832"/>
                      <a:pt x="322" y="818"/>
                    </a:cubicBezTo>
                    <a:cubicBezTo>
                      <a:pt x="322" y="818"/>
                      <a:pt x="322" y="817"/>
                      <a:pt x="322" y="816"/>
                    </a:cubicBezTo>
                    <a:cubicBezTo>
                      <a:pt x="323" y="797"/>
                      <a:pt x="323" y="797"/>
                      <a:pt x="323" y="797"/>
                    </a:cubicBezTo>
                    <a:cubicBezTo>
                      <a:pt x="324" y="788"/>
                      <a:pt x="324" y="780"/>
                      <a:pt x="324" y="771"/>
                    </a:cubicBezTo>
                    <a:cubicBezTo>
                      <a:pt x="324" y="767"/>
                      <a:pt x="324" y="762"/>
                      <a:pt x="324" y="758"/>
                    </a:cubicBezTo>
                    <a:cubicBezTo>
                      <a:pt x="325" y="761"/>
                      <a:pt x="325" y="761"/>
                      <a:pt x="325" y="761"/>
                    </a:cubicBezTo>
                    <a:cubicBezTo>
                      <a:pt x="331" y="775"/>
                      <a:pt x="331" y="775"/>
                      <a:pt x="331" y="775"/>
                    </a:cubicBezTo>
                    <a:cubicBezTo>
                      <a:pt x="333" y="780"/>
                      <a:pt x="334" y="784"/>
                      <a:pt x="335" y="788"/>
                    </a:cubicBezTo>
                    <a:cubicBezTo>
                      <a:pt x="336" y="795"/>
                      <a:pt x="333" y="808"/>
                      <a:pt x="331" y="811"/>
                    </a:cubicBezTo>
                    <a:cubicBezTo>
                      <a:pt x="331" y="811"/>
                      <a:pt x="331" y="811"/>
                      <a:pt x="331" y="811"/>
                    </a:cubicBezTo>
                    <a:cubicBezTo>
                      <a:pt x="334" y="807"/>
                      <a:pt x="337" y="805"/>
                      <a:pt x="337" y="800"/>
                    </a:cubicBezTo>
                    <a:cubicBezTo>
                      <a:pt x="337" y="800"/>
                      <a:pt x="337" y="800"/>
                      <a:pt x="337" y="800"/>
                    </a:cubicBezTo>
                    <a:cubicBezTo>
                      <a:pt x="338" y="803"/>
                      <a:pt x="339" y="807"/>
                      <a:pt x="340" y="810"/>
                    </a:cubicBezTo>
                    <a:cubicBezTo>
                      <a:pt x="341" y="809"/>
                      <a:pt x="341" y="809"/>
                      <a:pt x="341" y="809"/>
                    </a:cubicBezTo>
                    <a:cubicBezTo>
                      <a:pt x="338" y="804"/>
                      <a:pt x="341" y="797"/>
                      <a:pt x="339" y="791"/>
                    </a:cubicBezTo>
                    <a:cubicBezTo>
                      <a:pt x="338" y="785"/>
                      <a:pt x="337" y="780"/>
                      <a:pt x="335" y="774"/>
                    </a:cubicBezTo>
                    <a:cubicBezTo>
                      <a:pt x="329" y="759"/>
                      <a:pt x="329" y="759"/>
                      <a:pt x="329" y="759"/>
                    </a:cubicBezTo>
                    <a:cubicBezTo>
                      <a:pt x="322" y="744"/>
                      <a:pt x="322" y="744"/>
                      <a:pt x="322" y="744"/>
                    </a:cubicBezTo>
                    <a:cubicBezTo>
                      <a:pt x="322" y="744"/>
                      <a:pt x="322" y="744"/>
                      <a:pt x="322" y="744"/>
                    </a:cubicBezTo>
                    <a:cubicBezTo>
                      <a:pt x="322" y="741"/>
                      <a:pt x="321" y="738"/>
                      <a:pt x="320" y="735"/>
                    </a:cubicBezTo>
                    <a:cubicBezTo>
                      <a:pt x="316" y="720"/>
                      <a:pt x="310" y="707"/>
                      <a:pt x="304" y="692"/>
                    </a:cubicBezTo>
                    <a:cubicBezTo>
                      <a:pt x="299" y="680"/>
                      <a:pt x="294" y="668"/>
                      <a:pt x="289" y="653"/>
                    </a:cubicBezTo>
                    <a:cubicBezTo>
                      <a:pt x="288" y="650"/>
                      <a:pt x="287" y="647"/>
                      <a:pt x="286" y="645"/>
                    </a:cubicBezTo>
                    <a:cubicBezTo>
                      <a:pt x="286" y="645"/>
                      <a:pt x="286" y="645"/>
                      <a:pt x="286" y="645"/>
                    </a:cubicBezTo>
                    <a:cubicBezTo>
                      <a:pt x="286" y="644"/>
                      <a:pt x="286" y="644"/>
                      <a:pt x="286" y="644"/>
                    </a:cubicBezTo>
                    <a:cubicBezTo>
                      <a:pt x="281" y="628"/>
                      <a:pt x="280" y="615"/>
                      <a:pt x="280" y="604"/>
                    </a:cubicBezTo>
                    <a:cubicBezTo>
                      <a:pt x="280" y="600"/>
                      <a:pt x="281" y="597"/>
                      <a:pt x="281" y="594"/>
                    </a:cubicBezTo>
                    <a:cubicBezTo>
                      <a:pt x="281" y="580"/>
                      <a:pt x="281" y="580"/>
                      <a:pt x="281" y="580"/>
                    </a:cubicBezTo>
                    <a:cubicBezTo>
                      <a:pt x="281" y="579"/>
                      <a:pt x="281" y="578"/>
                      <a:pt x="281" y="577"/>
                    </a:cubicBezTo>
                    <a:cubicBezTo>
                      <a:pt x="285" y="582"/>
                      <a:pt x="293" y="587"/>
                      <a:pt x="298" y="591"/>
                    </a:cubicBezTo>
                    <a:cubicBezTo>
                      <a:pt x="307" y="596"/>
                      <a:pt x="321" y="605"/>
                      <a:pt x="326" y="614"/>
                    </a:cubicBezTo>
                    <a:cubicBezTo>
                      <a:pt x="326" y="614"/>
                      <a:pt x="326" y="614"/>
                      <a:pt x="326" y="614"/>
                    </a:cubicBezTo>
                    <a:cubicBezTo>
                      <a:pt x="322" y="607"/>
                      <a:pt x="316" y="599"/>
                      <a:pt x="308" y="593"/>
                    </a:cubicBezTo>
                    <a:cubicBezTo>
                      <a:pt x="309" y="592"/>
                      <a:pt x="310" y="592"/>
                      <a:pt x="311" y="591"/>
                    </a:cubicBezTo>
                    <a:cubicBezTo>
                      <a:pt x="315" y="587"/>
                      <a:pt x="317" y="581"/>
                      <a:pt x="317" y="576"/>
                    </a:cubicBezTo>
                    <a:cubicBezTo>
                      <a:pt x="317" y="576"/>
                      <a:pt x="317" y="576"/>
                      <a:pt x="317" y="576"/>
                    </a:cubicBezTo>
                    <a:cubicBezTo>
                      <a:pt x="317" y="579"/>
                      <a:pt x="311" y="585"/>
                      <a:pt x="308" y="588"/>
                    </a:cubicBezTo>
                    <a:cubicBezTo>
                      <a:pt x="307" y="589"/>
                      <a:pt x="306" y="590"/>
                      <a:pt x="305" y="590"/>
                    </a:cubicBezTo>
                    <a:cubicBezTo>
                      <a:pt x="303" y="589"/>
                      <a:pt x="302" y="588"/>
                      <a:pt x="300" y="587"/>
                    </a:cubicBezTo>
                    <a:cubicBezTo>
                      <a:pt x="293" y="583"/>
                      <a:pt x="283" y="576"/>
                      <a:pt x="280" y="567"/>
                    </a:cubicBezTo>
                    <a:cubicBezTo>
                      <a:pt x="279" y="568"/>
                      <a:pt x="279" y="568"/>
                      <a:pt x="279" y="568"/>
                    </a:cubicBezTo>
                    <a:cubicBezTo>
                      <a:pt x="276" y="549"/>
                      <a:pt x="265" y="534"/>
                      <a:pt x="264" y="532"/>
                    </a:cubicBezTo>
                    <a:cubicBezTo>
                      <a:pt x="264" y="532"/>
                      <a:pt x="250" y="514"/>
                      <a:pt x="248" y="512"/>
                    </a:cubicBezTo>
                    <a:cubicBezTo>
                      <a:pt x="248" y="509"/>
                      <a:pt x="248" y="505"/>
                      <a:pt x="247" y="501"/>
                    </a:cubicBezTo>
                    <a:cubicBezTo>
                      <a:pt x="246" y="489"/>
                      <a:pt x="246" y="489"/>
                      <a:pt x="246" y="489"/>
                    </a:cubicBezTo>
                    <a:cubicBezTo>
                      <a:pt x="247" y="489"/>
                      <a:pt x="247" y="489"/>
                      <a:pt x="247" y="489"/>
                    </a:cubicBezTo>
                    <a:cubicBezTo>
                      <a:pt x="247" y="483"/>
                      <a:pt x="250" y="476"/>
                      <a:pt x="253" y="469"/>
                    </a:cubicBezTo>
                    <a:cubicBezTo>
                      <a:pt x="254" y="467"/>
                      <a:pt x="254" y="467"/>
                      <a:pt x="254" y="467"/>
                    </a:cubicBezTo>
                    <a:cubicBezTo>
                      <a:pt x="256" y="462"/>
                      <a:pt x="258" y="457"/>
                      <a:pt x="258" y="452"/>
                    </a:cubicBezTo>
                    <a:cubicBezTo>
                      <a:pt x="261" y="461"/>
                      <a:pt x="266" y="470"/>
                      <a:pt x="272" y="478"/>
                    </a:cubicBezTo>
                    <a:cubicBezTo>
                      <a:pt x="277" y="483"/>
                      <a:pt x="277" y="483"/>
                      <a:pt x="277" y="483"/>
                    </a:cubicBezTo>
                    <a:cubicBezTo>
                      <a:pt x="280" y="486"/>
                      <a:pt x="283" y="488"/>
                      <a:pt x="285" y="491"/>
                    </a:cubicBezTo>
                    <a:cubicBezTo>
                      <a:pt x="288" y="497"/>
                      <a:pt x="292" y="504"/>
                      <a:pt x="296" y="512"/>
                    </a:cubicBezTo>
                    <a:cubicBezTo>
                      <a:pt x="300" y="521"/>
                      <a:pt x="300" y="521"/>
                      <a:pt x="300" y="521"/>
                    </a:cubicBezTo>
                    <a:cubicBezTo>
                      <a:pt x="305" y="530"/>
                      <a:pt x="305" y="530"/>
                      <a:pt x="305" y="530"/>
                    </a:cubicBezTo>
                    <a:cubicBezTo>
                      <a:pt x="307" y="534"/>
                      <a:pt x="307" y="534"/>
                      <a:pt x="307" y="534"/>
                    </a:cubicBezTo>
                    <a:cubicBezTo>
                      <a:pt x="309" y="536"/>
                      <a:pt x="314" y="539"/>
                      <a:pt x="314" y="541"/>
                    </a:cubicBezTo>
                    <a:cubicBezTo>
                      <a:pt x="314" y="541"/>
                      <a:pt x="314" y="541"/>
                      <a:pt x="314" y="541"/>
                    </a:cubicBezTo>
                    <a:cubicBezTo>
                      <a:pt x="314" y="538"/>
                      <a:pt x="312" y="534"/>
                      <a:pt x="310" y="532"/>
                    </a:cubicBezTo>
                    <a:cubicBezTo>
                      <a:pt x="308" y="528"/>
                      <a:pt x="308" y="528"/>
                      <a:pt x="308" y="528"/>
                    </a:cubicBezTo>
                    <a:cubicBezTo>
                      <a:pt x="305" y="522"/>
                      <a:pt x="305" y="522"/>
                      <a:pt x="305" y="522"/>
                    </a:cubicBezTo>
                    <a:cubicBezTo>
                      <a:pt x="307" y="522"/>
                      <a:pt x="310" y="521"/>
                      <a:pt x="312" y="521"/>
                    </a:cubicBezTo>
                    <a:cubicBezTo>
                      <a:pt x="316" y="520"/>
                      <a:pt x="316" y="520"/>
                      <a:pt x="316" y="520"/>
                    </a:cubicBezTo>
                    <a:cubicBezTo>
                      <a:pt x="316" y="520"/>
                      <a:pt x="316" y="520"/>
                      <a:pt x="316" y="520"/>
                    </a:cubicBezTo>
                    <a:cubicBezTo>
                      <a:pt x="316" y="520"/>
                      <a:pt x="305" y="519"/>
                      <a:pt x="303" y="517"/>
                    </a:cubicBezTo>
                    <a:cubicBezTo>
                      <a:pt x="303" y="517"/>
                      <a:pt x="303" y="517"/>
                      <a:pt x="303" y="517"/>
                    </a:cubicBezTo>
                    <a:cubicBezTo>
                      <a:pt x="300" y="510"/>
                      <a:pt x="300" y="510"/>
                      <a:pt x="300" y="510"/>
                    </a:cubicBezTo>
                    <a:cubicBezTo>
                      <a:pt x="296" y="502"/>
                      <a:pt x="292" y="495"/>
                      <a:pt x="288" y="489"/>
                    </a:cubicBezTo>
                    <a:cubicBezTo>
                      <a:pt x="286" y="486"/>
                      <a:pt x="283" y="483"/>
                      <a:pt x="280" y="480"/>
                    </a:cubicBezTo>
                    <a:cubicBezTo>
                      <a:pt x="275" y="475"/>
                      <a:pt x="275" y="475"/>
                      <a:pt x="275" y="475"/>
                    </a:cubicBezTo>
                    <a:cubicBezTo>
                      <a:pt x="267" y="465"/>
                      <a:pt x="262" y="455"/>
                      <a:pt x="260" y="442"/>
                    </a:cubicBezTo>
                    <a:cubicBezTo>
                      <a:pt x="260" y="438"/>
                      <a:pt x="259" y="435"/>
                      <a:pt x="258" y="431"/>
                    </a:cubicBezTo>
                    <a:cubicBezTo>
                      <a:pt x="258" y="431"/>
                      <a:pt x="258" y="431"/>
                      <a:pt x="258" y="431"/>
                    </a:cubicBezTo>
                    <a:cubicBezTo>
                      <a:pt x="258" y="431"/>
                      <a:pt x="258" y="431"/>
                      <a:pt x="258" y="431"/>
                    </a:cubicBezTo>
                    <a:cubicBezTo>
                      <a:pt x="256" y="425"/>
                      <a:pt x="254" y="420"/>
                      <a:pt x="249" y="416"/>
                    </a:cubicBezTo>
                    <a:cubicBezTo>
                      <a:pt x="249" y="415"/>
                      <a:pt x="250" y="413"/>
                      <a:pt x="250" y="411"/>
                    </a:cubicBezTo>
                    <a:cubicBezTo>
                      <a:pt x="250" y="410"/>
                      <a:pt x="250" y="410"/>
                      <a:pt x="250" y="409"/>
                    </a:cubicBezTo>
                    <a:cubicBezTo>
                      <a:pt x="250" y="409"/>
                      <a:pt x="250" y="409"/>
                      <a:pt x="250" y="409"/>
                    </a:cubicBezTo>
                    <a:cubicBezTo>
                      <a:pt x="250" y="409"/>
                      <a:pt x="250" y="409"/>
                      <a:pt x="250" y="409"/>
                    </a:cubicBezTo>
                    <a:cubicBezTo>
                      <a:pt x="250" y="408"/>
                      <a:pt x="253" y="406"/>
                      <a:pt x="258" y="403"/>
                    </a:cubicBezTo>
                    <a:cubicBezTo>
                      <a:pt x="259" y="402"/>
                      <a:pt x="259" y="402"/>
                      <a:pt x="259" y="402"/>
                    </a:cubicBezTo>
                    <a:cubicBezTo>
                      <a:pt x="267" y="396"/>
                      <a:pt x="272" y="387"/>
                      <a:pt x="277" y="378"/>
                    </a:cubicBezTo>
                    <a:cubicBezTo>
                      <a:pt x="279" y="372"/>
                      <a:pt x="279" y="372"/>
                      <a:pt x="279" y="372"/>
                    </a:cubicBezTo>
                    <a:cubicBezTo>
                      <a:pt x="280" y="370"/>
                      <a:pt x="280" y="369"/>
                      <a:pt x="281" y="368"/>
                    </a:cubicBezTo>
                    <a:cubicBezTo>
                      <a:pt x="281" y="368"/>
                      <a:pt x="281" y="368"/>
                      <a:pt x="281" y="368"/>
                    </a:cubicBezTo>
                    <a:cubicBezTo>
                      <a:pt x="284" y="367"/>
                      <a:pt x="286" y="367"/>
                      <a:pt x="288" y="368"/>
                    </a:cubicBezTo>
                    <a:cubicBezTo>
                      <a:pt x="291" y="369"/>
                      <a:pt x="293" y="372"/>
                      <a:pt x="296" y="375"/>
                    </a:cubicBezTo>
                    <a:cubicBezTo>
                      <a:pt x="298" y="377"/>
                      <a:pt x="302" y="377"/>
                      <a:pt x="305" y="379"/>
                    </a:cubicBezTo>
                    <a:cubicBezTo>
                      <a:pt x="305" y="379"/>
                      <a:pt x="305" y="379"/>
                      <a:pt x="305" y="379"/>
                    </a:cubicBezTo>
                    <a:cubicBezTo>
                      <a:pt x="303" y="377"/>
                      <a:pt x="301" y="375"/>
                      <a:pt x="299" y="372"/>
                    </a:cubicBezTo>
                    <a:cubicBezTo>
                      <a:pt x="296" y="369"/>
                      <a:pt x="294" y="366"/>
                      <a:pt x="290" y="364"/>
                    </a:cubicBezTo>
                    <a:cubicBezTo>
                      <a:pt x="287" y="363"/>
                      <a:pt x="285" y="363"/>
                      <a:pt x="283" y="363"/>
                    </a:cubicBezTo>
                    <a:cubicBezTo>
                      <a:pt x="285" y="361"/>
                      <a:pt x="287" y="359"/>
                      <a:pt x="289" y="357"/>
                    </a:cubicBezTo>
                    <a:cubicBezTo>
                      <a:pt x="294" y="354"/>
                      <a:pt x="295" y="346"/>
                      <a:pt x="299" y="341"/>
                    </a:cubicBezTo>
                    <a:cubicBezTo>
                      <a:pt x="301" y="338"/>
                      <a:pt x="301" y="338"/>
                      <a:pt x="301" y="338"/>
                    </a:cubicBezTo>
                    <a:cubicBezTo>
                      <a:pt x="301" y="338"/>
                      <a:pt x="301" y="338"/>
                      <a:pt x="301" y="338"/>
                    </a:cubicBezTo>
                    <a:cubicBezTo>
                      <a:pt x="298" y="342"/>
                      <a:pt x="298" y="342"/>
                      <a:pt x="298" y="342"/>
                    </a:cubicBezTo>
                    <a:cubicBezTo>
                      <a:pt x="295" y="346"/>
                      <a:pt x="291" y="351"/>
                      <a:pt x="287" y="354"/>
                    </a:cubicBezTo>
                    <a:cubicBezTo>
                      <a:pt x="282" y="357"/>
                      <a:pt x="280" y="361"/>
                      <a:pt x="278" y="364"/>
                    </a:cubicBezTo>
                    <a:cubicBezTo>
                      <a:pt x="278" y="364"/>
                      <a:pt x="278" y="364"/>
                      <a:pt x="278" y="364"/>
                    </a:cubicBezTo>
                    <a:cubicBezTo>
                      <a:pt x="278" y="365"/>
                      <a:pt x="278" y="365"/>
                      <a:pt x="278" y="365"/>
                    </a:cubicBezTo>
                    <a:cubicBezTo>
                      <a:pt x="277" y="367"/>
                      <a:pt x="276" y="368"/>
                      <a:pt x="276" y="370"/>
                    </a:cubicBezTo>
                    <a:cubicBezTo>
                      <a:pt x="273" y="376"/>
                      <a:pt x="273" y="376"/>
                      <a:pt x="273" y="376"/>
                    </a:cubicBezTo>
                    <a:cubicBezTo>
                      <a:pt x="269" y="385"/>
                      <a:pt x="264" y="394"/>
                      <a:pt x="257" y="398"/>
                    </a:cubicBezTo>
                    <a:cubicBezTo>
                      <a:pt x="255" y="399"/>
                      <a:pt x="255" y="399"/>
                      <a:pt x="255" y="399"/>
                    </a:cubicBezTo>
                    <a:cubicBezTo>
                      <a:pt x="254" y="401"/>
                      <a:pt x="252" y="402"/>
                      <a:pt x="250" y="403"/>
                    </a:cubicBezTo>
                    <a:cubicBezTo>
                      <a:pt x="249" y="399"/>
                      <a:pt x="248" y="396"/>
                      <a:pt x="247" y="392"/>
                    </a:cubicBezTo>
                    <a:cubicBezTo>
                      <a:pt x="246" y="389"/>
                      <a:pt x="245" y="385"/>
                      <a:pt x="244" y="380"/>
                    </a:cubicBezTo>
                    <a:cubicBezTo>
                      <a:pt x="244" y="374"/>
                      <a:pt x="243" y="368"/>
                      <a:pt x="242" y="362"/>
                    </a:cubicBezTo>
                    <a:cubicBezTo>
                      <a:pt x="242" y="361"/>
                      <a:pt x="242" y="360"/>
                      <a:pt x="242" y="359"/>
                    </a:cubicBezTo>
                    <a:cubicBezTo>
                      <a:pt x="242" y="359"/>
                      <a:pt x="242" y="359"/>
                      <a:pt x="242" y="359"/>
                    </a:cubicBezTo>
                    <a:cubicBezTo>
                      <a:pt x="240" y="350"/>
                      <a:pt x="238" y="342"/>
                      <a:pt x="236" y="336"/>
                    </a:cubicBezTo>
                    <a:cubicBezTo>
                      <a:pt x="235" y="331"/>
                      <a:pt x="235" y="327"/>
                      <a:pt x="235" y="324"/>
                    </a:cubicBezTo>
                    <a:cubicBezTo>
                      <a:pt x="235" y="318"/>
                      <a:pt x="236" y="312"/>
                      <a:pt x="237" y="307"/>
                    </a:cubicBezTo>
                    <a:cubicBezTo>
                      <a:pt x="238" y="304"/>
                      <a:pt x="238" y="304"/>
                      <a:pt x="238" y="304"/>
                    </a:cubicBezTo>
                    <a:cubicBezTo>
                      <a:pt x="239" y="299"/>
                      <a:pt x="239" y="295"/>
                      <a:pt x="239" y="290"/>
                    </a:cubicBezTo>
                    <a:cubicBezTo>
                      <a:pt x="239" y="290"/>
                      <a:pt x="239" y="290"/>
                      <a:pt x="239" y="290"/>
                    </a:cubicBezTo>
                    <a:cubicBezTo>
                      <a:pt x="240" y="287"/>
                      <a:pt x="240" y="285"/>
                      <a:pt x="241" y="282"/>
                    </a:cubicBezTo>
                    <a:cubicBezTo>
                      <a:pt x="243" y="273"/>
                      <a:pt x="243" y="273"/>
                      <a:pt x="243" y="273"/>
                    </a:cubicBezTo>
                    <a:cubicBezTo>
                      <a:pt x="243" y="273"/>
                      <a:pt x="243" y="272"/>
                      <a:pt x="243" y="272"/>
                    </a:cubicBezTo>
                    <a:cubicBezTo>
                      <a:pt x="244" y="273"/>
                      <a:pt x="244" y="273"/>
                      <a:pt x="244" y="273"/>
                    </a:cubicBezTo>
                    <a:cubicBezTo>
                      <a:pt x="247" y="279"/>
                      <a:pt x="247" y="279"/>
                      <a:pt x="247" y="279"/>
                    </a:cubicBezTo>
                    <a:cubicBezTo>
                      <a:pt x="251" y="284"/>
                      <a:pt x="255" y="288"/>
                      <a:pt x="259" y="292"/>
                    </a:cubicBezTo>
                    <a:cubicBezTo>
                      <a:pt x="262" y="296"/>
                      <a:pt x="262" y="296"/>
                      <a:pt x="262" y="296"/>
                    </a:cubicBezTo>
                    <a:cubicBezTo>
                      <a:pt x="266" y="299"/>
                      <a:pt x="269" y="303"/>
                      <a:pt x="271" y="308"/>
                    </a:cubicBezTo>
                    <a:cubicBezTo>
                      <a:pt x="273" y="312"/>
                      <a:pt x="273" y="318"/>
                      <a:pt x="274" y="323"/>
                    </a:cubicBezTo>
                    <a:cubicBezTo>
                      <a:pt x="275" y="333"/>
                      <a:pt x="275" y="333"/>
                      <a:pt x="275" y="333"/>
                    </a:cubicBezTo>
                    <a:cubicBezTo>
                      <a:pt x="275" y="333"/>
                      <a:pt x="275" y="333"/>
                      <a:pt x="275" y="333"/>
                    </a:cubicBezTo>
                    <a:cubicBezTo>
                      <a:pt x="276" y="323"/>
                      <a:pt x="276" y="323"/>
                      <a:pt x="276" y="323"/>
                    </a:cubicBezTo>
                    <a:cubicBezTo>
                      <a:pt x="276" y="320"/>
                      <a:pt x="277" y="317"/>
                      <a:pt x="277" y="315"/>
                    </a:cubicBezTo>
                    <a:cubicBezTo>
                      <a:pt x="281" y="317"/>
                      <a:pt x="285" y="316"/>
                      <a:pt x="289" y="316"/>
                    </a:cubicBezTo>
                    <a:cubicBezTo>
                      <a:pt x="292" y="316"/>
                      <a:pt x="296" y="314"/>
                      <a:pt x="299" y="315"/>
                    </a:cubicBezTo>
                    <a:cubicBezTo>
                      <a:pt x="299" y="315"/>
                      <a:pt x="299" y="315"/>
                      <a:pt x="299" y="315"/>
                    </a:cubicBezTo>
                    <a:cubicBezTo>
                      <a:pt x="296" y="314"/>
                      <a:pt x="293" y="314"/>
                      <a:pt x="290" y="314"/>
                    </a:cubicBezTo>
                    <a:cubicBezTo>
                      <a:pt x="284" y="313"/>
                      <a:pt x="279" y="313"/>
                      <a:pt x="275" y="308"/>
                    </a:cubicBezTo>
                    <a:cubicBezTo>
                      <a:pt x="275" y="307"/>
                      <a:pt x="275" y="307"/>
                      <a:pt x="275" y="306"/>
                    </a:cubicBezTo>
                    <a:cubicBezTo>
                      <a:pt x="273" y="300"/>
                      <a:pt x="269" y="297"/>
                      <a:pt x="265" y="293"/>
                    </a:cubicBezTo>
                    <a:cubicBezTo>
                      <a:pt x="261" y="289"/>
                      <a:pt x="261" y="289"/>
                      <a:pt x="261" y="289"/>
                    </a:cubicBezTo>
                    <a:cubicBezTo>
                      <a:pt x="258" y="285"/>
                      <a:pt x="254" y="281"/>
                      <a:pt x="250" y="276"/>
                    </a:cubicBezTo>
                    <a:cubicBezTo>
                      <a:pt x="244" y="265"/>
                      <a:pt x="244" y="265"/>
                      <a:pt x="244" y="265"/>
                    </a:cubicBezTo>
                    <a:cubicBezTo>
                      <a:pt x="244" y="265"/>
                      <a:pt x="241" y="256"/>
                      <a:pt x="240" y="253"/>
                    </a:cubicBezTo>
                    <a:cubicBezTo>
                      <a:pt x="236" y="242"/>
                      <a:pt x="235" y="229"/>
                      <a:pt x="237" y="215"/>
                    </a:cubicBezTo>
                    <a:cubicBezTo>
                      <a:pt x="239" y="204"/>
                      <a:pt x="239" y="204"/>
                      <a:pt x="239" y="204"/>
                    </a:cubicBezTo>
                    <a:cubicBezTo>
                      <a:pt x="241" y="199"/>
                      <a:pt x="242" y="193"/>
                      <a:pt x="242" y="188"/>
                    </a:cubicBezTo>
                    <a:cubicBezTo>
                      <a:pt x="246" y="189"/>
                      <a:pt x="250" y="190"/>
                      <a:pt x="254" y="192"/>
                    </a:cubicBez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2" y="193"/>
                      <a:pt x="266" y="197"/>
                      <a:pt x="270" y="201"/>
                    </a:cubicBezTo>
                    <a:cubicBezTo>
                      <a:pt x="273" y="203"/>
                      <a:pt x="273" y="203"/>
                      <a:pt x="273" y="203"/>
                    </a:cubicBezTo>
                    <a:cubicBezTo>
                      <a:pt x="274" y="204"/>
                      <a:pt x="274" y="204"/>
                      <a:pt x="274" y="204"/>
                    </a:cubicBezTo>
                    <a:cubicBezTo>
                      <a:pt x="278" y="207"/>
                      <a:pt x="282" y="210"/>
                      <a:pt x="287" y="212"/>
                    </a:cubicBezTo>
                    <a:cubicBezTo>
                      <a:pt x="290" y="213"/>
                      <a:pt x="290" y="213"/>
                      <a:pt x="290" y="213"/>
                    </a:cubicBezTo>
                    <a:cubicBezTo>
                      <a:pt x="293" y="214"/>
                      <a:pt x="296" y="215"/>
                      <a:pt x="297" y="217"/>
                    </a:cubicBezTo>
                    <a:cubicBezTo>
                      <a:pt x="297" y="217"/>
                      <a:pt x="297" y="217"/>
                      <a:pt x="297" y="217"/>
                    </a:cubicBezTo>
                    <a:cubicBezTo>
                      <a:pt x="295" y="214"/>
                      <a:pt x="294" y="210"/>
                      <a:pt x="291" y="209"/>
                    </a:cubicBezTo>
                    <a:cubicBezTo>
                      <a:pt x="288" y="208"/>
                      <a:pt x="288" y="208"/>
                      <a:pt x="288" y="208"/>
                    </a:cubicBezTo>
                    <a:cubicBezTo>
                      <a:pt x="284" y="207"/>
                      <a:pt x="282" y="205"/>
                      <a:pt x="279" y="203"/>
                    </a:cubicBezTo>
                    <a:cubicBezTo>
                      <a:pt x="283" y="202"/>
                      <a:pt x="287" y="199"/>
                      <a:pt x="289" y="197"/>
                    </a:cubicBezTo>
                    <a:cubicBezTo>
                      <a:pt x="291" y="194"/>
                      <a:pt x="289" y="190"/>
                      <a:pt x="290" y="188"/>
                    </a:cubicBezTo>
                    <a:cubicBezTo>
                      <a:pt x="290" y="186"/>
                      <a:pt x="291" y="182"/>
                      <a:pt x="291" y="182"/>
                    </a:cubicBezTo>
                    <a:cubicBezTo>
                      <a:pt x="291" y="181"/>
                      <a:pt x="291" y="181"/>
                      <a:pt x="291" y="181"/>
                    </a:cubicBezTo>
                    <a:cubicBezTo>
                      <a:pt x="289" y="183"/>
                      <a:pt x="288" y="186"/>
                      <a:pt x="288" y="188"/>
                    </a:cubicBezTo>
                    <a:cubicBezTo>
                      <a:pt x="288" y="190"/>
                      <a:pt x="287" y="193"/>
                      <a:pt x="286" y="194"/>
                    </a:cubicBezTo>
                    <a:cubicBezTo>
                      <a:pt x="284" y="197"/>
                      <a:pt x="279" y="199"/>
                      <a:pt x="275" y="199"/>
                    </a:cubicBezTo>
                    <a:cubicBezTo>
                      <a:pt x="273" y="198"/>
                      <a:pt x="273" y="198"/>
                      <a:pt x="273" y="198"/>
                    </a:cubicBezTo>
                    <a:cubicBezTo>
                      <a:pt x="268" y="194"/>
                      <a:pt x="264" y="190"/>
                      <a:pt x="257" y="188"/>
                    </a:cubicBezTo>
                    <a:cubicBezTo>
                      <a:pt x="255" y="188"/>
                      <a:pt x="255" y="188"/>
                      <a:pt x="255" y="188"/>
                    </a:cubicBezTo>
                    <a:cubicBezTo>
                      <a:pt x="251" y="186"/>
                      <a:pt x="246" y="185"/>
                      <a:pt x="242" y="183"/>
                    </a:cubicBezTo>
                    <a:cubicBezTo>
                      <a:pt x="242" y="181"/>
                      <a:pt x="241" y="178"/>
                      <a:pt x="240" y="175"/>
                    </a:cubicBezTo>
                    <a:cubicBezTo>
                      <a:pt x="237" y="169"/>
                      <a:pt x="234" y="164"/>
                      <a:pt x="230" y="161"/>
                    </a:cubicBezTo>
                    <a:cubicBezTo>
                      <a:pt x="228" y="158"/>
                      <a:pt x="225" y="157"/>
                      <a:pt x="222" y="155"/>
                    </a:cubicBezTo>
                    <a:cubicBezTo>
                      <a:pt x="219" y="153"/>
                      <a:pt x="215" y="147"/>
                      <a:pt x="213" y="145"/>
                    </a:cubicBezTo>
                    <a:cubicBezTo>
                      <a:pt x="210" y="148"/>
                      <a:pt x="210" y="148"/>
                      <a:pt x="210" y="148"/>
                    </a:cubicBezTo>
                    <a:cubicBezTo>
                      <a:pt x="212" y="150"/>
                      <a:pt x="217" y="157"/>
                      <a:pt x="220" y="158"/>
                    </a:cubicBezTo>
                    <a:cubicBezTo>
                      <a:pt x="223" y="160"/>
                      <a:pt x="226" y="162"/>
                      <a:pt x="228" y="164"/>
                    </a:cubicBezTo>
                    <a:cubicBezTo>
                      <a:pt x="231" y="167"/>
                      <a:pt x="234" y="171"/>
                      <a:pt x="236" y="177"/>
                    </a:cubicBezTo>
                    <a:cubicBezTo>
                      <a:pt x="240" y="185"/>
                      <a:pt x="238" y="194"/>
                      <a:pt x="236" y="203"/>
                    </a:cubicBezTo>
                    <a:cubicBezTo>
                      <a:pt x="233" y="214"/>
                      <a:pt x="233" y="214"/>
                      <a:pt x="233" y="214"/>
                    </a:cubicBezTo>
                    <a:cubicBezTo>
                      <a:pt x="231" y="229"/>
                      <a:pt x="232" y="242"/>
                      <a:pt x="236" y="254"/>
                    </a:cubicBezTo>
                    <a:cubicBezTo>
                      <a:pt x="236" y="254"/>
                      <a:pt x="236" y="255"/>
                      <a:pt x="237" y="255"/>
                    </a:cubicBezTo>
                    <a:cubicBezTo>
                      <a:pt x="236" y="255"/>
                      <a:pt x="235" y="254"/>
                      <a:pt x="234" y="254"/>
                    </a:cubicBezTo>
                    <a:cubicBezTo>
                      <a:pt x="233" y="254"/>
                      <a:pt x="233" y="254"/>
                      <a:pt x="233" y="254"/>
                    </a:cubicBezTo>
                    <a:cubicBezTo>
                      <a:pt x="231" y="244"/>
                      <a:pt x="226" y="236"/>
                      <a:pt x="221" y="227"/>
                    </a:cubicBezTo>
                    <a:cubicBezTo>
                      <a:pt x="217" y="220"/>
                      <a:pt x="209" y="205"/>
                      <a:pt x="209" y="205"/>
                    </a:cubicBezTo>
                    <a:cubicBezTo>
                      <a:pt x="209" y="204"/>
                      <a:pt x="209" y="204"/>
                      <a:pt x="209" y="203"/>
                    </a:cubicBezTo>
                    <a:cubicBezTo>
                      <a:pt x="208" y="195"/>
                      <a:pt x="208" y="186"/>
                      <a:pt x="207" y="178"/>
                    </a:cubicBezTo>
                    <a:cubicBezTo>
                      <a:pt x="210" y="177"/>
                      <a:pt x="212" y="172"/>
                      <a:pt x="211" y="168"/>
                    </a:cubicBezTo>
                    <a:cubicBezTo>
                      <a:pt x="211" y="164"/>
                      <a:pt x="209" y="161"/>
                      <a:pt x="207" y="160"/>
                    </a:cubicBezTo>
                    <a:cubicBezTo>
                      <a:pt x="207" y="155"/>
                      <a:pt x="207" y="151"/>
                      <a:pt x="206" y="147"/>
                    </a:cubicBezTo>
                    <a:cubicBezTo>
                      <a:pt x="207" y="147"/>
                      <a:pt x="208" y="147"/>
                      <a:pt x="209" y="147"/>
                    </a:cubicBezTo>
                    <a:cubicBezTo>
                      <a:pt x="211" y="148"/>
                      <a:pt x="211" y="148"/>
                      <a:pt x="211" y="148"/>
                    </a:cubicBezTo>
                    <a:cubicBezTo>
                      <a:pt x="213" y="145"/>
                      <a:pt x="213" y="145"/>
                      <a:pt x="213" y="145"/>
                    </a:cubicBezTo>
                    <a:cubicBezTo>
                      <a:pt x="213" y="144"/>
                      <a:pt x="213" y="144"/>
                      <a:pt x="213" y="144"/>
                    </a:cubicBezTo>
                    <a:cubicBezTo>
                      <a:pt x="213" y="144"/>
                      <a:pt x="214" y="143"/>
                      <a:pt x="214" y="142"/>
                    </a:cubicBezTo>
                    <a:cubicBezTo>
                      <a:pt x="214" y="139"/>
                      <a:pt x="213" y="137"/>
                      <a:pt x="211" y="136"/>
                    </a:cubicBezTo>
                    <a:cubicBezTo>
                      <a:pt x="211" y="134"/>
                      <a:pt x="212" y="133"/>
                      <a:pt x="213" y="132"/>
                    </a:cubicBezTo>
                    <a:cubicBezTo>
                      <a:pt x="221" y="126"/>
                      <a:pt x="221" y="126"/>
                      <a:pt x="221" y="126"/>
                    </a:cubicBezTo>
                    <a:cubicBezTo>
                      <a:pt x="229" y="120"/>
                      <a:pt x="229" y="120"/>
                      <a:pt x="229" y="120"/>
                    </a:cubicBezTo>
                    <a:cubicBezTo>
                      <a:pt x="232" y="117"/>
                      <a:pt x="235" y="113"/>
                      <a:pt x="238" y="109"/>
                    </a:cubicBezTo>
                    <a:cubicBezTo>
                      <a:pt x="238" y="109"/>
                      <a:pt x="238" y="109"/>
                      <a:pt x="238" y="109"/>
                    </a:cubicBezTo>
                    <a:cubicBezTo>
                      <a:pt x="241" y="109"/>
                      <a:pt x="244" y="110"/>
                      <a:pt x="247" y="111"/>
                    </a:cubicBezTo>
                    <a:cubicBezTo>
                      <a:pt x="250" y="112"/>
                      <a:pt x="254" y="111"/>
                      <a:pt x="258" y="111"/>
                    </a:cubicBezTo>
                    <a:cubicBezTo>
                      <a:pt x="262" y="110"/>
                      <a:pt x="262" y="110"/>
                      <a:pt x="262" y="110"/>
                    </a:cubicBezTo>
                    <a:cubicBezTo>
                      <a:pt x="263" y="110"/>
                      <a:pt x="267" y="108"/>
                      <a:pt x="268" y="108"/>
                    </a:cubicBezTo>
                    <a:cubicBezTo>
                      <a:pt x="268" y="108"/>
                      <a:pt x="268" y="108"/>
                      <a:pt x="268" y="108"/>
                    </a:cubicBezTo>
                    <a:cubicBezTo>
                      <a:pt x="266" y="107"/>
                      <a:pt x="263" y="108"/>
                      <a:pt x="260" y="108"/>
                    </a:cubicBezTo>
                    <a:cubicBezTo>
                      <a:pt x="257" y="109"/>
                      <a:pt x="257" y="109"/>
                      <a:pt x="257" y="109"/>
                    </a:cubicBezTo>
                    <a:cubicBezTo>
                      <a:pt x="254" y="109"/>
                      <a:pt x="251" y="108"/>
                      <a:pt x="248" y="107"/>
                    </a:cubicBezTo>
                    <a:cubicBezTo>
                      <a:pt x="246" y="106"/>
                      <a:pt x="243" y="106"/>
                      <a:pt x="241" y="106"/>
                    </a:cubicBezTo>
                    <a:cubicBezTo>
                      <a:pt x="245" y="98"/>
                      <a:pt x="248" y="89"/>
                      <a:pt x="247" y="81"/>
                    </a:cubicBezTo>
                    <a:cubicBezTo>
                      <a:pt x="247" y="81"/>
                      <a:pt x="247" y="81"/>
                      <a:pt x="247" y="81"/>
                    </a:cubicBezTo>
                    <a:cubicBezTo>
                      <a:pt x="249" y="94"/>
                      <a:pt x="235" y="108"/>
                      <a:pt x="226" y="117"/>
                    </a:cubicBezTo>
                    <a:cubicBezTo>
                      <a:pt x="219" y="123"/>
                      <a:pt x="219" y="123"/>
                      <a:pt x="219" y="123"/>
                    </a:cubicBezTo>
                    <a:cubicBezTo>
                      <a:pt x="210" y="130"/>
                      <a:pt x="210" y="130"/>
                      <a:pt x="210" y="130"/>
                    </a:cubicBezTo>
                    <a:cubicBezTo>
                      <a:pt x="209" y="131"/>
                      <a:pt x="208" y="132"/>
                      <a:pt x="207" y="134"/>
                    </a:cubicBezTo>
                    <a:cubicBezTo>
                      <a:pt x="206" y="134"/>
                      <a:pt x="205" y="134"/>
                      <a:pt x="204" y="133"/>
                    </a:cubicBezTo>
                    <a:cubicBezTo>
                      <a:pt x="201" y="133"/>
                      <a:pt x="199" y="134"/>
                      <a:pt x="197" y="135"/>
                    </a:cubicBezTo>
                    <a:cubicBezTo>
                      <a:pt x="196" y="135"/>
                      <a:pt x="196" y="135"/>
                      <a:pt x="195" y="135"/>
                    </a:cubicBezTo>
                    <a:cubicBezTo>
                      <a:pt x="192" y="134"/>
                      <a:pt x="192" y="134"/>
                      <a:pt x="192" y="134"/>
                    </a:cubicBezTo>
                    <a:cubicBezTo>
                      <a:pt x="189" y="133"/>
                      <a:pt x="189" y="133"/>
                      <a:pt x="189" y="133"/>
                    </a:cubicBezTo>
                    <a:cubicBezTo>
                      <a:pt x="180" y="131"/>
                      <a:pt x="171" y="129"/>
                      <a:pt x="164" y="123"/>
                    </a:cubicBezTo>
                    <a:cubicBezTo>
                      <a:pt x="163" y="120"/>
                      <a:pt x="161" y="118"/>
                      <a:pt x="158" y="117"/>
                    </a:cubicBezTo>
                    <a:cubicBezTo>
                      <a:pt x="158" y="116"/>
                      <a:pt x="158" y="116"/>
                      <a:pt x="158" y="116"/>
                    </a:cubicBezTo>
                    <a:cubicBezTo>
                      <a:pt x="158" y="112"/>
                      <a:pt x="158" y="112"/>
                      <a:pt x="158" y="112"/>
                    </a:cubicBezTo>
                    <a:cubicBezTo>
                      <a:pt x="158" y="111"/>
                      <a:pt x="158" y="110"/>
                      <a:pt x="158" y="109"/>
                    </a:cubicBezTo>
                    <a:cubicBezTo>
                      <a:pt x="161" y="109"/>
                      <a:pt x="163" y="105"/>
                      <a:pt x="163" y="100"/>
                    </a:cubicBezTo>
                    <a:cubicBezTo>
                      <a:pt x="166" y="99"/>
                      <a:pt x="170" y="99"/>
                      <a:pt x="174" y="99"/>
                    </a:cubicBezTo>
                    <a:cubicBezTo>
                      <a:pt x="176" y="99"/>
                      <a:pt x="176" y="99"/>
                      <a:pt x="176" y="99"/>
                    </a:cubicBezTo>
                    <a:cubicBezTo>
                      <a:pt x="180" y="99"/>
                      <a:pt x="184" y="98"/>
                      <a:pt x="187" y="97"/>
                    </a:cubicBezTo>
                    <a:cubicBezTo>
                      <a:pt x="187" y="98"/>
                      <a:pt x="187" y="98"/>
                      <a:pt x="187" y="98"/>
                    </a:cubicBezTo>
                    <a:cubicBezTo>
                      <a:pt x="193" y="98"/>
                      <a:pt x="200" y="98"/>
                      <a:pt x="205" y="101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1" y="98"/>
                      <a:pt x="197" y="96"/>
                      <a:pt x="192" y="94"/>
                    </a:cubicBezTo>
                    <a:cubicBezTo>
                      <a:pt x="195" y="93"/>
                      <a:pt x="198" y="90"/>
                      <a:pt x="201" y="87"/>
                    </a:cubicBezTo>
                    <a:cubicBezTo>
                      <a:pt x="200" y="86"/>
                      <a:pt x="200" y="86"/>
                      <a:pt x="200" y="86"/>
                    </a:cubicBezTo>
                    <a:cubicBezTo>
                      <a:pt x="195" y="93"/>
                      <a:pt x="186" y="95"/>
                      <a:pt x="176" y="95"/>
                    </a:cubicBezTo>
                    <a:cubicBezTo>
                      <a:pt x="174" y="95"/>
                      <a:pt x="174" y="95"/>
                      <a:pt x="174" y="95"/>
                    </a:cubicBezTo>
                    <a:cubicBezTo>
                      <a:pt x="170" y="95"/>
                      <a:pt x="166" y="95"/>
                      <a:pt x="163" y="96"/>
                    </a:cubicBezTo>
                    <a:cubicBezTo>
                      <a:pt x="161" y="92"/>
                      <a:pt x="158" y="89"/>
                      <a:pt x="155" y="89"/>
                    </a:cubicBezTo>
                    <a:cubicBezTo>
                      <a:pt x="154" y="89"/>
                      <a:pt x="153" y="89"/>
                      <a:pt x="153" y="90"/>
                    </a:cubicBezTo>
                    <a:cubicBezTo>
                      <a:pt x="153" y="89"/>
                      <a:pt x="153" y="89"/>
                      <a:pt x="153" y="89"/>
                    </a:cubicBezTo>
                    <a:cubicBezTo>
                      <a:pt x="153" y="89"/>
                      <a:pt x="152" y="88"/>
                      <a:pt x="152" y="88"/>
                    </a:cubicBezTo>
                    <a:cubicBezTo>
                      <a:pt x="150" y="84"/>
                      <a:pt x="150" y="80"/>
                      <a:pt x="151" y="75"/>
                    </a:cubicBezTo>
                    <a:cubicBezTo>
                      <a:pt x="151" y="63"/>
                      <a:pt x="151" y="63"/>
                      <a:pt x="151" y="63"/>
                    </a:cubicBezTo>
                    <a:cubicBezTo>
                      <a:pt x="152" y="51"/>
                      <a:pt x="152" y="51"/>
                      <a:pt x="152" y="51"/>
                    </a:cubicBezTo>
                    <a:cubicBezTo>
                      <a:pt x="152" y="51"/>
                      <a:pt x="152" y="51"/>
                      <a:pt x="152" y="51"/>
                    </a:cubicBezTo>
                    <a:cubicBezTo>
                      <a:pt x="150" y="61"/>
                      <a:pt x="150" y="61"/>
                      <a:pt x="150" y="61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46" y="78"/>
                      <a:pt x="146" y="81"/>
                      <a:pt x="147" y="84"/>
                    </a:cubicBezTo>
                    <a:cubicBezTo>
                      <a:pt x="142" y="82"/>
                      <a:pt x="138" y="80"/>
                      <a:pt x="133" y="79"/>
                    </a:cubicBezTo>
                    <a:cubicBezTo>
                      <a:pt x="124" y="76"/>
                      <a:pt x="114" y="73"/>
                      <a:pt x="107" y="66"/>
                    </a:cubicBezTo>
                    <a:cubicBezTo>
                      <a:pt x="104" y="64"/>
                      <a:pt x="102" y="62"/>
                      <a:pt x="101" y="59"/>
                    </a:cubicBezTo>
                    <a:cubicBezTo>
                      <a:pt x="99" y="56"/>
                      <a:pt x="97" y="54"/>
                      <a:pt x="94" y="51"/>
                    </a:cubicBezTo>
                    <a:cubicBezTo>
                      <a:pt x="95" y="51"/>
                      <a:pt x="95" y="51"/>
                      <a:pt x="95" y="51"/>
                    </a:cubicBezTo>
                    <a:cubicBezTo>
                      <a:pt x="94" y="50"/>
                      <a:pt x="94" y="47"/>
                      <a:pt x="94" y="44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93" y="39"/>
                      <a:pt x="93" y="39"/>
                      <a:pt x="93" y="39"/>
                    </a:cubicBezTo>
                    <a:cubicBezTo>
                      <a:pt x="93" y="28"/>
                      <a:pt x="91" y="8"/>
                      <a:pt x="78" y="7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87" y="8"/>
                      <a:pt x="89" y="31"/>
                      <a:pt x="89" y="40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0" y="45"/>
                      <a:pt x="90" y="47"/>
                      <a:pt x="90" y="48"/>
                    </a:cubicBezTo>
                    <a:cubicBezTo>
                      <a:pt x="82" y="43"/>
                      <a:pt x="73" y="40"/>
                      <a:pt x="64" y="41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0" y="36"/>
                      <a:pt x="56" y="31"/>
                      <a:pt x="52" y="29"/>
                    </a:cubicBezTo>
                    <a:cubicBezTo>
                      <a:pt x="49" y="27"/>
                      <a:pt x="45" y="26"/>
                      <a:pt x="42" y="24"/>
                    </a:cubicBezTo>
                    <a:cubicBezTo>
                      <a:pt x="37" y="23"/>
                      <a:pt x="32" y="21"/>
                      <a:pt x="29" y="17"/>
                    </a:cubicBezTo>
                    <a:cubicBezTo>
                      <a:pt x="25" y="13"/>
                      <a:pt x="18" y="6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6"/>
                      <a:pt x="21" y="15"/>
                      <a:pt x="26" y="20"/>
                    </a:cubicBezTo>
                    <a:cubicBezTo>
                      <a:pt x="30" y="24"/>
                      <a:pt x="35" y="26"/>
                      <a:pt x="41" y="28"/>
                    </a:cubicBezTo>
                    <a:cubicBezTo>
                      <a:pt x="44" y="29"/>
                      <a:pt x="47" y="30"/>
                      <a:pt x="49" y="32"/>
                    </a:cubicBezTo>
                    <a:cubicBezTo>
                      <a:pt x="53" y="34"/>
                      <a:pt x="56" y="38"/>
                      <a:pt x="59" y="41"/>
                    </a:cubicBezTo>
                    <a:cubicBezTo>
                      <a:pt x="56" y="41"/>
                      <a:pt x="54" y="42"/>
                      <a:pt x="51" y="43"/>
                    </a:cubicBezTo>
                    <a:cubicBezTo>
                      <a:pt x="43" y="45"/>
                      <a:pt x="37" y="50"/>
                      <a:pt x="31" y="54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0" y="63"/>
                      <a:pt x="15" y="65"/>
                      <a:pt x="10" y="66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5"/>
                      <a:pt x="3" y="65"/>
                      <a:pt x="0" y="6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2" y="66"/>
                      <a:pt x="6" y="67"/>
                      <a:pt x="8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7" y="67"/>
                      <a:pt x="22" y="66"/>
                      <a:pt x="26" y="63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6" y="69"/>
                      <a:pt x="27" y="76"/>
                      <a:pt x="31" y="79"/>
                    </a:cubicBezTo>
                    <a:cubicBezTo>
                      <a:pt x="31" y="79"/>
                      <a:pt x="31" y="79"/>
                      <a:pt x="31" y="79"/>
                    </a:cubicBezTo>
                    <a:cubicBezTo>
                      <a:pt x="28" y="77"/>
                      <a:pt x="30" y="65"/>
                      <a:pt x="31" y="60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40" y="53"/>
                      <a:pt x="45" y="48"/>
                      <a:pt x="52" y="46"/>
                    </a:cubicBezTo>
                    <a:cubicBezTo>
                      <a:pt x="67" y="42"/>
                      <a:pt x="79" y="45"/>
                      <a:pt x="90" y="53"/>
                    </a:cubicBezTo>
                    <a:cubicBezTo>
                      <a:pt x="93" y="55"/>
                      <a:pt x="95" y="58"/>
                      <a:pt x="97" y="61"/>
                    </a:cubicBezTo>
                    <a:cubicBezTo>
                      <a:pt x="99" y="64"/>
                      <a:pt x="101" y="67"/>
                      <a:pt x="104" y="69"/>
                    </a:cubicBezTo>
                    <a:cubicBezTo>
                      <a:pt x="112" y="76"/>
                      <a:pt x="123" y="80"/>
                      <a:pt x="132" y="83"/>
                    </a:cubicBezTo>
                    <a:cubicBezTo>
                      <a:pt x="138" y="84"/>
                      <a:pt x="144" y="86"/>
                      <a:pt x="148" y="90"/>
                    </a:cubicBezTo>
                    <a:cubicBezTo>
                      <a:pt x="149" y="91"/>
                      <a:pt x="149" y="92"/>
                      <a:pt x="150" y="94"/>
                    </a:cubicBezTo>
                    <a:cubicBezTo>
                      <a:pt x="149" y="96"/>
                      <a:pt x="149" y="98"/>
                      <a:pt x="149" y="100"/>
                    </a:cubicBezTo>
                    <a:cubicBezTo>
                      <a:pt x="150" y="104"/>
                      <a:pt x="151" y="107"/>
                      <a:pt x="154" y="108"/>
                    </a:cubicBezTo>
                    <a:cubicBezTo>
                      <a:pt x="154" y="110"/>
                      <a:pt x="154" y="111"/>
                      <a:pt x="154" y="112"/>
                    </a:cubicBezTo>
                    <a:cubicBezTo>
                      <a:pt x="154" y="116"/>
                      <a:pt x="154" y="116"/>
                      <a:pt x="154" y="116"/>
                    </a:cubicBezTo>
                    <a:cubicBezTo>
                      <a:pt x="155" y="118"/>
                      <a:pt x="155" y="118"/>
                      <a:pt x="155" y="118"/>
                    </a:cubicBezTo>
                    <a:cubicBezTo>
                      <a:pt x="153" y="119"/>
                      <a:pt x="151" y="122"/>
                      <a:pt x="151" y="125"/>
                    </a:cubicBezTo>
                    <a:cubicBezTo>
                      <a:pt x="147" y="126"/>
                      <a:pt x="145" y="126"/>
                      <a:pt x="140" y="123"/>
                    </a:cubicBezTo>
                    <a:cubicBezTo>
                      <a:pt x="140" y="123"/>
                      <a:pt x="138" y="121"/>
                      <a:pt x="136" y="119"/>
                    </a:cubicBezTo>
                    <a:cubicBezTo>
                      <a:pt x="134" y="114"/>
                      <a:pt x="128" y="105"/>
                      <a:pt x="130" y="99"/>
                    </a:cubicBezTo>
                    <a:cubicBezTo>
                      <a:pt x="130" y="99"/>
                      <a:pt x="130" y="99"/>
                      <a:pt x="130" y="99"/>
                    </a:cubicBezTo>
                    <a:cubicBezTo>
                      <a:pt x="129" y="105"/>
                      <a:pt x="129" y="110"/>
                      <a:pt x="131" y="116"/>
                    </a:cubicBezTo>
                    <a:cubicBezTo>
                      <a:pt x="129" y="115"/>
                      <a:pt x="128" y="114"/>
                      <a:pt x="128" y="114"/>
                    </a:cubicBezTo>
                    <a:cubicBezTo>
                      <a:pt x="120" y="108"/>
                      <a:pt x="112" y="101"/>
                      <a:pt x="102" y="98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12" y="101"/>
                      <a:pt x="118" y="111"/>
                      <a:pt x="126" y="117"/>
                    </a:cubicBezTo>
                    <a:cubicBezTo>
                      <a:pt x="132" y="122"/>
                      <a:pt x="132" y="122"/>
                      <a:pt x="132" y="122"/>
                    </a:cubicBezTo>
                    <a:cubicBezTo>
                      <a:pt x="132" y="123"/>
                      <a:pt x="132" y="123"/>
                      <a:pt x="132" y="123"/>
                    </a:cubicBezTo>
                    <a:cubicBezTo>
                      <a:pt x="133" y="122"/>
                      <a:pt x="133" y="122"/>
                      <a:pt x="133" y="122"/>
                    </a:cubicBezTo>
                    <a:cubicBezTo>
                      <a:pt x="138" y="126"/>
                      <a:pt x="138" y="126"/>
                      <a:pt x="138" y="126"/>
                    </a:cubicBezTo>
                    <a:cubicBezTo>
                      <a:pt x="143" y="129"/>
                      <a:pt x="146" y="131"/>
                      <a:pt x="151" y="129"/>
                    </a:cubicBezTo>
                    <a:cubicBezTo>
                      <a:pt x="151" y="130"/>
                      <a:pt x="152" y="130"/>
                      <a:pt x="152" y="131"/>
                    </a:cubicBezTo>
                    <a:cubicBezTo>
                      <a:pt x="150" y="135"/>
                      <a:pt x="147" y="138"/>
                      <a:pt x="143" y="139"/>
                    </a:cubicBezTo>
                    <a:cubicBezTo>
                      <a:pt x="138" y="140"/>
                      <a:pt x="138" y="140"/>
                      <a:pt x="138" y="140"/>
                    </a:cubicBezTo>
                    <a:cubicBezTo>
                      <a:pt x="134" y="140"/>
                      <a:pt x="131" y="141"/>
                      <a:pt x="128" y="144"/>
                    </a:cubicBezTo>
                    <a:cubicBezTo>
                      <a:pt x="123" y="147"/>
                      <a:pt x="120" y="152"/>
                      <a:pt x="117" y="157"/>
                    </a:cubicBezTo>
                    <a:cubicBezTo>
                      <a:pt x="115" y="159"/>
                      <a:pt x="115" y="159"/>
                      <a:pt x="115" y="159"/>
                    </a:cubicBezTo>
                    <a:cubicBezTo>
                      <a:pt x="113" y="164"/>
                      <a:pt x="110" y="168"/>
                      <a:pt x="106" y="170"/>
                    </a:cubicBezTo>
                    <a:cubicBezTo>
                      <a:pt x="103" y="172"/>
                      <a:pt x="100" y="172"/>
                      <a:pt x="96" y="172"/>
                    </a:cubicBezTo>
                    <a:cubicBezTo>
                      <a:pt x="93" y="171"/>
                      <a:pt x="93" y="171"/>
                      <a:pt x="93" y="171"/>
                    </a:cubicBezTo>
                    <a:cubicBezTo>
                      <a:pt x="79" y="172"/>
                      <a:pt x="70" y="177"/>
                      <a:pt x="61" y="188"/>
                    </a:cubicBezTo>
                    <a:cubicBezTo>
                      <a:pt x="61" y="188"/>
                      <a:pt x="61" y="188"/>
                      <a:pt x="61" y="188"/>
                    </a:cubicBezTo>
                    <a:cubicBezTo>
                      <a:pt x="69" y="178"/>
                      <a:pt x="81" y="176"/>
                      <a:pt x="93" y="175"/>
                    </a:cubicBezTo>
                    <a:cubicBezTo>
                      <a:pt x="96" y="176"/>
                      <a:pt x="96" y="176"/>
                      <a:pt x="96" y="176"/>
                    </a:cubicBezTo>
                    <a:cubicBezTo>
                      <a:pt x="97" y="176"/>
                      <a:pt x="98" y="176"/>
                      <a:pt x="99" y="176"/>
                    </a:cubicBezTo>
                    <a:cubicBezTo>
                      <a:pt x="99" y="182"/>
                      <a:pt x="99" y="182"/>
                      <a:pt x="99" y="182"/>
                    </a:cubicBezTo>
                    <a:cubicBezTo>
                      <a:pt x="99" y="189"/>
                      <a:pt x="99" y="195"/>
                      <a:pt x="95" y="200"/>
                    </a:cubicBezTo>
                    <a:cubicBezTo>
                      <a:pt x="95" y="200"/>
                      <a:pt x="95" y="200"/>
                      <a:pt x="95" y="200"/>
                    </a:cubicBezTo>
                    <a:cubicBezTo>
                      <a:pt x="100" y="194"/>
                      <a:pt x="103" y="189"/>
                      <a:pt x="103" y="182"/>
                    </a:cubicBezTo>
                    <a:cubicBezTo>
                      <a:pt x="103" y="175"/>
                      <a:pt x="103" y="175"/>
                      <a:pt x="103" y="175"/>
                    </a:cubicBezTo>
                    <a:cubicBezTo>
                      <a:pt x="105" y="175"/>
                      <a:pt x="106" y="174"/>
                      <a:pt x="108" y="174"/>
                    </a:cubicBezTo>
                    <a:cubicBezTo>
                      <a:pt x="113" y="171"/>
                      <a:pt x="116" y="166"/>
                      <a:pt x="119" y="161"/>
                    </a:cubicBezTo>
                    <a:cubicBezTo>
                      <a:pt x="120" y="159"/>
                      <a:pt x="120" y="159"/>
                      <a:pt x="120" y="159"/>
                    </a:cubicBezTo>
                    <a:cubicBezTo>
                      <a:pt x="123" y="154"/>
                      <a:pt x="126" y="150"/>
                      <a:pt x="130" y="147"/>
                    </a:cubicBezTo>
                    <a:cubicBezTo>
                      <a:pt x="133" y="145"/>
                      <a:pt x="135" y="144"/>
                      <a:pt x="138" y="144"/>
                    </a:cubicBezTo>
                    <a:cubicBezTo>
                      <a:pt x="144" y="143"/>
                      <a:pt x="144" y="143"/>
                      <a:pt x="144" y="143"/>
                    </a:cubicBezTo>
                    <a:cubicBezTo>
                      <a:pt x="149" y="142"/>
                      <a:pt x="152" y="139"/>
                      <a:pt x="154" y="135"/>
                    </a:cubicBezTo>
                    <a:cubicBezTo>
                      <a:pt x="155" y="136"/>
                      <a:pt x="157" y="137"/>
                      <a:pt x="158" y="137"/>
                    </a:cubicBezTo>
                    <a:cubicBezTo>
                      <a:pt x="159" y="141"/>
                      <a:pt x="159" y="141"/>
                      <a:pt x="159" y="141"/>
                    </a:cubicBezTo>
                    <a:cubicBezTo>
                      <a:pt x="159" y="145"/>
                      <a:pt x="160" y="150"/>
                      <a:pt x="162" y="155"/>
                    </a:cubicBezTo>
                    <a:cubicBezTo>
                      <a:pt x="162" y="155"/>
                      <a:pt x="162" y="155"/>
                      <a:pt x="162" y="155"/>
                    </a:cubicBezTo>
                    <a:cubicBezTo>
                      <a:pt x="162" y="155"/>
                      <a:pt x="162" y="155"/>
                      <a:pt x="162" y="155"/>
                    </a:cubicBezTo>
                    <a:cubicBezTo>
                      <a:pt x="166" y="169"/>
                      <a:pt x="171" y="182"/>
                      <a:pt x="177" y="195"/>
                    </a:cubicBezTo>
                    <a:cubicBezTo>
                      <a:pt x="180" y="202"/>
                      <a:pt x="189" y="225"/>
                      <a:pt x="191" y="231"/>
                    </a:cubicBezTo>
                    <a:cubicBezTo>
                      <a:pt x="191" y="231"/>
                      <a:pt x="191" y="231"/>
                      <a:pt x="191" y="231"/>
                    </a:cubicBezTo>
                    <a:cubicBezTo>
                      <a:pt x="191" y="232"/>
                      <a:pt x="190" y="234"/>
                      <a:pt x="189" y="238"/>
                    </a:cubicBezTo>
                    <a:cubicBezTo>
                      <a:pt x="187" y="237"/>
                      <a:pt x="184" y="236"/>
                      <a:pt x="182" y="236"/>
                    </a:cubicBezTo>
                    <a:cubicBezTo>
                      <a:pt x="182" y="233"/>
                      <a:pt x="181" y="231"/>
                      <a:pt x="181" y="228"/>
                    </a:cubicBezTo>
                    <a:cubicBezTo>
                      <a:pt x="180" y="227"/>
                      <a:pt x="180" y="227"/>
                      <a:pt x="180" y="227"/>
                    </a:cubicBezTo>
                    <a:cubicBezTo>
                      <a:pt x="181" y="225"/>
                      <a:pt x="182" y="223"/>
                      <a:pt x="182" y="220"/>
                    </a:cubicBezTo>
                    <a:cubicBezTo>
                      <a:pt x="182" y="215"/>
                      <a:pt x="179" y="211"/>
                      <a:pt x="175" y="211"/>
                    </a:cubicBezTo>
                    <a:cubicBezTo>
                      <a:pt x="175" y="210"/>
                      <a:pt x="175" y="210"/>
                      <a:pt x="175" y="210"/>
                    </a:cubicBezTo>
                    <a:cubicBezTo>
                      <a:pt x="174" y="208"/>
                      <a:pt x="172" y="206"/>
                      <a:pt x="171" y="204"/>
                    </a:cubicBezTo>
                    <a:cubicBezTo>
                      <a:pt x="166" y="201"/>
                      <a:pt x="166" y="201"/>
                      <a:pt x="166" y="201"/>
                    </a:cubicBezTo>
                    <a:cubicBezTo>
                      <a:pt x="163" y="199"/>
                      <a:pt x="163" y="199"/>
                      <a:pt x="163" y="199"/>
                    </a:cubicBezTo>
                    <a:cubicBezTo>
                      <a:pt x="163" y="199"/>
                      <a:pt x="163" y="199"/>
                      <a:pt x="163" y="199"/>
                    </a:cubicBezTo>
                    <a:cubicBezTo>
                      <a:pt x="168" y="207"/>
                      <a:pt x="168" y="207"/>
                      <a:pt x="168" y="207"/>
                    </a:cubicBezTo>
                    <a:cubicBezTo>
                      <a:pt x="169" y="208"/>
                      <a:pt x="170" y="210"/>
                      <a:pt x="171" y="212"/>
                    </a:cubicBezTo>
                    <a:cubicBezTo>
                      <a:pt x="170" y="213"/>
                      <a:pt x="169" y="215"/>
                      <a:pt x="168" y="218"/>
                    </a:cubicBezTo>
                    <a:cubicBezTo>
                      <a:pt x="168" y="218"/>
                      <a:pt x="168" y="218"/>
                      <a:pt x="167" y="218"/>
                    </a:cubicBezTo>
                    <a:cubicBezTo>
                      <a:pt x="165" y="217"/>
                      <a:pt x="165" y="217"/>
                      <a:pt x="165" y="217"/>
                    </a:cubicBezTo>
                    <a:cubicBezTo>
                      <a:pt x="160" y="216"/>
                      <a:pt x="156" y="215"/>
                      <a:pt x="152" y="214"/>
                    </a:cubicBezTo>
                    <a:cubicBezTo>
                      <a:pt x="149" y="213"/>
                      <a:pt x="149" y="213"/>
                      <a:pt x="149" y="213"/>
                    </a:cubicBezTo>
                    <a:cubicBezTo>
                      <a:pt x="149" y="213"/>
                      <a:pt x="149" y="213"/>
                      <a:pt x="149" y="213"/>
                    </a:cubicBezTo>
                    <a:cubicBezTo>
                      <a:pt x="146" y="204"/>
                      <a:pt x="140" y="199"/>
                      <a:pt x="132" y="193"/>
                    </a:cubicBezTo>
                    <a:cubicBezTo>
                      <a:pt x="132" y="193"/>
                      <a:pt x="132" y="193"/>
                      <a:pt x="132" y="193"/>
                    </a:cubicBezTo>
                    <a:cubicBezTo>
                      <a:pt x="142" y="201"/>
                      <a:pt x="145" y="213"/>
                      <a:pt x="148" y="226"/>
                    </a:cubicBezTo>
                    <a:cubicBezTo>
                      <a:pt x="148" y="227"/>
                      <a:pt x="148" y="227"/>
                      <a:pt x="149" y="228"/>
                    </a:cubicBezTo>
                    <a:cubicBezTo>
                      <a:pt x="148" y="233"/>
                      <a:pt x="146" y="236"/>
                      <a:pt x="144" y="239"/>
                    </a:cubicBezTo>
                    <a:cubicBezTo>
                      <a:pt x="139" y="248"/>
                      <a:pt x="131" y="256"/>
                      <a:pt x="120" y="254"/>
                    </a:cubicBezTo>
                    <a:cubicBezTo>
                      <a:pt x="120" y="254"/>
                      <a:pt x="120" y="254"/>
                      <a:pt x="120" y="254"/>
                    </a:cubicBezTo>
                    <a:cubicBezTo>
                      <a:pt x="133" y="256"/>
                      <a:pt x="142" y="252"/>
                      <a:pt x="148" y="241"/>
                    </a:cubicBezTo>
                    <a:cubicBezTo>
                      <a:pt x="149" y="240"/>
                      <a:pt x="150" y="238"/>
                      <a:pt x="151" y="236"/>
                    </a:cubicBezTo>
                    <a:cubicBezTo>
                      <a:pt x="153" y="244"/>
                      <a:pt x="156" y="253"/>
                      <a:pt x="163" y="259"/>
                    </a:cubicBezTo>
                    <a:cubicBezTo>
                      <a:pt x="164" y="260"/>
                      <a:pt x="168" y="263"/>
                      <a:pt x="168" y="263"/>
                    </a:cubicBezTo>
                    <a:cubicBezTo>
                      <a:pt x="169" y="263"/>
                      <a:pt x="169" y="263"/>
                      <a:pt x="169" y="263"/>
                    </a:cubicBezTo>
                    <a:cubicBezTo>
                      <a:pt x="173" y="261"/>
                      <a:pt x="173" y="261"/>
                      <a:pt x="173" y="261"/>
                    </a:cubicBezTo>
                    <a:cubicBezTo>
                      <a:pt x="170" y="259"/>
                      <a:pt x="170" y="259"/>
                      <a:pt x="170" y="259"/>
                    </a:cubicBezTo>
                    <a:cubicBezTo>
                      <a:pt x="158" y="252"/>
                      <a:pt x="155" y="239"/>
                      <a:pt x="152" y="225"/>
                    </a:cubicBezTo>
                    <a:cubicBezTo>
                      <a:pt x="151" y="223"/>
                      <a:pt x="151" y="220"/>
                      <a:pt x="150" y="217"/>
                    </a:cubicBezTo>
                    <a:cubicBezTo>
                      <a:pt x="151" y="218"/>
                      <a:pt x="151" y="218"/>
                      <a:pt x="151" y="218"/>
                    </a:cubicBezTo>
                    <a:cubicBezTo>
                      <a:pt x="155" y="219"/>
                      <a:pt x="159" y="220"/>
                      <a:pt x="164" y="221"/>
                    </a:cubicBezTo>
                    <a:cubicBezTo>
                      <a:pt x="167" y="221"/>
                      <a:pt x="167" y="221"/>
                      <a:pt x="167" y="221"/>
                    </a:cubicBezTo>
                    <a:cubicBezTo>
                      <a:pt x="167" y="222"/>
                      <a:pt x="168" y="222"/>
                      <a:pt x="168" y="222"/>
                    </a:cubicBezTo>
                    <a:cubicBezTo>
                      <a:pt x="168" y="227"/>
                      <a:pt x="172" y="231"/>
                      <a:pt x="175" y="231"/>
                    </a:cubicBezTo>
                    <a:cubicBezTo>
                      <a:pt x="176" y="231"/>
                      <a:pt x="176" y="231"/>
                      <a:pt x="177" y="231"/>
                    </a:cubicBezTo>
                    <a:cubicBezTo>
                      <a:pt x="177" y="233"/>
                      <a:pt x="178" y="235"/>
                      <a:pt x="179" y="237"/>
                    </a:cubicBezTo>
                    <a:cubicBezTo>
                      <a:pt x="178" y="237"/>
                      <a:pt x="178" y="237"/>
                      <a:pt x="178" y="238"/>
                    </a:cubicBezTo>
                    <a:cubicBezTo>
                      <a:pt x="175" y="240"/>
                      <a:pt x="177" y="246"/>
                      <a:pt x="181" y="250"/>
                    </a:cubicBezTo>
                    <a:cubicBezTo>
                      <a:pt x="184" y="253"/>
                      <a:pt x="190" y="254"/>
                      <a:pt x="192" y="252"/>
                    </a:cubicBezTo>
                    <a:cubicBezTo>
                      <a:pt x="194" y="254"/>
                      <a:pt x="195" y="257"/>
                      <a:pt x="196" y="260"/>
                    </a:cubicBezTo>
                    <a:cubicBezTo>
                      <a:pt x="196" y="263"/>
                      <a:pt x="197" y="265"/>
                      <a:pt x="198" y="268"/>
                    </a:cubicBezTo>
                    <a:cubicBezTo>
                      <a:pt x="201" y="271"/>
                      <a:pt x="204" y="274"/>
                      <a:pt x="207" y="277"/>
                    </a:cubicBezTo>
                    <a:cubicBezTo>
                      <a:pt x="209" y="280"/>
                      <a:pt x="211" y="282"/>
                      <a:pt x="213" y="284"/>
                    </a:cubicBezTo>
                    <a:cubicBezTo>
                      <a:pt x="213" y="285"/>
                      <a:pt x="213" y="285"/>
                      <a:pt x="213" y="285"/>
                    </a:cubicBezTo>
                    <a:cubicBezTo>
                      <a:pt x="211" y="287"/>
                      <a:pt x="209" y="290"/>
                      <a:pt x="209" y="293"/>
                    </a:cubicBezTo>
                    <a:cubicBezTo>
                      <a:pt x="207" y="299"/>
                      <a:pt x="210" y="304"/>
                      <a:pt x="213" y="305"/>
                    </a:cubicBezTo>
                    <a:cubicBezTo>
                      <a:pt x="214" y="305"/>
                      <a:pt x="214" y="305"/>
                      <a:pt x="214" y="305"/>
                    </a:cubicBezTo>
                    <a:cubicBezTo>
                      <a:pt x="214" y="306"/>
                      <a:pt x="214" y="306"/>
                      <a:pt x="214" y="306"/>
                    </a:cubicBezTo>
                    <a:cubicBezTo>
                      <a:pt x="213" y="329"/>
                      <a:pt x="213" y="329"/>
                      <a:pt x="213" y="329"/>
                    </a:cubicBezTo>
                    <a:cubicBezTo>
                      <a:pt x="213" y="337"/>
                      <a:pt x="213" y="337"/>
                      <a:pt x="213" y="337"/>
                    </a:cubicBezTo>
                    <a:cubicBezTo>
                      <a:pt x="210" y="384"/>
                      <a:pt x="210" y="384"/>
                      <a:pt x="210" y="384"/>
                    </a:cubicBezTo>
                    <a:cubicBezTo>
                      <a:pt x="210" y="385"/>
                      <a:pt x="210" y="386"/>
                      <a:pt x="210" y="387"/>
                    </a:cubicBezTo>
                    <a:cubicBezTo>
                      <a:pt x="210" y="396"/>
                      <a:pt x="212" y="404"/>
                      <a:pt x="217" y="412"/>
                    </a:cubicBezTo>
                    <a:cubicBezTo>
                      <a:pt x="221" y="420"/>
                      <a:pt x="221" y="420"/>
                      <a:pt x="221" y="420"/>
                    </a:cubicBezTo>
                    <a:cubicBezTo>
                      <a:pt x="221" y="420"/>
                      <a:pt x="222" y="423"/>
                      <a:pt x="223" y="425"/>
                    </a:cubicBezTo>
                    <a:cubicBezTo>
                      <a:pt x="223" y="425"/>
                      <a:pt x="223" y="425"/>
                      <a:pt x="223" y="425"/>
                    </a:cubicBezTo>
                    <a:cubicBezTo>
                      <a:pt x="224" y="426"/>
                      <a:pt x="224" y="426"/>
                      <a:pt x="224" y="426"/>
                    </a:cubicBezTo>
                    <a:cubicBezTo>
                      <a:pt x="221" y="431"/>
                      <a:pt x="221" y="431"/>
                      <a:pt x="221" y="431"/>
                    </a:cubicBezTo>
                    <a:cubicBezTo>
                      <a:pt x="219" y="437"/>
                      <a:pt x="219" y="446"/>
                      <a:pt x="218" y="453"/>
                    </a:cubicBezTo>
                    <a:cubicBezTo>
                      <a:pt x="218" y="456"/>
                      <a:pt x="218" y="456"/>
                      <a:pt x="218" y="456"/>
                    </a:cubicBezTo>
                    <a:cubicBezTo>
                      <a:pt x="218" y="468"/>
                      <a:pt x="222" y="479"/>
                      <a:pt x="225" y="491"/>
                    </a:cubicBezTo>
                    <a:cubicBezTo>
                      <a:pt x="230" y="506"/>
                      <a:pt x="230" y="506"/>
                      <a:pt x="230" y="506"/>
                    </a:cubicBezTo>
                    <a:cubicBezTo>
                      <a:pt x="232" y="521"/>
                      <a:pt x="232" y="521"/>
                      <a:pt x="232" y="521"/>
                    </a:cubicBezTo>
                    <a:cubicBezTo>
                      <a:pt x="233" y="526"/>
                      <a:pt x="234" y="532"/>
                      <a:pt x="236" y="538"/>
                    </a:cubicBezTo>
                    <a:cubicBezTo>
                      <a:pt x="233" y="543"/>
                      <a:pt x="230" y="548"/>
                      <a:pt x="230" y="553"/>
                    </a:cubicBezTo>
                    <a:cubicBezTo>
                      <a:pt x="230" y="560"/>
                      <a:pt x="230" y="560"/>
                      <a:pt x="230" y="560"/>
                    </a:cubicBezTo>
                    <a:cubicBezTo>
                      <a:pt x="230" y="563"/>
                      <a:pt x="231" y="566"/>
                      <a:pt x="231" y="568"/>
                    </a:cubicBezTo>
                    <a:cubicBezTo>
                      <a:pt x="231" y="574"/>
                      <a:pt x="230" y="580"/>
                      <a:pt x="229" y="585"/>
                    </a:cubicBezTo>
                    <a:cubicBezTo>
                      <a:pt x="227" y="591"/>
                      <a:pt x="225" y="597"/>
                      <a:pt x="225" y="604"/>
                    </a:cubicBezTo>
                    <a:cubicBezTo>
                      <a:pt x="225" y="609"/>
                      <a:pt x="226" y="615"/>
                      <a:pt x="229" y="621"/>
                    </a:cubicBezTo>
                    <a:cubicBezTo>
                      <a:pt x="234" y="635"/>
                      <a:pt x="241" y="654"/>
                      <a:pt x="242" y="678"/>
                    </a:cubicBezTo>
                    <a:cubicBezTo>
                      <a:pt x="242" y="680"/>
                      <a:pt x="242" y="680"/>
                      <a:pt x="242" y="680"/>
                    </a:cubicBezTo>
                    <a:cubicBezTo>
                      <a:pt x="244" y="703"/>
                      <a:pt x="244" y="717"/>
                      <a:pt x="254" y="736"/>
                    </a:cubicBezTo>
                    <a:cubicBezTo>
                      <a:pt x="268" y="760"/>
                      <a:pt x="268" y="760"/>
                      <a:pt x="268" y="760"/>
                    </a:cubicBezTo>
                    <a:cubicBezTo>
                      <a:pt x="282" y="786"/>
                      <a:pt x="282" y="786"/>
                      <a:pt x="282" y="786"/>
                    </a:cubicBezTo>
                    <a:cubicBezTo>
                      <a:pt x="289" y="801"/>
                      <a:pt x="304" y="829"/>
                      <a:pt x="304" y="854"/>
                    </a:cubicBezTo>
                    <a:cubicBezTo>
                      <a:pt x="304" y="861"/>
                      <a:pt x="303" y="867"/>
                      <a:pt x="301" y="873"/>
                    </a:cubicBezTo>
                    <a:cubicBezTo>
                      <a:pt x="296" y="886"/>
                      <a:pt x="291" y="894"/>
                      <a:pt x="287" y="901"/>
                    </a:cubicBezTo>
                    <a:cubicBezTo>
                      <a:pt x="282" y="910"/>
                      <a:pt x="278" y="917"/>
                      <a:pt x="278" y="928"/>
                    </a:cubicBezTo>
                    <a:cubicBezTo>
                      <a:pt x="278" y="929"/>
                      <a:pt x="278" y="930"/>
                      <a:pt x="278" y="931"/>
                    </a:cubicBezTo>
                    <a:cubicBezTo>
                      <a:pt x="278" y="933"/>
                      <a:pt x="278" y="935"/>
                      <a:pt x="278" y="937"/>
                    </a:cubicBezTo>
                    <a:cubicBezTo>
                      <a:pt x="278" y="937"/>
                      <a:pt x="278" y="938"/>
                      <a:pt x="278" y="938"/>
                    </a:cubicBezTo>
                    <a:cubicBezTo>
                      <a:pt x="277" y="940"/>
                      <a:pt x="277" y="940"/>
                      <a:pt x="277" y="940"/>
                    </a:cubicBezTo>
                    <a:cubicBezTo>
                      <a:pt x="276" y="950"/>
                      <a:pt x="276" y="950"/>
                      <a:pt x="276" y="950"/>
                    </a:cubicBezTo>
                    <a:cubicBezTo>
                      <a:pt x="275" y="956"/>
                      <a:pt x="275" y="956"/>
                      <a:pt x="275" y="956"/>
                    </a:cubicBezTo>
                    <a:cubicBezTo>
                      <a:pt x="273" y="964"/>
                      <a:pt x="273" y="964"/>
                      <a:pt x="273" y="964"/>
                    </a:cubicBezTo>
                    <a:cubicBezTo>
                      <a:pt x="272" y="969"/>
                      <a:pt x="271" y="976"/>
                      <a:pt x="271" y="982"/>
                    </a:cubicBezTo>
                    <a:cubicBezTo>
                      <a:pt x="271" y="988"/>
                      <a:pt x="273" y="994"/>
                      <a:pt x="275" y="1001"/>
                    </a:cubicBezTo>
                    <a:cubicBezTo>
                      <a:pt x="278" y="1009"/>
                      <a:pt x="278" y="1009"/>
                      <a:pt x="278" y="1009"/>
                    </a:cubicBezTo>
                    <a:cubicBezTo>
                      <a:pt x="279" y="1014"/>
                      <a:pt x="279" y="1018"/>
                      <a:pt x="279" y="1022"/>
                    </a:cubicBezTo>
                    <a:cubicBezTo>
                      <a:pt x="279" y="1027"/>
                      <a:pt x="279" y="1031"/>
                      <a:pt x="280" y="1035"/>
                    </a:cubicBezTo>
                    <a:cubicBezTo>
                      <a:pt x="281" y="1035"/>
                      <a:pt x="281" y="1035"/>
                      <a:pt x="281" y="1035"/>
                    </a:cubicBezTo>
                    <a:cubicBezTo>
                      <a:pt x="280" y="1031"/>
                      <a:pt x="281" y="1024"/>
                      <a:pt x="281" y="1020"/>
                    </a:cubicBezTo>
                    <a:cubicBezTo>
                      <a:pt x="281" y="1016"/>
                      <a:pt x="283" y="1013"/>
                      <a:pt x="282" y="1008"/>
                    </a:cubicBezTo>
                    <a:cubicBezTo>
                      <a:pt x="279" y="999"/>
                      <a:pt x="279" y="999"/>
                      <a:pt x="279" y="999"/>
                    </a:cubicBezTo>
                    <a:cubicBezTo>
                      <a:pt x="277" y="994"/>
                      <a:pt x="275" y="988"/>
                      <a:pt x="275" y="982"/>
                    </a:cubicBezTo>
                    <a:cubicBezTo>
                      <a:pt x="275" y="976"/>
                      <a:pt x="276" y="970"/>
                      <a:pt x="277" y="964"/>
                    </a:cubicBezTo>
                    <a:cubicBezTo>
                      <a:pt x="279" y="956"/>
                      <a:pt x="279" y="956"/>
                      <a:pt x="279" y="956"/>
                    </a:cubicBezTo>
                    <a:cubicBezTo>
                      <a:pt x="280" y="951"/>
                      <a:pt x="280" y="951"/>
                      <a:pt x="280" y="951"/>
                    </a:cubicBezTo>
                    <a:cubicBezTo>
                      <a:pt x="280" y="947"/>
                      <a:pt x="280" y="947"/>
                      <a:pt x="280" y="947"/>
                    </a:cubicBezTo>
                    <a:cubicBezTo>
                      <a:pt x="282" y="953"/>
                      <a:pt x="287" y="958"/>
                      <a:pt x="295" y="960"/>
                    </a:cubicBezTo>
                    <a:cubicBezTo>
                      <a:pt x="299" y="961"/>
                      <a:pt x="299" y="961"/>
                      <a:pt x="299" y="961"/>
                    </a:cubicBezTo>
                    <a:cubicBezTo>
                      <a:pt x="302" y="962"/>
                      <a:pt x="305" y="963"/>
                      <a:pt x="307" y="964"/>
                    </a:cubicBezTo>
                    <a:cubicBezTo>
                      <a:pt x="307" y="968"/>
                      <a:pt x="306" y="972"/>
                      <a:pt x="305" y="976"/>
                    </a:cubicBezTo>
                    <a:cubicBezTo>
                      <a:pt x="303" y="980"/>
                      <a:pt x="302" y="984"/>
                      <a:pt x="302" y="988"/>
                    </a:cubicBezTo>
                    <a:cubicBezTo>
                      <a:pt x="302" y="994"/>
                      <a:pt x="303" y="999"/>
                      <a:pt x="304" y="1004"/>
                    </a:cubicBezTo>
                    <a:cubicBezTo>
                      <a:pt x="304" y="1008"/>
                      <a:pt x="305" y="1012"/>
                      <a:pt x="305" y="1017"/>
                    </a:cubicBezTo>
                    <a:cubicBezTo>
                      <a:pt x="304" y="1030"/>
                      <a:pt x="304" y="1030"/>
                      <a:pt x="304" y="1030"/>
                    </a:cubicBezTo>
                    <a:cubicBezTo>
                      <a:pt x="304" y="1037"/>
                      <a:pt x="303" y="1044"/>
                      <a:pt x="304" y="1052"/>
                    </a:cubicBezTo>
                    <a:cubicBezTo>
                      <a:pt x="305" y="1060"/>
                      <a:pt x="304" y="1067"/>
                      <a:pt x="304" y="1075"/>
                    </a:cubicBezTo>
                    <a:cubicBezTo>
                      <a:pt x="303" y="1084"/>
                      <a:pt x="303" y="1084"/>
                      <a:pt x="303" y="1084"/>
                    </a:cubicBezTo>
                    <a:cubicBezTo>
                      <a:pt x="303" y="1084"/>
                      <a:pt x="303" y="1084"/>
                      <a:pt x="303" y="1084"/>
                    </a:cubicBezTo>
                    <a:cubicBezTo>
                      <a:pt x="305" y="1074"/>
                      <a:pt x="305" y="1074"/>
                      <a:pt x="305" y="1074"/>
                    </a:cubicBezTo>
                    <a:cubicBezTo>
                      <a:pt x="306" y="1066"/>
                      <a:pt x="309" y="1060"/>
                      <a:pt x="308" y="1051"/>
                    </a:cubicBezTo>
                    <a:cubicBezTo>
                      <a:pt x="307" y="1044"/>
                      <a:pt x="307" y="1037"/>
                      <a:pt x="308" y="1030"/>
                    </a:cubicBezTo>
                    <a:cubicBezTo>
                      <a:pt x="309" y="1017"/>
                      <a:pt x="309" y="1017"/>
                      <a:pt x="309" y="1017"/>
                    </a:cubicBezTo>
                    <a:cubicBezTo>
                      <a:pt x="309" y="1012"/>
                      <a:pt x="308" y="1007"/>
                      <a:pt x="308" y="1003"/>
                    </a:cubicBezTo>
                    <a:cubicBezTo>
                      <a:pt x="307" y="998"/>
                      <a:pt x="306" y="993"/>
                      <a:pt x="306" y="989"/>
                    </a:cubicBezTo>
                    <a:cubicBezTo>
                      <a:pt x="306" y="985"/>
                      <a:pt x="307" y="981"/>
                      <a:pt x="308" y="977"/>
                    </a:cubicBezTo>
                    <a:cubicBezTo>
                      <a:pt x="310" y="973"/>
                      <a:pt x="311" y="969"/>
                      <a:pt x="311" y="965"/>
                    </a:cubicBezTo>
                    <a:cubicBezTo>
                      <a:pt x="313" y="966"/>
                      <a:pt x="315" y="967"/>
                      <a:pt x="319" y="969"/>
                    </a:cubicBezTo>
                    <a:cubicBezTo>
                      <a:pt x="324" y="972"/>
                      <a:pt x="329" y="974"/>
                      <a:pt x="333" y="974"/>
                    </a:cubicBezTo>
                    <a:cubicBezTo>
                      <a:pt x="333" y="983"/>
                      <a:pt x="333" y="983"/>
                      <a:pt x="333" y="983"/>
                    </a:cubicBezTo>
                    <a:cubicBezTo>
                      <a:pt x="333" y="990"/>
                      <a:pt x="333" y="997"/>
                      <a:pt x="332" y="1005"/>
                    </a:cubicBezTo>
                    <a:cubicBezTo>
                      <a:pt x="331" y="1012"/>
                      <a:pt x="331" y="1012"/>
                      <a:pt x="331" y="1012"/>
                    </a:cubicBezTo>
                    <a:cubicBezTo>
                      <a:pt x="330" y="1016"/>
                      <a:pt x="329" y="1020"/>
                      <a:pt x="329" y="1024"/>
                    </a:cubicBezTo>
                    <a:cubicBezTo>
                      <a:pt x="330" y="1037"/>
                      <a:pt x="330" y="1037"/>
                      <a:pt x="330" y="1037"/>
                    </a:cubicBezTo>
                    <a:cubicBezTo>
                      <a:pt x="330" y="1041"/>
                      <a:pt x="331" y="1045"/>
                      <a:pt x="331" y="1050"/>
                    </a:cubicBezTo>
                    <a:cubicBezTo>
                      <a:pt x="331" y="1050"/>
                      <a:pt x="331" y="1050"/>
                      <a:pt x="331" y="1050"/>
                    </a:cubicBezTo>
                    <a:cubicBezTo>
                      <a:pt x="331" y="1045"/>
                      <a:pt x="332" y="1039"/>
                      <a:pt x="332" y="1035"/>
                    </a:cubicBezTo>
                    <a:cubicBezTo>
                      <a:pt x="333" y="1024"/>
                      <a:pt x="333" y="1024"/>
                      <a:pt x="333" y="1024"/>
                    </a:cubicBezTo>
                    <a:cubicBezTo>
                      <a:pt x="333" y="1020"/>
                      <a:pt x="334" y="1017"/>
                      <a:pt x="334" y="1013"/>
                    </a:cubicBezTo>
                    <a:cubicBezTo>
                      <a:pt x="336" y="1005"/>
                      <a:pt x="336" y="1005"/>
                      <a:pt x="336" y="1005"/>
                    </a:cubicBezTo>
                    <a:cubicBezTo>
                      <a:pt x="336" y="1005"/>
                      <a:pt x="336" y="1005"/>
                      <a:pt x="336" y="1005"/>
                    </a:cubicBezTo>
                    <a:cubicBezTo>
                      <a:pt x="338" y="1010"/>
                      <a:pt x="340" y="1015"/>
                      <a:pt x="342" y="1019"/>
                    </a:cubicBezTo>
                    <a:cubicBezTo>
                      <a:pt x="342" y="1020"/>
                      <a:pt x="342" y="1020"/>
                      <a:pt x="342" y="1020"/>
                    </a:cubicBezTo>
                    <a:cubicBezTo>
                      <a:pt x="347" y="1032"/>
                      <a:pt x="350" y="1046"/>
                      <a:pt x="350" y="1062"/>
                    </a:cubicBezTo>
                    <a:cubicBezTo>
                      <a:pt x="350" y="1062"/>
                      <a:pt x="350" y="1062"/>
                      <a:pt x="350" y="1062"/>
                    </a:cubicBezTo>
                    <a:cubicBezTo>
                      <a:pt x="350" y="1045"/>
                      <a:pt x="351" y="1030"/>
                      <a:pt x="346" y="1018"/>
                    </a:cubicBezTo>
                    <a:cubicBezTo>
                      <a:pt x="345" y="1017"/>
                      <a:pt x="345" y="1017"/>
                      <a:pt x="345" y="1017"/>
                    </a:cubicBezTo>
                    <a:cubicBezTo>
                      <a:pt x="342" y="1010"/>
                      <a:pt x="338" y="1000"/>
                      <a:pt x="338" y="992"/>
                    </a:cubicBezTo>
                    <a:cubicBezTo>
                      <a:pt x="337" y="992"/>
                      <a:pt x="337" y="992"/>
                      <a:pt x="337" y="992"/>
                    </a:cubicBezTo>
                    <a:cubicBezTo>
                      <a:pt x="337" y="989"/>
                      <a:pt x="337" y="986"/>
                      <a:pt x="337" y="983"/>
                    </a:cubicBezTo>
                    <a:cubicBezTo>
                      <a:pt x="337" y="972"/>
                      <a:pt x="337" y="972"/>
                      <a:pt x="337" y="972"/>
                    </a:cubicBezTo>
                    <a:cubicBezTo>
                      <a:pt x="339" y="971"/>
                      <a:pt x="340" y="969"/>
                      <a:pt x="341" y="967"/>
                    </a:cubicBezTo>
                    <a:cubicBezTo>
                      <a:pt x="342" y="964"/>
                      <a:pt x="342" y="961"/>
                      <a:pt x="342" y="958"/>
                    </a:cubicBezTo>
                    <a:cubicBezTo>
                      <a:pt x="343" y="954"/>
                      <a:pt x="343" y="949"/>
                      <a:pt x="347" y="942"/>
                    </a:cubicBezTo>
                    <a:cubicBezTo>
                      <a:pt x="352" y="934"/>
                      <a:pt x="354" y="926"/>
                      <a:pt x="354" y="920"/>
                    </a:cubicBezTo>
                    <a:cubicBezTo>
                      <a:pt x="354" y="917"/>
                      <a:pt x="353" y="915"/>
                      <a:pt x="353" y="913"/>
                    </a:cubicBezTo>
                    <a:cubicBezTo>
                      <a:pt x="359" y="918"/>
                      <a:pt x="359" y="918"/>
                      <a:pt x="359" y="918"/>
                    </a:cubicBezTo>
                    <a:cubicBezTo>
                      <a:pt x="363" y="920"/>
                      <a:pt x="366" y="922"/>
                      <a:pt x="369" y="926"/>
                    </a:cubicBezTo>
                    <a:cubicBezTo>
                      <a:pt x="372" y="930"/>
                      <a:pt x="374" y="935"/>
                      <a:pt x="376" y="940"/>
                    </a:cubicBezTo>
                    <a:cubicBezTo>
                      <a:pt x="379" y="946"/>
                      <a:pt x="379" y="946"/>
                      <a:pt x="379" y="946"/>
                    </a:cubicBezTo>
                    <a:cubicBezTo>
                      <a:pt x="380" y="948"/>
                      <a:pt x="381" y="950"/>
                      <a:pt x="383" y="951"/>
                    </a:cubicBezTo>
                    <a:cubicBezTo>
                      <a:pt x="385" y="953"/>
                      <a:pt x="387" y="956"/>
                      <a:pt x="387" y="958"/>
                    </a:cubicBezTo>
                    <a:cubicBezTo>
                      <a:pt x="387" y="958"/>
                      <a:pt x="387" y="958"/>
                      <a:pt x="387" y="958"/>
                    </a:cubicBezTo>
                    <a:cubicBezTo>
                      <a:pt x="387" y="954"/>
                      <a:pt x="389" y="951"/>
                      <a:pt x="386" y="949"/>
                    </a:cubicBezTo>
                    <a:close/>
                    <a:moveTo>
                      <a:pt x="239" y="272"/>
                    </a:moveTo>
                    <a:cubicBezTo>
                      <a:pt x="239" y="272"/>
                      <a:pt x="239" y="272"/>
                      <a:pt x="239" y="272"/>
                    </a:cubicBezTo>
                    <a:cubicBezTo>
                      <a:pt x="238" y="278"/>
                      <a:pt x="238" y="278"/>
                      <a:pt x="238" y="278"/>
                    </a:cubicBezTo>
                    <a:cubicBezTo>
                      <a:pt x="238" y="276"/>
                      <a:pt x="237" y="275"/>
                      <a:pt x="237" y="274"/>
                    </a:cubicBezTo>
                    <a:cubicBezTo>
                      <a:pt x="238" y="274"/>
                      <a:pt x="238" y="273"/>
                      <a:pt x="239" y="272"/>
                    </a:cubicBezTo>
                    <a:close/>
                    <a:moveTo>
                      <a:pt x="254" y="432"/>
                    </a:moveTo>
                    <a:cubicBezTo>
                      <a:pt x="255" y="440"/>
                      <a:pt x="255" y="440"/>
                      <a:pt x="255" y="440"/>
                    </a:cubicBezTo>
                    <a:cubicBezTo>
                      <a:pt x="255" y="443"/>
                      <a:pt x="255" y="445"/>
                      <a:pt x="255" y="448"/>
                    </a:cubicBezTo>
                    <a:cubicBezTo>
                      <a:pt x="254" y="454"/>
                      <a:pt x="252" y="460"/>
                      <a:pt x="250" y="465"/>
                    </a:cubicBezTo>
                    <a:cubicBezTo>
                      <a:pt x="249" y="467"/>
                      <a:pt x="249" y="467"/>
                      <a:pt x="249" y="467"/>
                    </a:cubicBezTo>
                    <a:cubicBezTo>
                      <a:pt x="248" y="470"/>
                      <a:pt x="246" y="473"/>
                      <a:pt x="245" y="477"/>
                    </a:cubicBezTo>
                    <a:cubicBezTo>
                      <a:pt x="244" y="469"/>
                      <a:pt x="241" y="463"/>
                      <a:pt x="239" y="458"/>
                    </a:cubicBezTo>
                    <a:cubicBezTo>
                      <a:pt x="237" y="454"/>
                      <a:pt x="235" y="450"/>
                      <a:pt x="234" y="446"/>
                    </a:cubicBezTo>
                    <a:cubicBezTo>
                      <a:pt x="234" y="445"/>
                      <a:pt x="234" y="445"/>
                      <a:pt x="234" y="444"/>
                    </a:cubicBezTo>
                    <a:cubicBezTo>
                      <a:pt x="234" y="440"/>
                      <a:pt x="237" y="435"/>
                      <a:pt x="241" y="430"/>
                    </a:cubicBezTo>
                    <a:cubicBezTo>
                      <a:pt x="243" y="427"/>
                      <a:pt x="245" y="424"/>
                      <a:pt x="247" y="420"/>
                    </a:cubicBezTo>
                    <a:cubicBezTo>
                      <a:pt x="251" y="423"/>
                      <a:pt x="253" y="427"/>
                      <a:pt x="254" y="432"/>
                    </a:cubicBezTo>
                    <a:close/>
                    <a:moveTo>
                      <a:pt x="229" y="257"/>
                    </a:moveTo>
                    <a:cubicBezTo>
                      <a:pt x="228" y="259"/>
                      <a:pt x="227" y="262"/>
                      <a:pt x="227" y="265"/>
                    </a:cubicBezTo>
                    <a:cubicBezTo>
                      <a:pt x="227" y="265"/>
                      <a:pt x="227" y="266"/>
                      <a:pt x="227" y="266"/>
                    </a:cubicBezTo>
                    <a:cubicBezTo>
                      <a:pt x="227" y="267"/>
                      <a:pt x="226" y="269"/>
                      <a:pt x="225" y="270"/>
                    </a:cubicBezTo>
                    <a:cubicBezTo>
                      <a:pt x="224" y="271"/>
                      <a:pt x="224" y="271"/>
                      <a:pt x="224" y="271"/>
                    </a:cubicBezTo>
                    <a:cubicBezTo>
                      <a:pt x="223" y="273"/>
                      <a:pt x="222" y="275"/>
                      <a:pt x="220" y="278"/>
                    </a:cubicBezTo>
                    <a:cubicBezTo>
                      <a:pt x="220" y="272"/>
                      <a:pt x="220" y="266"/>
                      <a:pt x="218" y="260"/>
                    </a:cubicBezTo>
                    <a:cubicBezTo>
                      <a:pt x="220" y="258"/>
                      <a:pt x="222" y="256"/>
                      <a:pt x="222" y="254"/>
                    </a:cubicBezTo>
                    <a:cubicBezTo>
                      <a:pt x="222" y="253"/>
                      <a:pt x="222" y="252"/>
                      <a:pt x="221" y="251"/>
                    </a:cubicBezTo>
                    <a:cubicBezTo>
                      <a:pt x="223" y="249"/>
                      <a:pt x="224" y="247"/>
                      <a:pt x="225" y="244"/>
                    </a:cubicBezTo>
                    <a:cubicBezTo>
                      <a:pt x="227" y="248"/>
                      <a:pt x="229" y="253"/>
                      <a:pt x="229" y="257"/>
                    </a:cubicBezTo>
                    <a:close/>
                    <a:moveTo>
                      <a:pt x="208" y="217"/>
                    </a:moveTo>
                    <a:cubicBezTo>
                      <a:pt x="209" y="216"/>
                      <a:pt x="209" y="215"/>
                      <a:pt x="209" y="214"/>
                    </a:cubicBezTo>
                    <a:cubicBezTo>
                      <a:pt x="211" y="219"/>
                      <a:pt x="214" y="224"/>
                      <a:pt x="217" y="229"/>
                    </a:cubicBezTo>
                    <a:cubicBezTo>
                      <a:pt x="219" y="233"/>
                      <a:pt x="222" y="237"/>
                      <a:pt x="223" y="240"/>
                    </a:cubicBezTo>
                    <a:cubicBezTo>
                      <a:pt x="223" y="240"/>
                      <a:pt x="223" y="240"/>
                      <a:pt x="223" y="240"/>
                    </a:cubicBezTo>
                    <a:cubicBezTo>
                      <a:pt x="222" y="243"/>
                      <a:pt x="220" y="246"/>
                      <a:pt x="218" y="249"/>
                    </a:cubicBezTo>
                    <a:cubicBezTo>
                      <a:pt x="217" y="248"/>
                      <a:pt x="214" y="247"/>
                      <a:pt x="212" y="247"/>
                    </a:cubicBezTo>
                    <a:cubicBezTo>
                      <a:pt x="212" y="247"/>
                      <a:pt x="212" y="247"/>
                      <a:pt x="212" y="247"/>
                    </a:cubicBezTo>
                    <a:cubicBezTo>
                      <a:pt x="211" y="243"/>
                      <a:pt x="211" y="243"/>
                      <a:pt x="211" y="243"/>
                    </a:cubicBezTo>
                    <a:cubicBezTo>
                      <a:pt x="209" y="237"/>
                      <a:pt x="208" y="233"/>
                      <a:pt x="208" y="229"/>
                    </a:cubicBezTo>
                    <a:lnTo>
                      <a:pt x="208" y="217"/>
                    </a:lnTo>
                    <a:close/>
                    <a:moveTo>
                      <a:pt x="162" y="140"/>
                    </a:moveTo>
                    <a:cubicBezTo>
                      <a:pt x="162" y="140"/>
                      <a:pt x="162" y="138"/>
                      <a:pt x="162" y="136"/>
                    </a:cubicBezTo>
                    <a:cubicBezTo>
                      <a:pt x="164" y="135"/>
                      <a:pt x="165" y="132"/>
                      <a:pt x="165" y="129"/>
                    </a:cubicBezTo>
                    <a:cubicBezTo>
                      <a:pt x="172" y="133"/>
                      <a:pt x="180" y="135"/>
                      <a:pt x="188" y="137"/>
                    </a:cubicBezTo>
                    <a:cubicBezTo>
                      <a:pt x="191" y="138"/>
                      <a:pt x="191" y="138"/>
                      <a:pt x="191" y="138"/>
                    </a:cubicBezTo>
                    <a:cubicBezTo>
                      <a:pt x="194" y="139"/>
                      <a:pt x="194" y="139"/>
                      <a:pt x="194" y="139"/>
                    </a:cubicBezTo>
                    <a:cubicBezTo>
                      <a:pt x="194" y="139"/>
                      <a:pt x="194" y="139"/>
                      <a:pt x="194" y="139"/>
                    </a:cubicBezTo>
                    <a:cubicBezTo>
                      <a:pt x="193" y="143"/>
                      <a:pt x="197" y="147"/>
                      <a:pt x="202" y="147"/>
                    </a:cubicBezTo>
                    <a:cubicBezTo>
                      <a:pt x="202" y="151"/>
                      <a:pt x="203" y="155"/>
                      <a:pt x="203" y="158"/>
                    </a:cubicBezTo>
                    <a:cubicBezTo>
                      <a:pt x="203" y="158"/>
                      <a:pt x="203" y="158"/>
                      <a:pt x="203" y="158"/>
                    </a:cubicBezTo>
                    <a:cubicBezTo>
                      <a:pt x="202" y="159"/>
                      <a:pt x="201" y="159"/>
                      <a:pt x="200" y="160"/>
                    </a:cubicBezTo>
                    <a:cubicBezTo>
                      <a:pt x="197" y="157"/>
                      <a:pt x="194" y="156"/>
                      <a:pt x="191" y="154"/>
                    </a:cubicBezTo>
                    <a:cubicBezTo>
                      <a:pt x="185" y="152"/>
                      <a:pt x="179" y="152"/>
                      <a:pt x="173" y="152"/>
                    </a:cubicBezTo>
                    <a:cubicBezTo>
                      <a:pt x="173" y="152"/>
                      <a:pt x="170" y="152"/>
                      <a:pt x="170" y="152"/>
                    </a:cubicBezTo>
                    <a:cubicBezTo>
                      <a:pt x="168" y="152"/>
                      <a:pt x="166" y="152"/>
                      <a:pt x="165" y="152"/>
                    </a:cubicBezTo>
                    <a:cubicBezTo>
                      <a:pt x="164" y="148"/>
                      <a:pt x="163" y="144"/>
                      <a:pt x="162" y="140"/>
                    </a:cubicBezTo>
                    <a:close/>
                    <a:moveTo>
                      <a:pt x="180" y="193"/>
                    </a:moveTo>
                    <a:cubicBezTo>
                      <a:pt x="175" y="181"/>
                      <a:pt x="170" y="169"/>
                      <a:pt x="166" y="156"/>
                    </a:cubicBezTo>
                    <a:cubicBezTo>
                      <a:pt x="167" y="156"/>
                      <a:pt x="169" y="156"/>
                      <a:pt x="170" y="156"/>
                    </a:cubicBezTo>
                    <a:cubicBezTo>
                      <a:pt x="173" y="156"/>
                      <a:pt x="173" y="156"/>
                      <a:pt x="173" y="156"/>
                    </a:cubicBezTo>
                    <a:cubicBezTo>
                      <a:pt x="179" y="156"/>
                      <a:pt x="184" y="156"/>
                      <a:pt x="189" y="158"/>
                    </a:cubicBezTo>
                    <a:cubicBezTo>
                      <a:pt x="193" y="159"/>
                      <a:pt x="195" y="161"/>
                      <a:pt x="198" y="163"/>
                    </a:cubicBezTo>
                    <a:cubicBezTo>
                      <a:pt x="197" y="165"/>
                      <a:pt x="197" y="167"/>
                      <a:pt x="197" y="170"/>
                    </a:cubicBezTo>
                    <a:cubicBezTo>
                      <a:pt x="198" y="174"/>
                      <a:pt x="200" y="178"/>
                      <a:pt x="203" y="179"/>
                    </a:cubicBezTo>
                    <a:cubicBezTo>
                      <a:pt x="204" y="187"/>
                      <a:pt x="204" y="195"/>
                      <a:pt x="205" y="203"/>
                    </a:cubicBezTo>
                    <a:cubicBezTo>
                      <a:pt x="205" y="208"/>
                      <a:pt x="205" y="212"/>
                      <a:pt x="204" y="217"/>
                    </a:cubicBezTo>
                    <a:cubicBezTo>
                      <a:pt x="204" y="224"/>
                      <a:pt x="204" y="224"/>
                      <a:pt x="204" y="224"/>
                    </a:cubicBezTo>
                    <a:cubicBezTo>
                      <a:pt x="202" y="219"/>
                      <a:pt x="197" y="217"/>
                      <a:pt x="194" y="218"/>
                    </a:cubicBezTo>
                    <a:cubicBezTo>
                      <a:pt x="193" y="218"/>
                      <a:pt x="192" y="219"/>
                      <a:pt x="192" y="220"/>
                    </a:cubicBezTo>
                    <a:cubicBezTo>
                      <a:pt x="187" y="208"/>
                      <a:pt x="181" y="194"/>
                      <a:pt x="180" y="193"/>
                    </a:cubicBezTo>
                    <a:close/>
                    <a:moveTo>
                      <a:pt x="206" y="240"/>
                    </a:moveTo>
                    <a:cubicBezTo>
                      <a:pt x="205" y="239"/>
                      <a:pt x="205" y="239"/>
                      <a:pt x="205" y="239"/>
                    </a:cubicBezTo>
                    <a:cubicBezTo>
                      <a:pt x="204" y="238"/>
                      <a:pt x="203" y="237"/>
                      <a:pt x="202" y="237"/>
                    </a:cubicBezTo>
                    <a:cubicBezTo>
                      <a:pt x="203" y="236"/>
                      <a:pt x="204" y="235"/>
                      <a:pt x="204" y="235"/>
                    </a:cubicBezTo>
                    <a:cubicBezTo>
                      <a:pt x="205" y="236"/>
                      <a:pt x="205" y="238"/>
                      <a:pt x="206" y="240"/>
                    </a:cubicBezTo>
                    <a:close/>
                    <a:moveTo>
                      <a:pt x="209" y="274"/>
                    </a:moveTo>
                    <a:cubicBezTo>
                      <a:pt x="207" y="272"/>
                      <a:pt x="204" y="269"/>
                      <a:pt x="202" y="266"/>
                    </a:cubicBezTo>
                    <a:cubicBezTo>
                      <a:pt x="201" y="264"/>
                      <a:pt x="200" y="261"/>
                      <a:pt x="200" y="259"/>
                    </a:cubicBezTo>
                    <a:cubicBezTo>
                      <a:pt x="199" y="255"/>
                      <a:pt x="198" y="251"/>
                      <a:pt x="194" y="249"/>
                    </a:cubicBezTo>
                    <a:cubicBezTo>
                      <a:pt x="194" y="249"/>
                      <a:pt x="194" y="249"/>
                      <a:pt x="194" y="249"/>
                    </a:cubicBezTo>
                    <a:cubicBezTo>
                      <a:pt x="195" y="247"/>
                      <a:pt x="194" y="244"/>
                      <a:pt x="192" y="241"/>
                    </a:cubicBezTo>
                    <a:cubicBezTo>
                      <a:pt x="193" y="238"/>
                      <a:pt x="194" y="236"/>
                      <a:pt x="194" y="234"/>
                    </a:cubicBezTo>
                    <a:cubicBezTo>
                      <a:pt x="195" y="235"/>
                      <a:pt x="196" y="236"/>
                      <a:pt x="197" y="236"/>
                    </a:cubicBezTo>
                    <a:cubicBezTo>
                      <a:pt x="198" y="238"/>
                      <a:pt x="200" y="240"/>
                      <a:pt x="201" y="242"/>
                    </a:cubicBezTo>
                    <a:cubicBezTo>
                      <a:pt x="203" y="243"/>
                      <a:pt x="203" y="243"/>
                      <a:pt x="203" y="243"/>
                    </a:cubicBezTo>
                    <a:cubicBezTo>
                      <a:pt x="204" y="244"/>
                      <a:pt x="205" y="246"/>
                      <a:pt x="207" y="248"/>
                    </a:cubicBezTo>
                    <a:cubicBezTo>
                      <a:pt x="204" y="249"/>
                      <a:pt x="202" y="251"/>
                      <a:pt x="201" y="254"/>
                    </a:cubicBezTo>
                    <a:cubicBezTo>
                      <a:pt x="201" y="258"/>
                      <a:pt x="206" y="261"/>
                      <a:pt x="212" y="261"/>
                    </a:cubicBezTo>
                    <a:cubicBezTo>
                      <a:pt x="212" y="261"/>
                      <a:pt x="213" y="261"/>
                      <a:pt x="214" y="261"/>
                    </a:cubicBezTo>
                    <a:cubicBezTo>
                      <a:pt x="214" y="261"/>
                      <a:pt x="214" y="261"/>
                      <a:pt x="214" y="261"/>
                    </a:cubicBezTo>
                    <a:cubicBezTo>
                      <a:pt x="216" y="267"/>
                      <a:pt x="217" y="274"/>
                      <a:pt x="217" y="281"/>
                    </a:cubicBezTo>
                    <a:cubicBezTo>
                      <a:pt x="217" y="281"/>
                      <a:pt x="217" y="282"/>
                      <a:pt x="217" y="283"/>
                    </a:cubicBezTo>
                    <a:cubicBezTo>
                      <a:pt x="216" y="282"/>
                      <a:pt x="216" y="282"/>
                      <a:pt x="216" y="282"/>
                    </a:cubicBezTo>
                    <a:cubicBezTo>
                      <a:pt x="214" y="279"/>
                      <a:pt x="212" y="277"/>
                      <a:pt x="209" y="274"/>
                    </a:cubicBezTo>
                    <a:close/>
                    <a:moveTo>
                      <a:pt x="220" y="410"/>
                    </a:moveTo>
                    <a:cubicBezTo>
                      <a:pt x="216" y="402"/>
                      <a:pt x="214" y="394"/>
                      <a:pt x="214" y="385"/>
                    </a:cubicBezTo>
                    <a:cubicBezTo>
                      <a:pt x="217" y="337"/>
                      <a:pt x="217" y="337"/>
                      <a:pt x="217" y="337"/>
                    </a:cubicBezTo>
                    <a:cubicBezTo>
                      <a:pt x="217" y="329"/>
                      <a:pt x="217" y="329"/>
                      <a:pt x="217" y="329"/>
                    </a:cubicBezTo>
                    <a:cubicBezTo>
                      <a:pt x="218" y="307"/>
                      <a:pt x="218" y="307"/>
                      <a:pt x="218" y="307"/>
                    </a:cubicBezTo>
                    <a:cubicBezTo>
                      <a:pt x="219" y="303"/>
                      <a:pt x="219" y="303"/>
                      <a:pt x="219" y="303"/>
                    </a:cubicBezTo>
                    <a:cubicBezTo>
                      <a:pt x="220" y="301"/>
                      <a:pt x="222" y="299"/>
                      <a:pt x="222" y="296"/>
                    </a:cubicBezTo>
                    <a:cubicBezTo>
                      <a:pt x="223" y="292"/>
                      <a:pt x="223" y="289"/>
                      <a:pt x="221" y="287"/>
                    </a:cubicBezTo>
                    <a:cubicBezTo>
                      <a:pt x="222" y="282"/>
                      <a:pt x="225" y="277"/>
                      <a:pt x="228" y="273"/>
                    </a:cubicBezTo>
                    <a:cubicBezTo>
                      <a:pt x="228" y="272"/>
                      <a:pt x="228" y="272"/>
                      <a:pt x="228" y="272"/>
                    </a:cubicBezTo>
                    <a:cubicBezTo>
                      <a:pt x="229" y="272"/>
                      <a:pt x="229" y="271"/>
                      <a:pt x="229" y="271"/>
                    </a:cubicBezTo>
                    <a:cubicBezTo>
                      <a:pt x="230" y="273"/>
                      <a:pt x="232" y="274"/>
                      <a:pt x="233" y="275"/>
                    </a:cubicBezTo>
                    <a:cubicBezTo>
                      <a:pt x="234" y="279"/>
                      <a:pt x="235" y="284"/>
                      <a:pt x="235" y="289"/>
                    </a:cubicBezTo>
                    <a:cubicBezTo>
                      <a:pt x="235" y="291"/>
                      <a:pt x="235" y="292"/>
                      <a:pt x="235" y="293"/>
                    </a:cubicBezTo>
                    <a:cubicBezTo>
                      <a:pt x="235" y="293"/>
                      <a:pt x="235" y="293"/>
                      <a:pt x="235" y="293"/>
                    </a:cubicBezTo>
                    <a:cubicBezTo>
                      <a:pt x="235" y="296"/>
                      <a:pt x="235" y="299"/>
                      <a:pt x="234" y="303"/>
                    </a:cubicBezTo>
                    <a:cubicBezTo>
                      <a:pt x="234" y="303"/>
                      <a:pt x="233" y="306"/>
                      <a:pt x="233" y="306"/>
                    </a:cubicBezTo>
                    <a:cubicBezTo>
                      <a:pt x="232" y="311"/>
                      <a:pt x="231" y="317"/>
                      <a:pt x="231" y="324"/>
                    </a:cubicBezTo>
                    <a:cubicBezTo>
                      <a:pt x="231" y="328"/>
                      <a:pt x="231" y="332"/>
                      <a:pt x="233" y="337"/>
                    </a:cubicBezTo>
                    <a:cubicBezTo>
                      <a:pt x="235" y="344"/>
                      <a:pt x="237" y="353"/>
                      <a:pt x="238" y="362"/>
                    </a:cubicBezTo>
                    <a:cubicBezTo>
                      <a:pt x="238" y="369"/>
                      <a:pt x="236" y="379"/>
                      <a:pt x="235" y="387"/>
                    </a:cubicBezTo>
                    <a:cubicBezTo>
                      <a:pt x="234" y="393"/>
                      <a:pt x="234" y="393"/>
                      <a:pt x="234" y="393"/>
                    </a:cubicBezTo>
                    <a:cubicBezTo>
                      <a:pt x="234" y="397"/>
                      <a:pt x="232" y="401"/>
                      <a:pt x="231" y="405"/>
                    </a:cubicBezTo>
                    <a:cubicBezTo>
                      <a:pt x="228" y="415"/>
                      <a:pt x="228" y="415"/>
                      <a:pt x="228" y="415"/>
                    </a:cubicBezTo>
                    <a:cubicBezTo>
                      <a:pt x="227" y="417"/>
                      <a:pt x="226" y="419"/>
                      <a:pt x="226" y="421"/>
                    </a:cubicBezTo>
                    <a:cubicBezTo>
                      <a:pt x="224" y="418"/>
                      <a:pt x="224" y="418"/>
                      <a:pt x="224" y="418"/>
                    </a:cubicBezTo>
                    <a:lnTo>
                      <a:pt x="220" y="410"/>
                    </a:lnTo>
                    <a:close/>
                    <a:moveTo>
                      <a:pt x="234" y="505"/>
                    </a:moveTo>
                    <a:cubicBezTo>
                      <a:pt x="229" y="489"/>
                      <a:pt x="229" y="489"/>
                      <a:pt x="229" y="489"/>
                    </a:cubicBezTo>
                    <a:cubicBezTo>
                      <a:pt x="226" y="478"/>
                      <a:pt x="222" y="467"/>
                      <a:pt x="222" y="456"/>
                    </a:cubicBezTo>
                    <a:cubicBezTo>
                      <a:pt x="222" y="453"/>
                      <a:pt x="222" y="453"/>
                      <a:pt x="222" y="453"/>
                    </a:cubicBezTo>
                    <a:cubicBezTo>
                      <a:pt x="223" y="446"/>
                      <a:pt x="223" y="438"/>
                      <a:pt x="225" y="433"/>
                    </a:cubicBezTo>
                    <a:cubicBezTo>
                      <a:pt x="227" y="427"/>
                      <a:pt x="227" y="427"/>
                      <a:pt x="227" y="427"/>
                    </a:cubicBezTo>
                    <a:cubicBezTo>
                      <a:pt x="229" y="424"/>
                      <a:pt x="230" y="420"/>
                      <a:pt x="231" y="416"/>
                    </a:cubicBezTo>
                    <a:cubicBezTo>
                      <a:pt x="234" y="407"/>
                      <a:pt x="234" y="407"/>
                      <a:pt x="234" y="407"/>
                    </a:cubicBezTo>
                    <a:cubicBezTo>
                      <a:pt x="236" y="403"/>
                      <a:pt x="237" y="398"/>
                      <a:pt x="238" y="393"/>
                    </a:cubicBezTo>
                    <a:cubicBezTo>
                      <a:pt x="239" y="387"/>
                      <a:pt x="239" y="387"/>
                      <a:pt x="239" y="387"/>
                    </a:cubicBezTo>
                    <a:cubicBezTo>
                      <a:pt x="240" y="385"/>
                      <a:pt x="240" y="382"/>
                      <a:pt x="240" y="380"/>
                    </a:cubicBezTo>
                    <a:cubicBezTo>
                      <a:pt x="240" y="380"/>
                      <a:pt x="240" y="380"/>
                      <a:pt x="240" y="380"/>
                    </a:cubicBezTo>
                    <a:cubicBezTo>
                      <a:pt x="241" y="385"/>
                      <a:pt x="242" y="390"/>
                      <a:pt x="243" y="394"/>
                    </a:cubicBezTo>
                    <a:cubicBezTo>
                      <a:pt x="245" y="398"/>
                      <a:pt x="246" y="401"/>
                      <a:pt x="246" y="406"/>
                    </a:cubicBezTo>
                    <a:cubicBezTo>
                      <a:pt x="246" y="408"/>
                      <a:pt x="246" y="409"/>
                      <a:pt x="246" y="411"/>
                    </a:cubicBezTo>
                    <a:cubicBezTo>
                      <a:pt x="245" y="417"/>
                      <a:pt x="241" y="422"/>
                      <a:pt x="237" y="428"/>
                    </a:cubicBezTo>
                    <a:cubicBezTo>
                      <a:pt x="233" y="433"/>
                      <a:pt x="230" y="438"/>
                      <a:pt x="230" y="444"/>
                    </a:cubicBezTo>
                    <a:cubicBezTo>
                      <a:pt x="230" y="445"/>
                      <a:pt x="230" y="446"/>
                      <a:pt x="230" y="447"/>
                    </a:cubicBezTo>
                    <a:cubicBezTo>
                      <a:pt x="231" y="451"/>
                      <a:pt x="233" y="456"/>
                      <a:pt x="235" y="460"/>
                    </a:cubicBezTo>
                    <a:cubicBezTo>
                      <a:pt x="238" y="466"/>
                      <a:pt x="241" y="472"/>
                      <a:pt x="242" y="480"/>
                    </a:cubicBezTo>
                    <a:cubicBezTo>
                      <a:pt x="243" y="502"/>
                      <a:pt x="243" y="502"/>
                      <a:pt x="243" y="502"/>
                    </a:cubicBezTo>
                    <a:cubicBezTo>
                      <a:pt x="244" y="506"/>
                      <a:pt x="244" y="510"/>
                      <a:pt x="244" y="514"/>
                    </a:cubicBezTo>
                    <a:cubicBezTo>
                      <a:pt x="244" y="514"/>
                      <a:pt x="244" y="514"/>
                      <a:pt x="244" y="514"/>
                    </a:cubicBezTo>
                    <a:cubicBezTo>
                      <a:pt x="244" y="514"/>
                      <a:pt x="244" y="514"/>
                      <a:pt x="244" y="514"/>
                    </a:cubicBezTo>
                    <a:cubicBezTo>
                      <a:pt x="245" y="517"/>
                      <a:pt x="245" y="519"/>
                      <a:pt x="245" y="521"/>
                    </a:cubicBezTo>
                    <a:cubicBezTo>
                      <a:pt x="245" y="524"/>
                      <a:pt x="242" y="529"/>
                      <a:pt x="239" y="533"/>
                    </a:cubicBezTo>
                    <a:cubicBezTo>
                      <a:pt x="238" y="529"/>
                      <a:pt x="237" y="524"/>
                      <a:pt x="236" y="520"/>
                    </a:cubicBezTo>
                    <a:lnTo>
                      <a:pt x="234" y="505"/>
                    </a:lnTo>
                    <a:close/>
                    <a:moveTo>
                      <a:pt x="240" y="539"/>
                    </a:moveTo>
                    <a:cubicBezTo>
                      <a:pt x="240" y="539"/>
                      <a:pt x="240" y="539"/>
                      <a:pt x="240" y="539"/>
                    </a:cubicBezTo>
                    <a:cubicBezTo>
                      <a:pt x="240" y="539"/>
                      <a:pt x="240" y="539"/>
                      <a:pt x="240" y="538"/>
                    </a:cubicBezTo>
                    <a:cubicBezTo>
                      <a:pt x="241" y="537"/>
                      <a:pt x="241" y="536"/>
                      <a:pt x="242" y="535"/>
                    </a:cubicBezTo>
                    <a:cubicBezTo>
                      <a:pt x="246" y="530"/>
                      <a:pt x="249" y="525"/>
                      <a:pt x="249" y="521"/>
                    </a:cubicBezTo>
                    <a:cubicBezTo>
                      <a:pt x="249" y="521"/>
                      <a:pt x="249" y="520"/>
                      <a:pt x="249" y="519"/>
                    </a:cubicBezTo>
                    <a:cubicBezTo>
                      <a:pt x="253" y="525"/>
                      <a:pt x="261" y="535"/>
                      <a:pt x="261" y="535"/>
                    </a:cubicBezTo>
                    <a:cubicBezTo>
                      <a:pt x="262" y="537"/>
                      <a:pt x="276" y="557"/>
                      <a:pt x="277" y="580"/>
                    </a:cubicBezTo>
                    <a:cubicBezTo>
                      <a:pt x="277" y="594"/>
                      <a:pt x="277" y="594"/>
                      <a:pt x="277" y="594"/>
                    </a:cubicBezTo>
                    <a:cubicBezTo>
                      <a:pt x="277" y="597"/>
                      <a:pt x="276" y="600"/>
                      <a:pt x="276" y="604"/>
                    </a:cubicBezTo>
                    <a:cubicBezTo>
                      <a:pt x="276" y="612"/>
                      <a:pt x="277" y="620"/>
                      <a:pt x="279" y="630"/>
                    </a:cubicBezTo>
                    <a:cubicBezTo>
                      <a:pt x="275" y="625"/>
                      <a:pt x="271" y="622"/>
                      <a:pt x="269" y="620"/>
                    </a:cubicBezTo>
                    <a:cubicBezTo>
                      <a:pt x="258" y="612"/>
                      <a:pt x="258" y="612"/>
                      <a:pt x="258" y="612"/>
                    </a:cubicBezTo>
                    <a:cubicBezTo>
                      <a:pt x="252" y="608"/>
                      <a:pt x="246" y="604"/>
                      <a:pt x="242" y="598"/>
                    </a:cubicBezTo>
                    <a:cubicBezTo>
                      <a:pt x="238" y="593"/>
                      <a:pt x="237" y="586"/>
                      <a:pt x="236" y="580"/>
                    </a:cubicBezTo>
                    <a:cubicBezTo>
                      <a:pt x="235" y="575"/>
                      <a:pt x="235" y="575"/>
                      <a:pt x="235" y="575"/>
                    </a:cubicBezTo>
                    <a:cubicBezTo>
                      <a:pt x="234" y="575"/>
                      <a:pt x="234" y="575"/>
                      <a:pt x="234" y="575"/>
                    </a:cubicBezTo>
                    <a:cubicBezTo>
                      <a:pt x="234" y="573"/>
                      <a:pt x="235" y="571"/>
                      <a:pt x="235" y="568"/>
                    </a:cubicBezTo>
                    <a:cubicBezTo>
                      <a:pt x="235" y="566"/>
                      <a:pt x="234" y="563"/>
                      <a:pt x="234" y="560"/>
                    </a:cubicBezTo>
                    <a:cubicBezTo>
                      <a:pt x="234" y="553"/>
                      <a:pt x="234" y="553"/>
                      <a:pt x="234" y="553"/>
                    </a:cubicBezTo>
                    <a:cubicBezTo>
                      <a:pt x="234" y="549"/>
                      <a:pt x="237" y="544"/>
                      <a:pt x="240" y="539"/>
                    </a:cubicBezTo>
                    <a:close/>
                    <a:moveTo>
                      <a:pt x="271" y="758"/>
                    </a:moveTo>
                    <a:cubicBezTo>
                      <a:pt x="257" y="734"/>
                      <a:pt x="257" y="734"/>
                      <a:pt x="257" y="734"/>
                    </a:cubicBezTo>
                    <a:cubicBezTo>
                      <a:pt x="249" y="717"/>
                      <a:pt x="248" y="705"/>
                      <a:pt x="247" y="684"/>
                    </a:cubicBezTo>
                    <a:cubicBezTo>
                      <a:pt x="248" y="686"/>
                      <a:pt x="250" y="688"/>
                      <a:pt x="252" y="690"/>
                    </a:cubicBezTo>
                    <a:cubicBezTo>
                      <a:pt x="255" y="694"/>
                      <a:pt x="258" y="697"/>
                      <a:pt x="261" y="701"/>
                    </a:cubicBezTo>
                    <a:cubicBezTo>
                      <a:pt x="268" y="714"/>
                      <a:pt x="273" y="727"/>
                      <a:pt x="274" y="741"/>
                    </a:cubicBezTo>
                    <a:cubicBezTo>
                      <a:pt x="274" y="750"/>
                      <a:pt x="276" y="760"/>
                      <a:pt x="277" y="768"/>
                    </a:cubicBezTo>
                    <a:lnTo>
                      <a:pt x="271" y="758"/>
                    </a:lnTo>
                    <a:close/>
                    <a:moveTo>
                      <a:pt x="344" y="940"/>
                    </a:moveTo>
                    <a:cubicBezTo>
                      <a:pt x="339" y="948"/>
                      <a:pt x="339" y="953"/>
                      <a:pt x="338" y="958"/>
                    </a:cubicBezTo>
                    <a:cubicBezTo>
                      <a:pt x="338" y="961"/>
                      <a:pt x="338" y="963"/>
                      <a:pt x="337" y="966"/>
                    </a:cubicBezTo>
                    <a:cubicBezTo>
                      <a:pt x="336" y="968"/>
                      <a:pt x="335" y="969"/>
                      <a:pt x="334" y="970"/>
                    </a:cubicBezTo>
                    <a:cubicBezTo>
                      <a:pt x="331" y="971"/>
                      <a:pt x="325" y="968"/>
                      <a:pt x="321" y="966"/>
                    </a:cubicBezTo>
                    <a:cubicBezTo>
                      <a:pt x="312" y="961"/>
                      <a:pt x="310" y="960"/>
                      <a:pt x="300" y="957"/>
                    </a:cubicBezTo>
                    <a:cubicBezTo>
                      <a:pt x="297" y="956"/>
                      <a:pt x="297" y="956"/>
                      <a:pt x="297" y="956"/>
                    </a:cubicBezTo>
                    <a:cubicBezTo>
                      <a:pt x="287" y="953"/>
                      <a:pt x="283" y="949"/>
                      <a:pt x="282" y="937"/>
                    </a:cubicBezTo>
                    <a:cubicBezTo>
                      <a:pt x="282" y="936"/>
                      <a:pt x="283" y="935"/>
                      <a:pt x="283" y="933"/>
                    </a:cubicBezTo>
                    <a:cubicBezTo>
                      <a:pt x="282" y="933"/>
                      <a:pt x="282" y="933"/>
                      <a:pt x="282" y="933"/>
                    </a:cubicBezTo>
                    <a:cubicBezTo>
                      <a:pt x="282" y="933"/>
                      <a:pt x="282" y="932"/>
                      <a:pt x="282" y="931"/>
                    </a:cubicBezTo>
                    <a:cubicBezTo>
                      <a:pt x="282" y="930"/>
                      <a:pt x="282" y="929"/>
                      <a:pt x="282" y="928"/>
                    </a:cubicBezTo>
                    <a:cubicBezTo>
                      <a:pt x="282" y="918"/>
                      <a:pt x="286" y="912"/>
                      <a:pt x="291" y="903"/>
                    </a:cubicBezTo>
                    <a:cubicBezTo>
                      <a:pt x="295" y="896"/>
                      <a:pt x="300" y="887"/>
                      <a:pt x="305" y="874"/>
                    </a:cubicBezTo>
                    <a:cubicBezTo>
                      <a:pt x="307" y="868"/>
                      <a:pt x="308" y="861"/>
                      <a:pt x="308" y="854"/>
                    </a:cubicBezTo>
                    <a:cubicBezTo>
                      <a:pt x="308" y="828"/>
                      <a:pt x="293" y="800"/>
                      <a:pt x="285" y="784"/>
                    </a:cubicBezTo>
                    <a:cubicBezTo>
                      <a:pt x="281" y="777"/>
                      <a:pt x="281" y="777"/>
                      <a:pt x="281" y="777"/>
                    </a:cubicBezTo>
                    <a:cubicBezTo>
                      <a:pt x="282" y="777"/>
                      <a:pt x="282" y="777"/>
                      <a:pt x="282" y="777"/>
                    </a:cubicBezTo>
                    <a:cubicBezTo>
                      <a:pt x="280" y="766"/>
                      <a:pt x="279" y="753"/>
                      <a:pt x="278" y="740"/>
                    </a:cubicBezTo>
                    <a:cubicBezTo>
                      <a:pt x="277" y="726"/>
                      <a:pt x="272" y="712"/>
                      <a:pt x="264" y="699"/>
                    </a:cubicBezTo>
                    <a:cubicBezTo>
                      <a:pt x="262" y="695"/>
                      <a:pt x="258" y="691"/>
                      <a:pt x="255" y="688"/>
                    </a:cubicBezTo>
                    <a:cubicBezTo>
                      <a:pt x="252" y="685"/>
                      <a:pt x="250" y="682"/>
                      <a:pt x="248" y="679"/>
                    </a:cubicBezTo>
                    <a:cubicBezTo>
                      <a:pt x="246" y="678"/>
                      <a:pt x="246" y="678"/>
                      <a:pt x="246" y="678"/>
                    </a:cubicBezTo>
                    <a:cubicBezTo>
                      <a:pt x="245" y="653"/>
                      <a:pt x="238" y="634"/>
                      <a:pt x="232" y="619"/>
                    </a:cubicBezTo>
                    <a:cubicBezTo>
                      <a:pt x="230" y="614"/>
                      <a:pt x="229" y="609"/>
                      <a:pt x="229" y="604"/>
                    </a:cubicBezTo>
                    <a:cubicBezTo>
                      <a:pt x="229" y="598"/>
                      <a:pt x="231" y="592"/>
                      <a:pt x="232" y="586"/>
                    </a:cubicBezTo>
                    <a:cubicBezTo>
                      <a:pt x="232" y="586"/>
                      <a:pt x="233" y="586"/>
                      <a:pt x="233" y="585"/>
                    </a:cubicBezTo>
                    <a:cubicBezTo>
                      <a:pt x="234" y="591"/>
                      <a:pt x="235" y="596"/>
                      <a:pt x="238" y="600"/>
                    </a:cubicBezTo>
                    <a:cubicBezTo>
                      <a:pt x="243" y="607"/>
                      <a:pt x="250" y="611"/>
                      <a:pt x="256" y="615"/>
                    </a:cubicBezTo>
                    <a:cubicBezTo>
                      <a:pt x="266" y="623"/>
                      <a:pt x="266" y="623"/>
                      <a:pt x="266" y="623"/>
                    </a:cubicBezTo>
                    <a:cubicBezTo>
                      <a:pt x="269" y="626"/>
                      <a:pt x="279" y="635"/>
                      <a:pt x="282" y="645"/>
                    </a:cubicBezTo>
                    <a:cubicBezTo>
                      <a:pt x="283" y="648"/>
                      <a:pt x="284" y="651"/>
                      <a:pt x="285" y="654"/>
                    </a:cubicBezTo>
                    <a:cubicBezTo>
                      <a:pt x="291" y="669"/>
                      <a:pt x="296" y="681"/>
                      <a:pt x="300" y="693"/>
                    </a:cubicBezTo>
                    <a:cubicBezTo>
                      <a:pt x="307" y="708"/>
                      <a:pt x="312" y="721"/>
                      <a:pt x="316" y="736"/>
                    </a:cubicBezTo>
                    <a:cubicBezTo>
                      <a:pt x="319" y="748"/>
                      <a:pt x="320" y="759"/>
                      <a:pt x="320" y="771"/>
                    </a:cubicBezTo>
                    <a:cubicBezTo>
                      <a:pt x="320" y="779"/>
                      <a:pt x="320" y="788"/>
                      <a:pt x="319" y="797"/>
                    </a:cubicBezTo>
                    <a:cubicBezTo>
                      <a:pt x="318" y="816"/>
                      <a:pt x="318" y="816"/>
                      <a:pt x="318" y="816"/>
                    </a:cubicBezTo>
                    <a:cubicBezTo>
                      <a:pt x="318" y="817"/>
                      <a:pt x="318" y="818"/>
                      <a:pt x="318" y="818"/>
                    </a:cubicBezTo>
                    <a:cubicBezTo>
                      <a:pt x="318" y="832"/>
                      <a:pt x="322" y="842"/>
                      <a:pt x="325" y="852"/>
                    </a:cubicBezTo>
                    <a:cubicBezTo>
                      <a:pt x="327" y="859"/>
                      <a:pt x="330" y="866"/>
                      <a:pt x="331" y="875"/>
                    </a:cubicBezTo>
                    <a:cubicBezTo>
                      <a:pt x="334" y="890"/>
                      <a:pt x="340" y="898"/>
                      <a:pt x="344" y="904"/>
                    </a:cubicBezTo>
                    <a:cubicBezTo>
                      <a:pt x="345" y="904"/>
                      <a:pt x="345" y="905"/>
                      <a:pt x="345" y="905"/>
                    </a:cubicBezTo>
                    <a:cubicBezTo>
                      <a:pt x="345" y="905"/>
                      <a:pt x="345" y="905"/>
                      <a:pt x="345" y="905"/>
                    </a:cubicBezTo>
                    <a:cubicBezTo>
                      <a:pt x="345" y="906"/>
                      <a:pt x="346" y="906"/>
                      <a:pt x="346" y="906"/>
                    </a:cubicBezTo>
                    <a:cubicBezTo>
                      <a:pt x="347" y="908"/>
                      <a:pt x="348" y="910"/>
                      <a:pt x="349" y="911"/>
                    </a:cubicBezTo>
                    <a:cubicBezTo>
                      <a:pt x="349" y="914"/>
                      <a:pt x="349" y="917"/>
                      <a:pt x="349" y="920"/>
                    </a:cubicBezTo>
                    <a:cubicBezTo>
                      <a:pt x="349" y="926"/>
                      <a:pt x="348" y="932"/>
                      <a:pt x="344" y="94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39" name="Freeform 105"/>
              <p:cNvSpPr>
                <a:spLocks noEditPoints="1"/>
              </p:cNvSpPr>
              <p:nvPr/>
            </p:nvSpPr>
            <p:spPr bwMode="auto">
              <a:xfrm>
                <a:off x="4133" y="1979"/>
                <a:ext cx="585" cy="2364"/>
              </a:xfrm>
              <a:custGeom>
                <a:avLst/>
                <a:gdLst>
                  <a:gd name="T0" fmla="*/ 2089 w 435"/>
                  <a:gd name="T1" fmla="*/ 4034 h 1758"/>
                  <a:gd name="T2" fmla="*/ 2413 w 435"/>
                  <a:gd name="T3" fmla="*/ 3660 h 1758"/>
                  <a:gd name="T4" fmla="*/ 2285 w 435"/>
                  <a:gd name="T5" fmla="*/ 2969 h 1758"/>
                  <a:gd name="T6" fmla="*/ 2058 w 435"/>
                  <a:gd name="T7" fmla="*/ 2371 h 1758"/>
                  <a:gd name="T8" fmla="*/ 1889 w 435"/>
                  <a:gd name="T9" fmla="*/ 1620 h 1758"/>
                  <a:gd name="T10" fmla="*/ 1658 w 435"/>
                  <a:gd name="T11" fmla="*/ 1100 h 1758"/>
                  <a:gd name="T12" fmla="*/ 1992 w 435"/>
                  <a:gd name="T13" fmla="*/ 855 h 1758"/>
                  <a:gd name="T14" fmla="*/ 1939 w 435"/>
                  <a:gd name="T15" fmla="*/ 682 h 1758"/>
                  <a:gd name="T16" fmla="*/ 2145 w 435"/>
                  <a:gd name="T17" fmla="*/ 246 h 1758"/>
                  <a:gd name="T18" fmla="*/ 1924 w 435"/>
                  <a:gd name="T19" fmla="*/ 190 h 1758"/>
                  <a:gd name="T20" fmla="*/ 1544 w 435"/>
                  <a:gd name="T21" fmla="*/ 1559 h 1758"/>
                  <a:gd name="T22" fmla="*/ 1205 w 435"/>
                  <a:gd name="T23" fmla="*/ 945 h 1758"/>
                  <a:gd name="T24" fmla="*/ 722 w 435"/>
                  <a:gd name="T25" fmla="*/ 206 h 1758"/>
                  <a:gd name="T26" fmla="*/ 740 w 435"/>
                  <a:gd name="T27" fmla="*/ 524 h 1758"/>
                  <a:gd name="T28" fmla="*/ 550 w 435"/>
                  <a:gd name="T29" fmla="*/ 840 h 1758"/>
                  <a:gd name="T30" fmla="*/ 1136 w 435"/>
                  <a:gd name="T31" fmla="*/ 904 h 1758"/>
                  <a:gd name="T32" fmla="*/ 841 w 435"/>
                  <a:gd name="T33" fmla="*/ 1390 h 1758"/>
                  <a:gd name="T34" fmla="*/ 481 w 435"/>
                  <a:gd name="T35" fmla="*/ 1253 h 1758"/>
                  <a:gd name="T36" fmla="*/ 756 w 435"/>
                  <a:gd name="T37" fmla="*/ 1909 h 1758"/>
                  <a:gd name="T38" fmla="*/ 1070 w 435"/>
                  <a:gd name="T39" fmla="*/ 1727 h 1758"/>
                  <a:gd name="T40" fmla="*/ 761 w 435"/>
                  <a:gd name="T41" fmla="*/ 2371 h 1758"/>
                  <a:gd name="T42" fmla="*/ 818 w 435"/>
                  <a:gd name="T43" fmla="*/ 2618 h 1758"/>
                  <a:gd name="T44" fmla="*/ 432 w 435"/>
                  <a:gd name="T45" fmla="*/ 3022 h 1758"/>
                  <a:gd name="T46" fmla="*/ 393 w 435"/>
                  <a:gd name="T47" fmla="*/ 3547 h 1758"/>
                  <a:gd name="T48" fmla="*/ 467 w 435"/>
                  <a:gd name="T49" fmla="*/ 3881 h 1758"/>
                  <a:gd name="T50" fmla="*/ 292 w 435"/>
                  <a:gd name="T51" fmla="*/ 4345 h 1758"/>
                  <a:gd name="T52" fmla="*/ 547 w 435"/>
                  <a:gd name="T53" fmla="*/ 6003 h 1758"/>
                  <a:gd name="T54" fmla="*/ 997 w 435"/>
                  <a:gd name="T55" fmla="*/ 5728 h 1758"/>
                  <a:gd name="T56" fmla="*/ 823 w 435"/>
                  <a:gd name="T57" fmla="*/ 6793 h 1758"/>
                  <a:gd name="T58" fmla="*/ 932 w 435"/>
                  <a:gd name="T59" fmla="*/ 8903 h 1758"/>
                  <a:gd name="T60" fmla="*/ 881 w 435"/>
                  <a:gd name="T61" fmla="*/ 8556 h 1758"/>
                  <a:gd name="T62" fmla="*/ 845 w 435"/>
                  <a:gd name="T63" fmla="*/ 6799 h 1758"/>
                  <a:gd name="T64" fmla="*/ 881 w 435"/>
                  <a:gd name="T65" fmla="*/ 4885 h 1758"/>
                  <a:gd name="T66" fmla="*/ 1165 w 435"/>
                  <a:gd name="T67" fmla="*/ 3330 h 1758"/>
                  <a:gd name="T68" fmla="*/ 1119 w 435"/>
                  <a:gd name="T69" fmla="*/ 2970 h 1758"/>
                  <a:gd name="T70" fmla="*/ 932 w 435"/>
                  <a:gd name="T71" fmla="*/ 2884 h 1758"/>
                  <a:gd name="T72" fmla="*/ 1260 w 435"/>
                  <a:gd name="T73" fmla="*/ 2449 h 1758"/>
                  <a:gd name="T74" fmla="*/ 1763 w 435"/>
                  <a:gd name="T75" fmla="*/ 3434 h 1758"/>
                  <a:gd name="T76" fmla="*/ 1829 w 435"/>
                  <a:gd name="T77" fmla="*/ 4627 h 1758"/>
                  <a:gd name="T78" fmla="*/ 1662 w 435"/>
                  <a:gd name="T79" fmla="*/ 6569 h 1758"/>
                  <a:gd name="T80" fmla="*/ 1871 w 435"/>
                  <a:gd name="T81" fmla="*/ 6865 h 1758"/>
                  <a:gd name="T82" fmla="*/ 1658 w 435"/>
                  <a:gd name="T83" fmla="*/ 9058 h 1758"/>
                  <a:gd name="T84" fmla="*/ 1953 w 435"/>
                  <a:gd name="T85" fmla="*/ 9987 h 1758"/>
                  <a:gd name="T86" fmla="*/ 2344 w 435"/>
                  <a:gd name="T87" fmla="*/ 7873 h 1758"/>
                  <a:gd name="T88" fmla="*/ 1924 w 435"/>
                  <a:gd name="T89" fmla="*/ 6348 h 1758"/>
                  <a:gd name="T90" fmla="*/ 2230 w 435"/>
                  <a:gd name="T91" fmla="*/ 5404 h 1758"/>
                  <a:gd name="T92" fmla="*/ 2540 w 435"/>
                  <a:gd name="T93" fmla="*/ 4358 h 1758"/>
                  <a:gd name="T94" fmla="*/ 1064 w 435"/>
                  <a:gd name="T95" fmla="*/ 304 h 1758"/>
                  <a:gd name="T96" fmla="*/ 909 w 435"/>
                  <a:gd name="T97" fmla="*/ 7768 h 1758"/>
                  <a:gd name="T98" fmla="*/ 881 w 435"/>
                  <a:gd name="T99" fmla="*/ 6399 h 1758"/>
                  <a:gd name="T100" fmla="*/ 875 w 435"/>
                  <a:gd name="T101" fmla="*/ 3434 h 1758"/>
                  <a:gd name="T102" fmla="*/ 917 w 435"/>
                  <a:gd name="T103" fmla="*/ 4284 h 1758"/>
                  <a:gd name="T104" fmla="*/ 997 w 435"/>
                  <a:gd name="T105" fmla="*/ 3394 h 1758"/>
                  <a:gd name="T106" fmla="*/ 932 w 435"/>
                  <a:gd name="T107" fmla="*/ 2801 h 1758"/>
                  <a:gd name="T108" fmla="*/ 1354 w 435"/>
                  <a:gd name="T109" fmla="*/ 799 h 1758"/>
                  <a:gd name="T110" fmla="*/ 1735 w 435"/>
                  <a:gd name="T111" fmla="*/ 7712 h 1758"/>
                  <a:gd name="T112" fmla="*/ 1904 w 435"/>
                  <a:gd name="T113" fmla="*/ 6736 h 1758"/>
                  <a:gd name="T114" fmla="*/ 1935 w 435"/>
                  <a:gd name="T115" fmla="*/ 3506 h 1758"/>
                  <a:gd name="T116" fmla="*/ 2039 w 435"/>
                  <a:gd name="T117" fmla="*/ 2933 h 1758"/>
                  <a:gd name="T118" fmla="*/ 1899 w 435"/>
                  <a:gd name="T119" fmla="*/ 3000 h 1758"/>
                  <a:gd name="T120" fmla="*/ 1829 w 435"/>
                  <a:gd name="T121" fmla="*/ 3689 h 1758"/>
                  <a:gd name="T122" fmla="*/ 2125 w 435"/>
                  <a:gd name="T123" fmla="*/ 4564 h 175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35" h="1758">
                    <a:moveTo>
                      <a:pt x="203" y="1702"/>
                    </a:moveTo>
                    <a:cubicBezTo>
                      <a:pt x="202" y="1704"/>
                      <a:pt x="202" y="1704"/>
                      <a:pt x="202" y="1704"/>
                    </a:cubicBezTo>
                    <a:cubicBezTo>
                      <a:pt x="201" y="1705"/>
                      <a:pt x="198" y="1706"/>
                      <a:pt x="197" y="1707"/>
                    </a:cubicBezTo>
                    <a:cubicBezTo>
                      <a:pt x="192" y="1708"/>
                      <a:pt x="192" y="1708"/>
                      <a:pt x="192" y="1708"/>
                    </a:cubicBezTo>
                    <a:cubicBezTo>
                      <a:pt x="188" y="1710"/>
                      <a:pt x="185" y="1711"/>
                      <a:pt x="181" y="1714"/>
                    </a:cubicBezTo>
                    <a:cubicBezTo>
                      <a:pt x="176" y="1720"/>
                      <a:pt x="176" y="1720"/>
                      <a:pt x="176" y="1720"/>
                    </a:cubicBezTo>
                    <a:cubicBezTo>
                      <a:pt x="174" y="1723"/>
                      <a:pt x="172" y="1725"/>
                      <a:pt x="169" y="1728"/>
                    </a:cubicBezTo>
                    <a:cubicBezTo>
                      <a:pt x="162" y="1733"/>
                      <a:pt x="153" y="1739"/>
                      <a:pt x="151" y="1738"/>
                    </a:cubicBezTo>
                    <a:cubicBezTo>
                      <a:pt x="151" y="1738"/>
                      <a:pt x="151" y="1738"/>
                      <a:pt x="151" y="1738"/>
                    </a:cubicBezTo>
                    <a:cubicBezTo>
                      <a:pt x="156" y="1741"/>
                      <a:pt x="165" y="1736"/>
                      <a:pt x="171" y="1731"/>
                    </a:cubicBezTo>
                    <a:cubicBezTo>
                      <a:pt x="174" y="1728"/>
                      <a:pt x="177" y="1726"/>
                      <a:pt x="179" y="1723"/>
                    </a:cubicBezTo>
                    <a:cubicBezTo>
                      <a:pt x="179" y="1727"/>
                      <a:pt x="178" y="1731"/>
                      <a:pt x="179" y="1735"/>
                    </a:cubicBezTo>
                    <a:cubicBezTo>
                      <a:pt x="179" y="1741"/>
                      <a:pt x="182" y="1753"/>
                      <a:pt x="176" y="1758"/>
                    </a:cubicBezTo>
                    <a:cubicBezTo>
                      <a:pt x="176" y="1758"/>
                      <a:pt x="176" y="1758"/>
                      <a:pt x="176" y="1758"/>
                    </a:cubicBezTo>
                    <a:cubicBezTo>
                      <a:pt x="183" y="1752"/>
                      <a:pt x="184" y="1742"/>
                      <a:pt x="183" y="1735"/>
                    </a:cubicBezTo>
                    <a:cubicBezTo>
                      <a:pt x="182" y="1729"/>
                      <a:pt x="183" y="1724"/>
                      <a:pt x="183" y="1718"/>
                    </a:cubicBezTo>
                    <a:cubicBezTo>
                      <a:pt x="184" y="1717"/>
                      <a:pt x="184" y="1717"/>
                      <a:pt x="184" y="1717"/>
                    </a:cubicBezTo>
                    <a:cubicBezTo>
                      <a:pt x="187" y="1714"/>
                      <a:pt x="190" y="1713"/>
                      <a:pt x="193" y="1712"/>
                    </a:cubicBezTo>
                    <a:cubicBezTo>
                      <a:pt x="198" y="1710"/>
                      <a:pt x="198" y="1710"/>
                      <a:pt x="198" y="1710"/>
                    </a:cubicBezTo>
                    <a:cubicBezTo>
                      <a:pt x="200" y="1710"/>
                      <a:pt x="201" y="1707"/>
                      <a:pt x="203" y="1705"/>
                    </a:cubicBezTo>
                    <a:cubicBezTo>
                      <a:pt x="205" y="1703"/>
                      <a:pt x="205" y="1703"/>
                      <a:pt x="205" y="1703"/>
                    </a:cubicBezTo>
                    <a:cubicBezTo>
                      <a:pt x="206" y="1702"/>
                      <a:pt x="206" y="1702"/>
                      <a:pt x="206" y="1702"/>
                    </a:cubicBezTo>
                    <a:cubicBezTo>
                      <a:pt x="205" y="1701"/>
                      <a:pt x="205" y="1701"/>
                      <a:pt x="205" y="1701"/>
                    </a:cubicBezTo>
                    <a:lnTo>
                      <a:pt x="203" y="1702"/>
                    </a:lnTo>
                    <a:close/>
                    <a:moveTo>
                      <a:pt x="431" y="718"/>
                    </a:moveTo>
                    <a:cubicBezTo>
                      <a:pt x="431" y="718"/>
                      <a:pt x="431" y="718"/>
                      <a:pt x="431" y="718"/>
                    </a:cubicBezTo>
                    <a:cubicBezTo>
                      <a:pt x="426" y="719"/>
                      <a:pt x="426" y="719"/>
                      <a:pt x="426" y="719"/>
                    </a:cubicBezTo>
                    <a:cubicBezTo>
                      <a:pt x="422" y="722"/>
                      <a:pt x="418" y="723"/>
                      <a:pt x="414" y="723"/>
                    </a:cubicBezTo>
                    <a:cubicBezTo>
                      <a:pt x="413" y="722"/>
                      <a:pt x="411" y="722"/>
                      <a:pt x="409" y="721"/>
                    </a:cubicBezTo>
                    <a:cubicBezTo>
                      <a:pt x="398" y="721"/>
                      <a:pt x="398" y="721"/>
                      <a:pt x="398" y="721"/>
                    </a:cubicBezTo>
                    <a:cubicBezTo>
                      <a:pt x="391" y="720"/>
                      <a:pt x="385" y="720"/>
                      <a:pt x="379" y="718"/>
                    </a:cubicBezTo>
                    <a:cubicBezTo>
                      <a:pt x="370" y="714"/>
                      <a:pt x="359" y="704"/>
                      <a:pt x="355" y="693"/>
                    </a:cubicBezTo>
                    <a:cubicBezTo>
                      <a:pt x="354" y="690"/>
                      <a:pt x="354" y="687"/>
                      <a:pt x="354" y="684"/>
                    </a:cubicBezTo>
                    <a:cubicBezTo>
                      <a:pt x="354" y="684"/>
                      <a:pt x="353" y="684"/>
                      <a:pt x="353" y="683"/>
                    </a:cubicBezTo>
                    <a:cubicBezTo>
                      <a:pt x="354" y="672"/>
                      <a:pt x="360" y="662"/>
                      <a:pt x="366" y="652"/>
                    </a:cubicBezTo>
                    <a:cubicBezTo>
                      <a:pt x="369" y="647"/>
                      <a:pt x="372" y="642"/>
                      <a:pt x="375" y="637"/>
                    </a:cubicBezTo>
                    <a:cubicBezTo>
                      <a:pt x="378" y="642"/>
                      <a:pt x="382" y="645"/>
                      <a:pt x="387" y="649"/>
                    </a:cubicBezTo>
                    <a:cubicBezTo>
                      <a:pt x="391" y="652"/>
                      <a:pt x="394" y="655"/>
                      <a:pt x="398" y="659"/>
                    </a:cubicBezTo>
                    <a:cubicBezTo>
                      <a:pt x="402" y="664"/>
                      <a:pt x="407" y="671"/>
                      <a:pt x="410" y="678"/>
                    </a:cubicBezTo>
                    <a:cubicBezTo>
                      <a:pt x="412" y="682"/>
                      <a:pt x="412" y="682"/>
                      <a:pt x="412" y="682"/>
                    </a:cubicBezTo>
                    <a:cubicBezTo>
                      <a:pt x="414" y="688"/>
                      <a:pt x="421" y="695"/>
                      <a:pt x="422" y="701"/>
                    </a:cubicBezTo>
                    <a:cubicBezTo>
                      <a:pt x="422" y="701"/>
                      <a:pt x="422" y="701"/>
                      <a:pt x="422" y="701"/>
                    </a:cubicBezTo>
                    <a:cubicBezTo>
                      <a:pt x="422" y="694"/>
                      <a:pt x="418" y="687"/>
                      <a:pt x="416" y="680"/>
                    </a:cubicBezTo>
                    <a:cubicBezTo>
                      <a:pt x="414" y="676"/>
                      <a:pt x="414" y="676"/>
                      <a:pt x="414" y="676"/>
                    </a:cubicBezTo>
                    <a:cubicBezTo>
                      <a:pt x="414" y="676"/>
                      <a:pt x="413" y="675"/>
                      <a:pt x="413" y="674"/>
                    </a:cubicBezTo>
                    <a:cubicBezTo>
                      <a:pt x="415" y="674"/>
                      <a:pt x="417" y="675"/>
                      <a:pt x="420" y="675"/>
                    </a:cubicBezTo>
                    <a:cubicBezTo>
                      <a:pt x="423" y="675"/>
                      <a:pt x="426" y="672"/>
                      <a:pt x="429" y="671"/>
                    </a:cubicBezTo>
                    <a:cubicBezTo>
                      <a:pt x="435" y="666"/>
                      <a:pt x="435" y="666"/>
                      <a:pt x="435" y="666"/>
                    </a:cubicBezTo>
                    <a:cubicBezTo>
                      <a:pt x="435" y="666"/>
                      <a:pt x="435" y="666"/>
                      <a:pt x="435" y="666"/>
                    </a:cubicBezTo>
                    <a:cubicBezTo>
                      <a:pt x="428" y="668"/>
                      <a:pt x="428" y="668"/>
                      <a:pt x="428" y="668"/>
                    </a:cubicBezTo>
                    <a:cubicBezTo>
                      <a:pt x="425" y="670"/>
                      <a:pt x="422" y="671"/>
                      <a:pt x="419" y="671"/>
                    </a:cubicBezTo>
                    <a:cubicBezTo>
                      <a:pt x="417" y="671"/>
                      <a:pt x="414" y="670"/>
                      <a:pt x="411" y="669"/>
                    </a:cubicBezTo>
                    <a:cubicBezTo>
                      <a:pt x="410" y="669"/>
                      <a:pt x="410" y="669"/>
                      <a:pt x="410" y="669"/>
                    </a:cubicBezTo>
                    <a:cubicBezTo>
                      <a:pt x="407" y="664"/>
                      <a:pt x="404" y="660"/>
                      <a:pt x="401" y="656"/>
                    </a:cubicBezTo>
                    <a:cubicBezTo>
                      <a:pt x="397" y="652"/>
                      <a:pt x="393" y="649"/>
                      <a:pt x="389" y="646"/>
                    </a:cubicBezTo>
                    <a:cubicBezTo>
                      <a:pt x="385" y="642"/>
                      <a:pt x="381" y="639"/>
                      <a:pt x="378" y="635"/>
                    </a:cubicBezTo>
                    <a:cubicBezTo>
                      <a:pt x="373" y="628"/>
                      <a:pt x="372" y="619"/>
                      <a:pt x="372" y="611"/>
                    </a:cubicBezTo>
                    <a:cubicBezTo>
                      <a:pt x="372" y="602"/>
                      <a:pt x="372" y="602"/>
                      <a:pt x="372" y="602"/>
                    </a:cubicBezTo>
                    <a:cubicBezTo>
                      <a:pt x="372" y="600"/>
                      <a:pt x="371" y="598"/>
                      <a:pt x="371" y="597"/>
                    </a:cubicBezTo>
                    <a:cubicBezTo>
                      <a:pt x="382" y="597"/>
                      <a:pt x="391" y="588"/>
                      <a:pt x="399" y="582"/>
                    </a:cubicBezTo>
                    <a:cubicBezTo>
                      <a:pt x="399" y="581"/>
                      <a:pt x="399" y="581"/>
                      <a:pt x="399" y="581"/>
                    </a:cubicBezTo>
                    <a:cubicBezTo>
                      <a:pt x="402" y="578"/>
                      <a:pt x="408" y="575"/>
                      <a:pt x="411" y="577"/>
                    </a:cubicBezTo>
                    <a:cubicBezTo>
                      <a:pt x="411" y="578"/>
                      <a:pt x="412" y="578"/>
                      <a:pt x="412" y="579"/>
                    </a:cubicBezTo>
                    <a:cubicBezTo>
                      <a:pt x="413" y="581"/>
                      <a:pt x="414" y="584"/>
                      <a:pt x="416" y="586"/>
                    </a:cubicBezTo>
                    <a:cubicBezTo>
                      <a:pt x="415" y="586"/>
                      <a:pt x="415" y="586"/>
                      <a:pt x="415" y="586"/>
                    </a:cubicBezTo>
                    <a:cubicBezTo>
                      <a:pt x="413" y="591"/>
                      <a:pt x="413" y="591"/>
                      <a:pt x="413" y="591"/>
                    </a:cubicBezTo>
                    <a:cubicBezTo>
                      <a:pt x="411" y="594"/>
                      <a:pt x="411" y="594"/>
                      <a:pt x="411" y="594"/>
                    </a:cubicBezTo>
                    <a:cubicBezTo>
                      <a:pt x="407" y="602"/>
                      <a:pt x="407" y="611"/>
                      <a:pt x="408" y="619"/>
                    </a:cubicBezTo>
                    <a:cubicBezTo>
                      <a:pt x="408" y="619"/>
                      <a:pt x="408" y="619"/>
                      <a:pt x="408" y="619"/>
                    </a:cubicBezTo>
                    <a:cubicBezTo>
                      <a:pt x="407" y="612"/>
                      <a:pt x="411" y="603"/>
                      <a:pt x="415" y="596"/>
                    </a:cubicBezTo>
                    <a:cubicBezTo>
                      <a:pt x="416" y="593"/>
                      <a:pt x="416" y="593"/>
                      <a:pt x="416" y="593"/>
                    </a:cubicBezTo>
                    <a:cubicBezTo>
                      <a:pt x="418" y="590"/>
                      <a:pt x="418" y="590"/>
                      <a:pt x="418" y="590"/>
                    </a:cubicBezTo>
                    <a:cubicBezTo>
                      <a:pt x="421" y="594"/>
                      <a:pt x="426" y="598"/>
                      <a:pt x="433" y="600"/>
                    </a:cubicBezTo>
                    <a:cubicBezTo>
                      <a:pt x="433" y="599"/>
                      <a:pt x="433" y="599"/>
                      <a:pt x="433" y="599"/>
                    </a:cubicBezTo>
                    <a:cubicBezTo>
                      <a:pt x="423" y="597"/>
                      <a:pt x="420" y="586"/>
                      <a:pt x="416" y="577"/>
                    </a:cubicBezTo>
                    <a:cubicBezTo>
                      <a:pt x="412" y="570"/>
                      <a:pt x="409" y="563"/>
                      <a:pt x="402" y="559"/>
                    </a:cubicBezTo>
                    <a:cubicBezTo>
                      <a:pt x="410" y="554"/>
                      <a:pt x="415" y="544"/>
                      <a:pt x="416" y="532"/>
                    </a:cubicBezTo>
                    <a:cubicBezTo>
                      <a:pt x="416" y="532"/>
                      <a:pt x="416" y="532"/>
                      <a:pt x="416" y="532"/>
                    </a:cubicBezTo>
                    <a:cubicBezTo>
                      <a:pt x="415" y="543"/>
                      <a:pt x="406" y="553"/>
                      <a:pt x="397" y="557"/>
                    </a:cubicBezTo>
                    <a:cubicBezTo>
                      <a:pt x="397" y="557"/>
                      <a:pt x="397" y="557"/>
                      <a:pt x="397" y="557"/>
                    </a:cubicBezTo>
                    <a:cubicBezTo>
                      <a:pt x="397" y="557"/>
                      <a:pt x="396" y="557"/>
                      <a:pt x="396" y="557"/>
                    </a:cubicBezTo>
                    <a:cubicBezTo>
                      <a:pt x="395" y="553"/>
                      <a:pt x="390" y="551"/>
                      <a:pt x="385" y="551"/>
                    </a:cubicBezTo>
                    <a:cubicBezTo>
                      <a:pt x="381" y="551"/>
                      <a:pt x="378" y="553"/>
                      <a:pt x="377" y="555"/>
                    </a:cubicBezTo>
                    <a:cubicBezTo>
                      <a:pt x="376" y="555"/>
                      <a:pt x="376" y="555"/>
                      <a:pt x="376" y="555"/>
                    </a:cubicBezTo>
                    <a:cubicBezTo>
                      <a:pt x="374" y="553"/>
                      <a:pt x="371" y="552"/>
                      <a:pt x="368" y="551"/>
                    </a:cubicBezTo>
                    <a:cubicBezTo>
                      <a:pt x="368" y="551"/>
                      <a:pt x="368" y="551"/>
                      <a:pt x="367" y="551"/>
                    </a:cubicBezTo>
                    <a:cubicBezTo>
                      <a:pt x="367" y="550"/>
                      <a:pt x="367" y="550"/>
                      <a:pt x="367" y="550"/>
                    </a:cubicBezTo>
                    <a:cubicBezTo>
                      <a:pt x="366" y="550"/>
                      <a:pt x="366" y="549"/>
                      <a:pt x="365" y="549"/>
                    </a:cubicBezTo>
                    <a:cubicBezTo>
                      <a:pt x="366" y="546"/>
                      <a:pt x="367" y="544"/>
                      <a:pt x="366" y="540"/>
                    </a:cubicBezTo>
                    <a:cubicBezTo>
                      <a:pt x="366" y="538"/>
                      <a:pt x="364" y="536"/>
                      <a:pt x="363" y="534"/>
                    </a:cubicBezTo>
                    <a:cubicBezTo>
                      <a:pt x="365" y="529"/>
                      <a:pt x="370" y="526"/>
                      <a:pt x="374" y="522"/>
                    </a:cubicBezTo>
                    <a:cubicBezTo>
                      <a:pt x="379" y="519"/>
                      <a:pt x="379" y="519"/>
                      <a:pt x="379" y="519"/>
                    </a:cubicBezTo>
                    <a:cubicBezTo>
                      <a:pt x="383" y="515"/>
                      <a:pt x="386" y="511"/>
                      <a:pt x="388" y="507"/>
                    </a:cubicBezTo>
                    <a:cubicBezTo>
                      <a:pt x="388" y="507"/>
                      <a:pt x="388" y="507"/>
                      <a:pt x="388" y="507"/>
                    </a:cubicBezTo>
                    <a:cubicBezTo>
                      <a:pt x="394" y="504"/>
                      <a:pt x="402" y="503"/>
                      <a:pt x="406" y="506"/>
                    </a:cubicBezTo>
                    <a:cubicBezTo>
                      <a:pt x="406" y="506"/>
                      <a:pt x="406" y="506"/>
                      <a:pt x="406" y="506"/>
                    </a:cubicBezTo>
                    <a:cubicBezTo>
                      <a:pt x="401" y="502"/>
                      <a:pt x="395" y="501"/>
                      <a:pt x="390" y="503"/>
                    </a:cubicBezTo>
                    <a:cubicBezTo>
                      <a:pt x="391" y="499"/>
                      <a:pt x="390" y="495"/>
                      <a:pt x="390" y="492"/>
                    </a:cubicBezTo>
                    <a:cubicBezTo>
                      <a:pt x="390" y="486"/>
                      <a:pt x="390" y="486"/>
                      <a:pt x="390" y="486"/>
                    </a:cubicBezTo>
                    <a:cubicBezTo>
                      <a:pt x="390" y="486"/>
                      <a:pt x="390" y="486"/>
                      <a:pt x="390" y="486"/>
                    </a:cubicBezTo>
                    <a:cubicBezTo>
                      <a:pt x="389" y="493"/>
                      <a:pt x="389" y="493"/>
                      <a:pt x="389" y="493"/>
                    </a:cubicBezTo>
                    <a:cubicBezTo>
                      <a:pt x="389" y="496"/>
                      <a:pt x="387" y="498"/>
                      <a:pt x="386" y="502"/>
                    </a:cubicBezTo>
                    <a:cubicBezTo>
                      <a:pt x="384" y="507"/>
                      <a:pt x="381" y="512"/>
                      <a:pt x="376" y="516"/>
                    </a:cubicBezTo>
                    <a:cubicBezTo>
                      <a:pt x="372" y="519"/>
                      <a:pt x="372" y="519"/>
                      <a:pt x="372" y="519"/>
                    </a:cubicBezTo>
                    <a:cubicBezTo>
                      <a:pt x="367" y="523"/>
                      <a:pt x="362" y="526"/>
                      <a:pt x="360" y="532"/>
                    </a:cubicBezTo>
                    <a:cubicBezTo>
                      <a:pt x="359" y="532"/>
                      <a:pt x="358" y="531"/>
                      <a:pt x="357" y="532"/>
                    </a:cubicBezTo>
                    <a:cubicBezTo>
                      <a:pt x="355" y="532"/>
                      <a:pt x="353" y="534"/>
                      <a:pt x="353" y="536"/>
                    </a:cubicBezTo>
                    <a:cubicBezTo>
                      <a:pt x="350" y="536"/>
                      <a:pt x="347" y="535"/>
                      <a:pt x="345" y="534"/>
                    </a:cubicBezTo>
                    <a:cubicBezTo>
                      <a:pt x="341" y="530"/>
                      <a:pt x="339" y="523"/>
                      <a:pt x="340" y="518"/>
                    </a:cubicBezTo>
                    <a:cubicBezTo>
                      <a:pt x="342" y="512"/>
                      <a:pt x="342" y="512"/>
                      <a:pt x="342" y="512"/>
                    </a:cubicBezTo>
                    <a:cubicBezTo>
                      <a:pt x="344" y="509"/>
                      <a:pt x="346" y="505"/>
                      <a:pt x="347" y="501"/>
                    </a:cubicBezTo>
                    <a:cubicBezTo>
                      <a:pt x="350" y="491"/>
                      <a:pt x="342" y="471"/>
                      <a:pt x="340" y="466"/>
                    </a:cubicBezTo>
                    <a:cubicBezTo>
                      <a:pt x="341" y="464"/>
                      <a:pt x="341" y="461"/>
                      <a:pt x="341" y="459"/>
                    </a:cubicBezTo>
                    <a:cubicBezTo>
                      <a:pt x="346" y="461"/>
                      <a:pt x="352" y="463"/>
                      <a:pt x="357" y="459"/>
                    </a:cubicBezTo>
                    <a:cubicBezTo>
                      <a:pt x="357" y="459"/>
                      <a:pt x="357" y="459"/>
                      <a:pt x="357" y="459"/>
                    </a:cubicBezTo>
                    <a:cubicBezTo>
                      <a:pt x="353" y="462"/>
                      <a:pt x="344" y="456"/>
                      <a:pt x="341" y="454"/>
                    </a:cubicBezTo>
                    <a:cubicBezTo>
                      <a:pt x="339" y="449"/>
                      <a:pt x="336" y="445"/>
                      <a:pt x="333" y="441"/>
                    </a:cubicBezTo>
                    <a:cubicBezTo>
                      <a:pt x="329" y="436"/>
                      <a:pt x="329" y="436"/>
                      <a:pt x="329" y="436"/>
                    </a:cubicBezTo>
                    <a:cubicBezTo>
                      <a:pt x="330" y="435"/>
                      <a:pt x="330" y="435"/>
                      <a:pt x="330" y="435"/>
                    </a:cubicBezTo>
                    <a:cubicBezTo>
                      <a:pt x="331" y="432"/>
                      <a:pt x="333" y="428"/>
                      <a:pt x="336" y="425"/>
                    </a:cubicBezTo>
                    <a:cubicBezTo>
                      <a:pt x="340" y="425"/>
                      <a:pt x="343" y="426"/>
                      <a:pt x="347" y="429"/>
                    </a:cubicBezTo>
                    <a:cubicBezTo>
                      <a:pt x="354" y="434"/>
                      <a:pt x="357" y="435"/>
                      <a:pt x="365" y="431"/>
                    </a:cubicBezTo>
                    <a:cubicBezTo>
                      <a:pt x="367" y="430"/>
                      <a:pt x="367" y="430"/>
                      <a:pt x="367" y="430"/>
                    </a:cubicBezTo>
                    <a:cubicBezTo>
                      <a:pt x="375" y="425"/>
                      <a:pt x="384" y="418"/>
                      <a:pt x="392" y="420"/>
                    </a:cubicBezTo>
                    <a:cubicBezTo>
                      <a:pt x="392" y="420"/>
                      <a:pt x="392" y="420"/>
                      <a:pt x="392" y="420"/>
                    </a:cubicBezTo>
                    <a:cubicBezTo>
                      <a:pt x="389" y="419"/>
                      <a:pt x="385" y="418"/>
                      <a:pt x="382" y="419"/>
                    </a:cubicBezTo>
                    <a:cubicBezTo>
                      <a:pt x="385" y="413"/>
                      <a:pt x="386" y="406"/>
                      <a:pt x="386" y="399"/>
                    </a:cubicBezTo>
                    <a:cubicBezTo>
                      <a:pt x="386" y="396"/>
                      <a:pt x="386" y="396"/>
                      <a:pt x="386" y="396"/>
                    </a:cubicBezTo>
                    <a:cubicBezTo>
                      <a:pt x="386" y="396"/>
                      <a:pt x="386" y="396"/>
                      <a:pt x="386" y="396"/>
                    </a:cubicBezTo>
                    <a:cubicBezTo>
                      <a:pt x="386" y="399"/>
                      <a:pt x="386" y="399"/>
                      <a:pt x="386" y="399"/>
                    </a:cubicBezTo>
                    <a:cubicBezTo>
                      <a:pt x="386" y="407"/>
                      <a:pt x="382" y="416"/>
                      <a:pt x="379" y="420"/>
                    </a:cubicBezTo>
                    <a:cubicBezTo>
                      <a:pt x="374" y="422"/>
                      <a:pt x="369" y="424"/>
                      <a:pt x="365" y="426"/>
                    </a:cubicBezTo>
                    <a:cubicBezTo>
                      <a:pt x="363" y="427"/>
                      <a:pt x="363" y="427"/>
                      <a:pt x="363" y="427"/>
                    </a:cubicBezTo>
                    <a:cubicBezTo>
                      <a:pt x="356" y="431"/>
                      <a:pt x="355" y="430"/>
                      <a:pt x="349" y="426"/>
                    </a:cubicBezTo>
                    <a:cubicBezTo>
                      <a:pt x="346" y="424"/>
                      <a:pt x="343" y="422"/>
                      <a:pt x="338" y="421"/>
                    </a:cubicBezTo>
                    <a:cubicBezTo>
                      <a:pt x="343" y="415"/>
                      <a:pt x="347" y="409"/>
                      <a:pt x="348" y="401"/>
                    </a:cubicBezTo>
                    <a:cubicBezTo>
                      <a:pt x="347" y="401"/>
                      <a:pt x="347" y="401"/>
                      <a:pt x="347" y="401"/>
                    </a:cubicBezTo>
                    <a:cubicBezTo>
                      <a:pt x="346" y="409"/>
                      <a:pt x="339" y="414"/>
                      <a:pt x="334" y="421"/>
                    </a:cubicBezTo>
                    <a:cubicBezTo>
                      <a:pt x="331" y="425"/>
                      <a:pt x="328" y="429"/>
                      <a:pt x="326" y="433"/>
                    </a:cubicBezTo>
                    <a:cubicBezTo>
                      <a:pt x="325" y="436"/>
                      <a:pt x="325" y="436"/>
                      <a:pt x="325" y="436"/>
                    </a:cubicBezTo>
                    <a:cubicBezTo>
                      <a:pt x="322" y="443"/>
                      <a:pt x="317" y="455"/>
                      <a:pt x="310" y="453"/>
                    </a:cubicBezTo>
                    <a:cubicBezTo>
                      <a:pt x="309" y="452"/>
                      <a:pt x="308" y="451"/>
                      <a:pt x="307" y="450"/>
                    </a:cubicBezTo>
                    <a:cubicBezTo>
                      <a:pt x="304" y="444"/>
                      <a:pt x="304" y="444"/>
                      <a:pt x="304" y="444"/>
                    </a:cubicBezTo>
                    <a:cubicBezTo>
                      <a:pt x="305" y="441"/>
                      <a:pt x="305" y="438"/>
                      <a:pt x="304" y="434"/>
                    </a:cubicBezTo>
                    <a:cubicBezTo>
                      <a:pt x="302" y="431"/>
                      <a:pt x="300" y="429"/>
                      <a:pt x="298" y="427"/>
                    </a:cubicBezTo>
                    <a:cubicBezTo>
                      <a:pt x="297" y="419"/>
                      <a:pt x="294" y="383"/>
                      <a:pt x="290" y="373"/>
                    </a:cubicBezTo>
                    <a:cubicBezTo>
                      <a:pt x="287" y="361"/>
                      <a:pt x="286" y="353"/>
                      <a:pt x="277" y="343"/>
                    </a:cubicBezTo>
                    <a:cubicBezTo>
                      <a:pt x="269" y="334"/>
                      <a:pt x="269" y="318"/>
                      <a:pt x="271" y="312"/>
                    </a:cubicBezTo>
                    <a:cubicBezTo>
                      <a:pt x="271" y="312"/>
                      <a:pt x="271" y="311"/>
                      <a:pt x="271" y="310"/>
                    </a:cubicBezTo>
                    <a:cubicBezTo>
                      <a:pt x="274" y="309"/>
                      <a:pt x="275" y="306"/>
                      <a:pt x="276" y="302"/>
                    </a:cubicBezTo>
                    <a:cubicBezTo>
                      <a:pt x="281" y="302"/>
                      <a:pt x="286" y="301"/>
                      <a:pt x="291" y="299"/>
                    </a:cubicBezTo>
                    <a:cubicBezTo>
                      <a:pt x="293" y="300"/>
                      <a:pt x="293" y="300"/>
                      <a:pt x="293" y="300"/>
                    </a:cubicBezTo>
                    <a:cubicBezTo>
                      <a:pt x="298" y="302"/>
                      <a:pt x="301" y="301"/>
                      <a:pt x="306" y="297"/>
                    </a:cubicBezTo>
                    <a:cubicBezTo>
                      <a:pt x="306" y="297"/>
                      <a:pt x="306" y="297"/>
                      <a:pt x="306" y="297"/>
                    </a:cubicBezTo>
                    <a:cubicBezTo>
                      <a:pt x="303" y="300"/>
                      <a:pt x="300" y="298"/>
                      <a:pt x="295" y="296"/>
                    </a:cubicBezTo>
                    <a:cubicBezTo>
                      <a:pt x="299" y="293"/>
                      <a:pt x="302" y="290"/>
                      <a:pt x="303" y="285"/>
                    </a:cubicBezTo>
                    <a:cubicBezTo>
                      <a:pt x="303" y="284"/>
                      <a:pt x="303" y="284"/>
                      <a:pt x="303" y="284"/>
                    </a:cubicBezTo>
                    <a:cubicBezTo>
                      <a:pt x="301" y="294"/>
                      <a:pt x="286" y="298"/>
                      <a:pt x="275" y="298"/>
                    </a:cubicBezTo>
                    <a:cubicBezTo>
                      <a:pt x="274" y="293"/>
                      <a:pt x="271" y="290"/>
                      <a:pt x="268" y="290"/>
                    </a:cubicBezTo>
                    <a:cubicBezTo>
                      <a:pt x="267" y="290"/>
                      <a:pt x="267" y="290"/>
                      <a:pt x="267" y="290"/>
                    </a:cubicBezTo>
                    <a:cubicBezTo>
                      <a:pt x="267" y="288"/>
                      <a:pt x="266" y="286"/>
                      <a:pt x="266" y="283"/>
                    </a:cubicBezTo>
                    <a:cubicBezTo>
                      <a:pt x="266" y="283"/>
                      <a:pt x="266" y="282"/>
                      <a:pt x="266" y="282"/>
                    </a:cubicBezTo>
                    <a:cubicBezTo>
                      <a:pt x="267" y="282"/>
                      <a:pt x="267" y="282"/>
                      <a:pt x="268" y="282"/>
                    </a:cubicBezTo>
                    <a:cubicBezTo>
                      <a:pt x="271" y="281"/>
                      <a:pt x="273" y="278"/>
                      <a:pt x="274" y="273"/>
                    </a:cubicBezTo>
                    <a:cubicBezTo>
                      <a:pt x="279" y="272"/>
                      <a:pt x="283" y="269"/>
                      <a:pt x="289" y="265"/>
                    </a:cubicBezTo>
                    <a:cubicBezTo>
                      <a:pt x="292" y="261"/>
                      <a:pt x="297" y="260"/>
                      <a:pt x="301" y="259"/>
                    </a:cubicBezTo>
                    <a:cubicBezTo>
                      <a:pt x="304" y="258"/>
                      <a:pt x="304" y="258"/>
                      <a:pt x="304" y="258"/>
                    </a:cubicBezTo>
                    <a:cubicBezTo>
                      <a:pt x="305" y="260"/>
                      <a:pt x="307" y="262"/>
                      <a:pt x="308" y="264"/>
                    </a:cubicBezTo>
                    <a:cubicBezTo>
                      <a:pt x="310" y="266"/>
                      <a:pt x="312" y="268"/>
                      <a:pt x="314" y="269"/>
                    </a:cubicBezTo>
                    <a:cubicBezTo>
                      <a:pt x="316" y="270"/>
                      <a:pt x="318" y="272"/>
                      <a:pt x="320" y="274"/>
                    </a:cubicBezTo>
                    <a:cubicBezTo>
                      <a:pt x="326" y="282"/>
                      <a:pt x="328" y="291"/>
                      <a:pt x="330" y="304"/>
                    </a:cubicBezTo>
                    <a:cubicBezTo>
                      <a:pt x="330" y="315"/>
                      <a:pt x="330" y="324"/>
                      <a:pt x="328" y="333"/>
                    </a:cubicBezTo>
                    <a:cubicBezTo>
                      <a:pt x="327" y="346"/>
                      <a:pt x="327" y="346"/>
                      <a:pt x="327" y="346"/>
                    </a:cubicBezTo>
                    <a:cubicBezTo>
                      <a:pt x="327" y="346"/>
                      <a:pt x="327" y="346"/>
                      <a:pt x="327" y="346"/>
                    </a:cubicBezTo>
                    <a:cubicBezTo>
                      <a:pt x="329" y="335"/>
                      <a:pt x="329" y="335"/>
                      <a:pt x="329" y="335"/>
                    </a:cubicBezTo>
                    <a:cubicBezTo>
                      <a:pt x="330" y="331"/>
                      <a:pt x="331" y="328"/>
                      <a:pt x="332" y="324"/>
                    </a:cubicBezTo>
                    <a:cubicBezTo>
                      <a:pt x="335" y="330"/>
                      <a:pt x="341" y="335"/>
                      <a:pt x="346" y="339"/>
                    </a:cubicBezTo>
                    <a:cubicBezTo>
                      <a:pt x="346" y="339"/>
                      <a:pt x="346" y="339"/>
                      <a:pt x="346" y="339"/>
                    </a:cubicBezTo>
                    <a:cubicBezTo>
                      <a:pt x="339" y="333"/>
                      <a:pt x="334" y="323"/>
                      <a:pt x="334" y="314"/>
                    </a:cubicBezTo>
                    <a:cubicBezTo>
                      <a:pt x="334" y="314"/>
                      <a:pt x="334" y="314"/>
                      <a:pt x="334" y="314"/>
                    </a:cubicBezTo>
                    <a:cubicBezTo>
                      <a:pt x="334" y="311"/>
                      <a:pt x="334" y="307"/>
                      <a:pt x="334" y="304"/>
                    </a:cubicBezTo>
                    <a:cubicBezTo>
                      <a:pt x="332" y="291"/>
                      <a:pt x="329" y="281"/>
                      <a:pt x="324" y="272"/>
                    </a:cubicBezTo>
                    <a:cubicBezTo>
                      <a:pt x="325" y="272"/>
                      <a:pt x="326" y="271"/>
                      <a:pt x="328" y="270"/>
                    </a:cubicBezTo>
                    <a:cubicBezTo>
                      <a:pt x="333" y="266"/>
                      <a:pt x="337" y="254"/>
                      <a:pt x="336" y="248"/>
                    </a:cubicBezTo>
                    <a:cubicBezTo>
                      <a:pt x="332" y="248"/>
                      <a:pt x="332" y="248"/>
                      <a:pt x="332" y="248"/>
                    </a:cubicBezTo>
                    <a:cubicBezTo>
                      <a:pt x="333" y="253"/>
                      <a:pt x="330" y="264"/>
                      <a:pt x="325" y="267"/>
                    </a:cubicBezTo>
                    <a:cubicBezTo>
                      <a:pt x="324" y="268"/>
                      <a:pt x="322" y="269"/>
                      <a:pt x="321" y="268"/>
                    </a:cubicBezTo>
                    <a:cubicBezTo>
                      <a:pt x="321" y="269"/>
                      <a:pt x="321" y="269"/>
                      <a:pt x="321" y="269"/>
                    </a:cubicBezTo>
                    <a:cubicBezTo>
                      <a:pt x="319" y="268"/>
                      <a:pt x="318" y="267"/>
                      <a:pt x="317" y="266"/>
                    </a:cubicBezTo>
                    <a:cubicBezTo>
                      <a:pt x="315" y="264"/>
                      <a:pt x="313" y="263"/>
                      <a:pt x="311" y="261"/>
                    </a:cubicBezTo>
                    <a:cubicBezTo>
                      <a:pt x="307" y="256"/>
                      <a:pt x="303" y="249"/>
                      <a:pt x="302" y="243"/>
                    </a:cubicBezTo>
                    <a:cubicBezTo>
                      <a:pt x="301" y="240"/>
                      <a:pt x="302" y="237"/>
                      <a:pt x="302" y="234"/>
                    </a:cubicBezTo>
                    <a:cubicBezTo>
                      <a:pt x="303" y="230"/>
                      <a:pt x="303" y="230"/>
                      <a:pt x="303" y="230"/>
                    </a:cubicBezTo>
                    <a:cubicBezTo>
                      <a:pt x="304" y="224"/>
                      <a:pt x="303" y="220"/>
                      <a:pt x="302" y="214"/>
                    </a:cubicBezTo>
                    <a:cubicBezTo>
                      <a:pt x="308" y="216"/>
                      <a:pt x="314" y="216"/>
                      <a:pt x="320" y="215"/>
                    </a:cubicBezTo>
                    <a:cubicBezTo>
                      <a:pt x="323" y="215"/>
                      <a:pt x="328" y="216"/>
                      <a:pt x="332" y="217"/>
                    </a:cubicBezTo>
                    <a:cubicBezTo>
                      <a:pt x="338" y="218"/>
                      <a:pt x="344" y="216"/>
                      <a:pt x="350" y="213"/>
                    </a:cubicBezTo>
                    <a:cubicBezTo>
                      <a:pt x="349" y="209"/>
                      <a:pt x="349" y="209"/>
                      <a:pt x="349" y="209"/>
                    </a:cubicBezTo>
                    <a:cubicBezTo>
                      <a:pt x="344" y="212"/>
                      <a:pt x="338" y="214"/>
                      <a:pt x="332" y="213"/>
                    </a:cubicBezTo>
                    <a:cubicBezTo>
                      <a:pt x="328" y="212"/>
                      <a:pt x="324" y="211"/>
                      <a:pt x="319" y="211"/>
                    </a:cubicBezTo>
                    <a:cubicBezTo>
                      <a:pt x="312" y="212"/>
                      <a:pt x="306" y="212"/>
                      <a:pt x="299" y="209"/>
                    </a:cubicBezTo>
                    <a:cubicBezTo>
                      <a:pt x="293" y="207"/>
                      <a:pt x="287" y="205"/>
                      <a:pt x="281" y="204"/>
                    </a:cubicBezTo>
                    <a:cubicBezTo>
                      <a:pt x="282" y="200"/>
                      <a:pt x="280" y="196"/>
                      <a:pt x="278" y="195"/>
                    </a:cubicBezTo>
                    <a:cubicBezTo>
                      <a:pt x="278" y="192"/>
                      <a:pt x="279" y="189"/>
                      <a:pt x="280" y="186"/>
                    </a:cubicBezTo>
                    <a:cubicBezTo>
                      <a:pt x="283" y="185"/>
                      <a:pt x="285" y="182"/>
                      <a:pt x="287" y="178"/>
                    </a:cubicBezTo>
                    <a:cubicBezTo>
                      <a:pt x="288" y="179"/>
                      <a:pt x="289" y="179"/>
                      <a:pt x="290" y="179"/>
                    </a:cubicBezTo>
                    <a:cubicBezTo>
                      <a:pt x="296" y="180"/>
                      <a:pt x="296" y="180"/>
                      <a:pt x="296" y="180"/>
                    </a:cubicBezTo>
                    <a:cubicBezTo>
                      <a:pt x="300" y="182"/>
                      <a:pt x="300" y="182"/>
                      <a:pt x="300" y="182"/>
                    </a:cubicBezTo>
                    <a:cubicBezTo>
                      <a:pt x="303" y="183"/>
                      <a:pt x="306" y="184"/>
                      <a:pt x="311" y="184"/>
                    </a:cubicBezTo>
                    <a:cubicBezTo>
                      <a:pt x="317" y="182"/>
                      <a:pt x="317" y="182"/>
                      <a:pt x="317" y="182"/>
                    </a:cubicBezTo>
                    <a:cubicBezTo>
                      <a:pt x="320" y="181"/>
                      <a:pt x="320" y="181"/>
                      <a:pt x="320" y="181"/>
                    </a:cubicBezTo>
                    <a:cubicBezTo>
                      <a:pt x="323" y="185"/>
                      <a:pt x="323" y="185"/>
                      <a:pt x="323" y="185"/>
                    </a:cubicBezTo>
                    <a:cubicBezTo>
                      <a:pt x="325" y="186"/>
                      <a:pt x="326" y="188"/>
                      <a:pt x="327" y="190"/>
                    </a:cubicBezTo>
                    <a:cubicBezTo>
                      <a:pt x="327" y="190"/>
                      <a:pt x="327" y="190"/>
                      <a:pt x="327" y="190"/>
                    </a:cubicBezTo>
                    <a:cubicBezTo>
                      <a:pt x="327" y="186"/>
                      <a:pt x="328" y="183"/>
                      <a:pt x="325" y="182"/>
                    </a:cubicBezTo>
                    <a:cubicBezTo>
                      <a:pt x="324" y="181"/>
                      <a:pt x="324" y="181"/>
                      <a:pt x="324" y="181"/>
                    </a:cubicBezTo>
                    <a:cubicBezTo>
                      <a:pt x="326" y="181"/>
                      <a:pt x="327" y="181"/>
                      <a:pt x="329" y="181"/>
                    </a:cubicBezTo>
                    <a:cubicBezTo>
                      <a:pt x="334" y="181"/>
                      <a:pt x="334" y="181"/>
                      <a:pt x="334" y="181"/>
                    </a:cubicBezTo>
                    <a:cubicBezTo>
                      <a:pt x="334" y="181"/>
                      <a:pt x="334" y="181"/>
                      <a:pt x="334" y="181"/>
                    </a:cubicBezTo>
                    <a:cubicBezTo>
                      <a:pt x="329" y="179"/>
                      <a:pt x="329" y="179"/>
                      <a:pt x="329" y="179"/>
                    </a:cubicBezTo>
                    <a:cubicBezTo>
                      <a:pt x="326" y="179"/>
                      <a:pt x="324" y="176"/>
                      <a:pt x="321" y="177"/>
                    </a:cubicBezTo>
                    <a:cubicBezTo>
                      <a:pt x="316" y="178"/>
                      <a:pt x="316" y="178"/>
                      <a:pt x="316" y="178"/>
                    </a:cubicBezTo>
                    <a:cubicBezTo>
                      <a:pt x="310" y="180"/>
                      <a:pt x="310" y="180"/>
                      <a:pt x="310" y="180"/>
                    </a:cubicBezTo>
                    <a:cubicBezTo>
                      <a:pt x="307" y="180"/>
                      <a:pt x="305" y="179"/>
                      <a:pt x="301" y="178"/>
                    </a:cubicBezTo>
                    <a:cubicBezTo>
                      <a:pt x="297" y="176"/>
                      <a:pt x="297" y="176"/>
                      <a:pt x="297" y="176"/>
                    </a:cubicBezTo>
                    <a:cubicBezTo>
                      <a:pt x="290" y="175"/>
                      <a:pt x="290" y="175"/>
                      <a:pt x="290" y="175"/>
                    </a:cubicBezTo>
                    <a:cubicBezTo>
                      <a:pt x="289" y="175"/>
                      <a:pt x="288" y="175"/>
                      <a:pt x="287" y="175"/>
                    </a:cubicBezTo>
                    <a:cubicBezTo>
                      <a:pt x="287" y="170"/>
                      <a:pt x="286" y="167"/>
                      <a:pt x="283" y="166"/>
                    </a:cubicBezTo>
                    <a:cubicBezTo>
                      <a:pt x="284" y="162"/>
                      <a:pt x="284" y="158"/>
                      <a:pt x="284" y="155"/>
                    </a:cubicBezTo>
                    <a:cubicBezTo>
                      <a:pt x="287" y="154"/>
                      <a:pt x="290" y="150"/>
                      <a:pt x="290" y="146"/>
                    </a:cubicBezTo>
                    <a:cubicBezTo>
                      <a:pt x="293" y="147"/>
                      <a:pt x="296" y="148"/>
                      <a:pt x="300" y="149"/>
                    </a:cubicBezTo>
                    <a:cubicBezTo>
                      <a:pt x="304" y="151"/>
                      <a:pt x="309" y="153"/>
                      <a:pt x="314" y="154"/>
                    </a:cubicBezTo>
                    <a:cubicBezTo>
                      <a:pt x="317" y="154"/>
                      <a:pt x="320" y="153"/>
                      <a:pt x="322" y="152"/>
                    </a:cubicBezTo>
                    <a:cubicBezTo>
                      <a:pt x="330" y="152"/>
                      <a:pt x="339" y="153"/>
                      <a:pt x="346" y="157"/>
                    </a:cubicBezTo>
                    <a:cubicBezTo>
                      <a:pt x="346" y="157"/>
                      <a:pt x="346" y="157"/>
                      <a:pt x="346" y="157"/>
                    </a:cubicBezTo>
                    <a:cubicBezTo>
                      <a:pt x="341" y="154"/>
                      <a:pt x="335" y="150"/>
                      <a:pt x="329" y="149"/>
                    </a:cubicBezTo>
                    <a:cubicBezTo>
                      <a:pt x="329" y="149"/>
                      <a:pt x="329" y="149"/>
                      <a:pt x="329" y="149"/>
                    </a:cubicBezTo>
                    <a:cubicBezTo>
                      <a:pt x="332" y="147"/>
                      <a:pt x="334" y="145"/>
                      <a:pt x="337" y="145"/>
                    </a:cubicBezTo>
                    <a:cubicBezTo>
                      <a:pt x="340" y="144"/>
                      <a:pt x="343" y="141"/>
                      <a:pt x="346" y="140"/>
                    </a:cubicBezTo>
                    <a:cubicBezTo>
                      <a:pt x="346" y="140"/>
                      <a:pt x="346" y="140"/>
                      <a:pt x="346" y="140"/>
                    </a:cubicBezTo>
                    <a:cubicBezTo>
                      <a:pt x="344" y="141"/>
                      <a:pt x="341" y="142"/>
                      <a:pt x="338" y="142"/>
                    </a:cubicBezTo>
                    <a:cubicBezTo>
                      <a:pt x="334" y="143"/>
                      <a:pt x="331" y="143"/>
                      <a:pt x="328" y="145"/>
                    </a:cubicBezTo>
                    <a:cubicBezTo>
                      <a:pt x="324" y="147"/>
                      <a:pt x="324" y="147"/>
                      <a:pt x="324" y="147"/>
                    </a:cubicBezTo>
                    <a:cubicBezTo>
                      <a:pt x="323" y="147"/>
                      <a:pt x="322" y="147"/>
                      <a:pt x="321" y="148"/>
                    </a:cubicBezTo>
                    <a:cubicBezTo>
                      <a:pt x="321" y="148"/>
                      <a:pt x="321" y="148"/>
                      <a:pt x="321" y="148"/>
                    </a:cubicBezTo>
                    <a:cubicBezTo>
                      <a:pt x="321" y="148"/>
                      <a:pt x="321" y="148"/>
                      <a:pt x="321" y="148"/>
                    </a:cubicBezTo>
                    <a:cubicBezTo>
                      <a:pt x="319" y="149"/>
                      <a:pt x="317" y="150"/>
                      <a:pt x="314" y="150"/>
                    </a:cubicBezTo>
                    <a:cubicBezTo>
                      <a:pt x="310" y="149"/>
                      <a:pt x="306" y="147"/>
                      <a:pt x="301" y="146"/>
                    </a:cubicBezTo>
                    <a:cubicBezTo>
                      <a:pt x="297" y="144"/>
                      <a:pt x="294" y="142"/>
                      <a:pt x="290" y="142"/>
                    </a:cubicBezTo>
                    <a:cubicBezTo>
                      <a:pt x="289" y="139"/>
                      <a:pt x="288" y="137"/>
                      <a:pt x="286" y="135"/>
                    </a:cubicBezTo>
                    <a:cubicBezTo>
                      <a:pt x="286" y="129"/>
                      <a:pt x="287" y="123"/>
                      <a:pt x="287" y="116"/>
                    </a:cubicBezTo>
                    <a:cubicBezTo>
                      <a:pt x="290" y="116"/>
                      <a:pt x="292" y="112"/>
                      <a:pt x="292" y="107"/>
                    </a:cubicBezTo>
                    <a:cubicBezTo>
                      <a:pt x="295" y="106"/>
                      <a:pt x="298" y="105"/>
                      <a:pt x="301" y="104"/>
                    </a:cubicBezTo>
                    <a:cubicBezTo>
                      <a:pt x="301" y="105"/>
                      <a:pt x="301" y="105"/>
                      <a:pt x="301" y="105"/>
                    </a:cubicBezTo>
                    <a:cubicBezTo>
                      <a:pt x="309" y="102"/>
                      <a:pt x="319" y="112"/>
                      <a:pt x="325" y="117"/>
                    </a:cubicBezTo>
                    <a:cubicBezTo>
                      <a:pt x="325" y="118"/>
                      <a:pt x="325" y="118"/>
                      <a:pt x="325" y="118"/>
                    </a:cubicBezTo>
                    <a:cubicBezTo>
                      <a:pt x="326" y="119"/>
                      <a:pt x="328" y="120"/>
                      <a:pt x="329" y="121"/>
                    </a:cubicBezTo>
                    <a:cubicBezTo>
                      <a:pt x="329" y="121"/>
                      <a:pt x="329" y="121"/>
                      <a:pt x="329" y="121"/>
                    </a:cubicBezTo>
                    <a:cubicBezTo>
                      <a:pt x="329" y="121"/>
                      <a:pt x="329" y="121"/>
                      <a:pt x="330" y="121"/>
                    </a:cubicBezTo>
                    <a:cubicBezTo>
                      <a:pt x="333" y="123"/>
                      <a:pt x="337" y="122"/>
                      <a:pt x="341" y="122"/>
                    </a:cubicBezTo>
                    <a:cubicBezTo>
                      <a:pt x="346" y="122"/>
                      <a:pt x="346" y="122"/>
                      <a:pt x="346" y="122"/>
                    </a:cubicBezTo>
                    <a:cubicBezTo>
                      <a:pt x="346" y="122"/>
                      <a:pt x="346" y="122"/>
                      <a:pt x="346" y="122"/>
                    </a:cubicBezTo>
                    <a:cubicBezTo>
                      <a:pt x="345" y="121"/>
                      <a:pt x="345" y="121"/>
                      <a:pt x="345" y="121"/>
                    </a:cubicBezTo>
                    <a:cubicBezTo>
                      <a:pt x="345" y="121"/>
                      <a:pt x="345" y="122"/>
                      <a:pt x="345" y="122"/>
                    </a:cubicBezTo>
                    <a:cubicBezTo>
                      <a:pt x="344" y="121"/>
                      <a:pt x="341" y="121"/>
                      <a:pt x="341" y="121"/>
                    </a:cubicBezTo>
                    <a:cubicBezTo>
                      <a:pt x="339" y="120"/>
                      <a:pt x="338" y="120"/>
                      <a:pt x="336" y="120"/>
                    </a:cubicBezTo>
                    <a:cubicBezTo>
                      <a:pt x="340" y="118"/>
                      <a:pt x="341" y="114"/>
                      <a:pt x="344" y="111"/>
                    </a:cubicBezTo>
                    <a:cubicBezTo>
                      <a:pt x="347" y="103"/>
                      <a:pt x="347" y="103"/>
                      <a:pt x="347" y="103"/>
                    </a:cubicBezTo>
                    <a:cubicBezTo>
                      <a:pt x="347" y="103"/>
                      <a:pt x="347" y="103"/>
                      <a:pt x="347" y="103"/>
                    </a:cubicBezTo>
                    <a:cubicBezTo>
                      <a:pt x="342" y="108"/>
                      <a:pt x="342" y="108"/>
                      <a:pt x="342" y="108"/>
                    </a:cubicBezTo>
                    <a:cubicBezTo>
                      <a:pt x="339" y="113"/>
                      <a:pt x="336" y="116"/>
                      <a:pt x="331" y="117"/>
                    </a:cubicBezTo>
                    <a:cubicBezTo>
                      <a:pt x="330" y="117"/>
                      <a:pt x="329" y="116"/>
                      <a:pt x="328" y="115"/>
                    </a:cubicBezTo>
                    <a:cubicBezTo>
                      <a:pt x="327" y="114"/>
                      <a:pt x="327" y="114"/>
                      <a:pt x="327" y="114"/>
                    </a:cubicBezTo>
                    <a:cubicBezTo>
                      <a:pt x="322" y="109"/>
                      <a:pt x="314" y="101"/>
                      <a:pt x="305" y="100"/>
                    </a:cubicBezTo>
                    <a:cubicBezTo>
                      <a:pt x="306" y="100"/>
                      <a:pt x="306" y="100"/>
                      <a:pt x="306" y="100"/>
                    </a:cubicBezTo>
                    <a:cubicBezTo>
                      <a:pt x="308" y="98"/>
                      <a:pt x="309" y="94"/>
                      <a:pt x="310" y="89"/>
                    </a:cubicBezTo>
                    <a:cubicBezTo>
                      <a:pt x="312" y="84"/>
                      <a:pt x="314" y="77"/>
                      <a:pt x="317" y="76"/>
                    </a:cubicBezTo>
                    <a:cubicBezTo>
                      <a:pt x="319" y="75"/>
                      <a:pt x="323" y="76"/>
                      <a:pt x="326" y="77"/>
                    </a:cubicBezTo>
                    <a:cubicBezTo>
                      <a:pt x="333" y="78"/>
                      <a:pt x="333" y="78"/>
                      <a:pt x="333" y="78"/>
                    </a:cubicBezTo>
                    <a:cubicBezTo>
                      <a:pt x="334" y="78"/>
                      <a:pt x="334" y="78"/>
                      <a:pt x="334" y="78"/>
                    </a:cubicBezTo>
                    <a:cubicBezTo>
                      <a:pt x="339" y="78"/>
                      <a:pt x="344" y="75"/>
                      <a:pt x="347" y="72"/>
                    </a:cubicBezTo>
                    <a:cubicBezTo>
                      <a:pt x="347" y="72"/>
                      <a:pt x="347" y="72"/>
                      <a:pt x="347" y="72"/>
                    </a:cubicBezTo>
                    <a:cubicBezTo>
                      <a:pt x="345" y="74"/>
                      <a:pt x="341" y="74"/>
                      <a:pt x="337" y="74"/>
                    </a:cubicBezTo>
                    <a:cubicBezTo>
                      <a:pt x="339" y="70"/>
                      <a:pt x="339" y="70"/>
                      <a:pt x="339" y="70"/>
                    </a:cubicBezTo>
                    <a:cubicBezTo>
                      <a:pt x="339" y="67"/>
                      <a:pt x="340" y="64"/>
                      <a:pt x="342" y="61"/>
                    </a:cubicBezTo>
                    <a:cubicBezTo>
                      <a:pt x="343" y="61"/>
                      <a:pt x="343" y="61"/>
                      <a:pt x="343" y="61"/>
                    </a:cubicBezTo>
                    <a:cubicBezTo>
                      <a:pt x="344" y="61"/>
                      <a:pt x="344" y="61"/>
                      <a:pt x="344" y="61"/>
                    </a:cubicBezTo>
                    <a:cubicBezTo>
                      <a:pt x="344" y="61"/>
                      <a:pt x="344" y="60"/>
                      <a:pt x="344" y="60"/>
                    </a:cubicBezTo>
                    <a:cubicBezTo>
                      <a:pt x="346" y="59"/>
                      <a:pt x="347" y="58"/>
                      <a:pt x="349" y="58"/>
                    </a:cubicBezTo>
                    <a:cubicBezTo>
                      <a:pt x="354" y="56"/>
                      <a:pt x="354" y="56"/>
                      <a:pt x="354" y="56"/>
                    </a:cubicBezTo>
                    <a:cubicBezTo>
                      <a:pt x="358" y="54"/>
                      <a:pt x="361" y="51"/>
                      <a:pt x="363" y="48"/>
                    </a:cubicBezTo>
                    <a:cubicBezTo>
                      <a:pt x="366" y="48"/>
                      <a:pt x="366" y="48"/>
                      <a:pt x="366" y="48"/>
                    </a:cubicBezTo>
                    <a:cubicBezTo>
                      <a:pt x="370" y="48"/>
                      <a:pt x="372" y="48"/>
                      <a:pt x="375" y="48"/>
                    </a:cubicBezTo>
                    <a:cubicBezTo>
                      <a:pt x="377" y="49"/>
                      <a:pt x="381" y="47"/>
                      <a:pt x="384" y="48"/>
                    </a:cubicBezTo>
                    <a:cubicBezTo>
                      <a:pt x="387" y="50"/>
                      <a:pt x="387" y="50"/>
                      <a:pt x="387" y="50"/>
                    </a:cubicBezTo>
                    <a:cubicBezTo>
                      <a:pt x="387" y="50"/>
                      <a:pt x="387" y="50"/>
                      <a:pt x="387" y="50"/>
                    </a:cubicBezTo>
                    <a:cubicBezTo>
                      <a:pt x="384" y="48"/>
                      <a:pt x="384" y="48"/>
                      <a:pt x="384" y="48"/>
                    </a:cubicBezTo>
                    <a:cubicBezTo>
                      <a:pt x="382" y="47"/>
                      <a:pt x="379" y="45"/>
                      <a:pt x="375" y="44"/>
                    </a:cubicBezTo>
                    <a:cubicBezTo>
                      <a:pt x="372" y="44"/>
                      <a:pt x="369" y="44"/>
                      <a:pt x="366" y="44"/>
                    </a:cubicBezTo>
                    <a:cubicBezTo>
                      <a:pt x="366" y="44"/>
                      <a:pt x="366" y="44"/>
                      <a:pt x="366" y="44"/>
                    </a:cubicBezTo>
                    <a:cubicBezTo>
                      <a:pt x="366" y="44"/>
                      <a:pt x="366" y="44"/>
                      <a:pt x="366" y="44"/>
                    </a:cubicBezTo>
                    <a:cubicBezTo>
                      <a:pt x="368" y="39"/>
                      <a:pt x="368" y="39"/>
                      <a:pt x="368" y="39"/>
                    </a:cubicBezTo>
                    <a:cubicBezTo>
                      <a:pt x="369" y="37"/>
                      <a:pt x="369" y="30"/>
                      <a:pt x="370" y="29"/>
                    </a:cubicBezTo>
                    <a:cubicBezTo>
                      <a:pt x="370" y="29"/>
                      <a:pt x="370" y="29"/>
                      <a:pt x="370" y="29"/>
                    </a:cubicBezTo>
                    <a:cubicBezTo>
                      <a:pt x="368" y="30"/>
                      <a:pt x="367" y="33"/>
                      <a:pt x="365" y="37"/>
                    </a:cubicBezTo>
                    <a:cubicBezTo>
                      <a:pt x="363" y="42"/>
                      <a:pt x="363" y="42"/>
                      <a:pt x="363" y="42"/>
                    </a:cubicBezTo>
                    <a:cubicBezTo>
                      <a:pt x="362" y="43"/>
                      <a:pt x="361" y="43"/>
                      <a:pt x="361" y="44"/>
                    </a:cubicBezTo>
                    <a:cubicBezTo>
                      <a:pt x="361" y="44"/>
                      <a:pt x="361" y="44"/>
                      <a:pt x="361" y="44"/>
                    </a:cubicBezTo>
                    <a:cubicBezTo>
                      <a:pt x="361" y="44"/>
                      <a:pt x="361" y="44"/>
                      <a:pt x="361" y="44"/>
                    </a:cubicBezTo>
                    <a:cubicBezTo>
                      <a:pt x="358" y="48"/>
                      <a:pt x="356" y="50"/>
                      <a:pt x="352" y="52"/>
                    </a:cubicBezTo>
                    <a:cubicBezTo>
                      <a:pt x="348" y="54"/>
                      <a:pt x="348" y="54"/>
                      <a:pt x="348" y="54"/>
                    </a:cubicBezTo>
                    <a:cubicBezTo>
                      <a:pt x="347" y="54"/>
                      <a:pt x="347" y="54"/>
                      <a:pt x="347" y="54"/>
                    </a:cubicBezTo>
                    <a:cubicBezTo>
                      <a:pt x="348" y="50"/>
                      <a:pt x="346" y="46"/>
                      <a:pt x="344" y="41"/>
                    </a:cubicBezTo>
                    <a:cubicBezTo>
                      <a:pt x="343" y="37"/>
                      <a:pt x="338" y="31"/>
                      <a:pt x="339" y="28"/>
                    </a:cubicBezTo>
                    <a:cubicBezTo>
                      <a:pt x="339" y="28"/>
                      <a:pt x="339" y="28"/>
                      <a:pt x="339" y="28"/>
                    </a:cubicBezTo>
                    <a:cubicBezTo>
                      <a:pt x="338" y="32"/>
                      <a:pt x="339" y="37"/>
                      <a:pt x="341" y="41"/>
                    </a:cubicBezTo>
                    <a:cubicBezTo>
                      <a:pt x="343" y="47"/>
                      <a:pt x="344" y="53"/>
                      <a:pt x="341" y="57"/>
                    </a:cubicBezTo>
                    <a:cubicBezTo>
                      <a:pt x="341" y="58"/>
                      <a:pt x="340" y="58"/>
                      <a:pt x="340" y="58"/>
                    </a:cubicBezTo>
                    <a:cubicBezTo>
                      <a:pt x="337" y="61"/>
                      <a:pt x="336" y="65"/>
                      <a:pt x="335" y="69"/>
                    </a:cubicBezTo>
                    <a:cubicBezTo>
                      <a:pt x="333" y="74"/>
                      <a:pt x="333" y="74"/>
                      <a:pt x="333" y="74"/>
                    </a:cubicBezTo>
                    <a:cubicBezTo>
                      <a:pt x="333" y="74"/>
                      <a:pt x="333" y="74"/>
                      <a:pt x="333" y="74"/>
                    </a:cubicBezTo>
                    <a:cubicBezTo>
                      <a:pt x="327" y="73"/>
                      <a:pt x="327" y="73"/>
                      <a:pt x="327" y="73"/>
                    </a:cubicBezTo>
                    <a:cubicBezTo>
                      <a:pt x="324" y="72"/>
                      <a:pt x="322" y="72"/>
                      <a:pt x="320" y="72"/>
                    </a:cubicBezTo>
                    <a:cubicBezTo>
                      <a:pt x="320" y="72"/>
                      <a:pt x="320" y="72"/>
                      <a:pt x="320" y="72"/>
                    </a:cubicBezTo>
                    <a:cubicBezTo>
                      <a:pt x="318" y="71"/>
                      <a:pt x="316" y="69"/>
                      <a:pt x="313" y="68"/>
                    </a:cubicBezTo>
                    <a:cubicBezTo>
                      <a:pt x="311" y="66"/>
                      <a:pt x="309" y="64"/>
                      <a:pt x="306" y="63"/>
                    </a:cubicBezTo>
                    <a:cubicBezTo>
                      <a:pt x="300" y="61"/>
                      <a:pt x="295" y="63"/>
                      <a:pt x="290" y="66"/>
                    </a:cubicBezTo>
                    <a:cubicBezTo>
                      <a:pt x="289" y="63"/>
                      <a:pt x="287" y="61"/>
                      <a:pt x="284" y="61"/>
                    </a:cubicBezTo>
                    <a:cubicBezTo>
                      <a:pt x="284" y="61"/>
                      <a:pt x="284" y="61"/>
                      <a:pt x="284" y="61"/>
                    </a:cubicBezTo>
                    <a:cubicBezTo>
                      <a:pt x="284" y="58"/>
                      <a:pt x="283" y="54"/>
                      <a:pt x="283" y="52"/>
                    </a:cubicBezTo>
                    <a:cubicBezTo>
                      <a:pt x="285" y="51"/>
                      <a:pt x="287" y="49"/>
                      <a:pt x="288" y="46"/>
                    </a:cubicBezTo>
                    <a:cubicBezTo>
                      <a:pt x="295" y="47"/>
                      <a:pt x="303" y="44"/>
                      <a:pt x="306" y="43"/>
                    </a:cubicBezTo>
                    <a:cubicBezTo>
                      <a:pt x="307" y="42"/>
                      <a:pt x="308" y="42"/>
                      <a:pt x="310" y="41"/>
                    </a:cubicBezTo>
                    <a:cubicBezTo>
                      <a:pt x="310" y="41"/>
                      <a:pt x="310" y="41"/>
                      <a:pt x="310" y="41"/>
                    </a:cubicBezTo>
                    <a:cubicBezTo>
                      <a:pt x="315" y="41"/>
                      <a:pt x="323" y="39"/>
                      <a:pt x="327" y="43"/>
                    </a:cubicBezTo>
                    <a:cubicBezTo>
                      <a:pt x="327" y="43"/>
                      <a:pt x="327" y="43"/>
                      <a:pt x="327" y="43"/>
                    </a:cubicBezTo>
                    <a:cubicBezTo>
                      <a:pt x="324" y="39"/>
                      <a:pt x="319" y="38"/>
                      <a:pt x="314" y="37"/>
                    </a:cubicBezTo>
                    <a:cubicBezTo>
                      <a:pt x="315" y="37"/>
                      <a:pt x="315" y="37"/>
                      <a:pt x="315" y="37"/>
                    </a:cubicBezTo>
                    <a:cubicBezTo>
                      <a:pt x="318" y="34"/>
                      <a:pt x="321" y="32"/>
                      <a:pt x="325" y="32"/>
                    </a:cubicBezTo>
                    <a:cubicBezTo>
                      <a:pt x="325" y="32"/>
                      <a:pt x="325" y="32"/>
                      <a:pt x="325" y="32"/>
                    </a:cubicBezTo>
                    <a:cubicBezTo>
                      <a:pt x="320" y="32"/>
                      <a:pt x="316" y="31"/>
                      <a:pt x="312" y="34"/>
                    </a:cubicBezTo>
                    <a:cubicBezTo>
                      <a:pt x="310" y="36"/>
                      <a:pt x="307" y="38"/>
                      <a:pt x="305" y="39"/>
                    </a:cubicBezTo>
                    <a:cubicBezTo>
                      <a:pt x="299" y="41"/>
                      <a:pt x="293" y="42"/>
                      <a:pt x="288" y="42"/>
                    </a:cubicBezTo>
                    <a:cubicBezTo>
                      <a:pt x="288" y="42"/>
                      <a:pt x="288" y="42"/>
                      <a:pt x="288" y="41"/>
                    </a:cubicBezTo>
                    <a:cubicBezTo>
                      <a:pt x="288" y="36"/>
                      <a:pt x="285" y="32"/>
                      <a:pt x="282" y="31"/>
                    </a:cubicBezTo>
                    <a:cubicBezTo>
                      <a:pt x="282" y="31"/>
                      <a:pt x="282" y="31"/>
                      <a:pt x="282" y="31"/>
                    </a:cubicBezTo>
                    <a:cubicBezTo>
                      <a:pt x="280" y="23"/>
                      <a:pt x="280" y="23"/>
                      <a:pt x="280" y="23"/>
                    </a:cubicBezTo>
                    <a:cubicBezTo>
                      <a:pt x="280" y="25"/>
                      <a:pt x="280" y="25"/>
                      <a:pt x="280" y="25"/>
                    </a:cubicBezTo>
                    <a:cubicBezTo>
                      <a:pt x="278" y="31"/>
                      <a:pt x="278" y="31"/>
                      <a:pt x="278" y="31"/>
                    </a:cubicBezTo>
                    <a:cubicBezTo>
                      <a:pt x="278" y="32"/>
                      <a:pt x="278" y="32"/>
                      <a:pt x="278" y="33"/>
                    </a:cubicBezTo>
                    <a:cubicBezTo>
                      <a:pt x="275" y="34"/>
                      <a:pt x="274" y="38"/>
                      <a:pt x="274" y="42"/>
                    </a:cubicBezTo>
                    <a:cubicBezTo>
                      <a:pt x="274" y="46"/>
                      <a:pt x="276" y="49"/>
                      <a:pt x="279" y="51"/>
                    </a:cubicBezTo>
                    <a:cubicBezTo>
                      <a:pt x="279" y="54"/>
                      <a:pt x="280" y="58"/>
                      <a:pt x="280" y="63"/>
                    </a:cubicBezTo>
                    <a:cubicBezTo>
                      <a:pt x="280" y="63"/>
                      <a:pt x="280" y="63"/>
                      <a:pt x="280" y="63"/>
                    </a:cubicBezTo>
                    <a:cubicBezTo>
                      <a:pt x="279" y="65"/>
                      <a:pt x="277" y="68"/>
                      <a:pt x="278" y="72"/>
                    </a:cubicBezTo>
                    <a:cubicBezTo>
                      <a:pt x="278" y="76"/>
                      <a:pt x="280" y="79"/>
                      <a:pt x="282" y="81"/>
                    </a:cubicBezTo>
                    <a:cubicBezTo>
                      <a:pt x="283" y="86"/>
                      <a:pt x="283" y="91"/>
                      <a:pt x="283" y="97"/>
                    </a:cubicBezTo>
                    <a:cubicBezTo>
                      <a:pt x="280" y="98"/>
                      <a:pt x="278" y="102"/>
                      <a:pt x="278" y="107"/>
                    </a:cubicBezTo>
                    <a:cubicBezTo>
                      <a:pt x="278" y="111"/>
                      <a:pt x="280" y="115"/>
                      <a:pt x="283" y="116"/>
                    </a:cubicBezTo>
                    <a:cubicBezTo>
                      <a:pt x="283" y="122"/>
                      <a:pt x="282" y="128"/>
                      <a:pt x="282" y="134"/>
                    </a:cubicBezTo>
                    <a:cubicBezTo>
                      <a:pt x="278" y="135"/>
                      <a:pt x="276" y="139"/>
                      <a:pt x="276" y="145"/>
                    </a:cubicBezTo>
                    <a:cubicBezTo>
                      <a:pt x="276" y="149"/>
                      <a:pt x="278" y="152"/>
                      <a:pt x="280" y="154"/>
                    </a:cubicBezTo>
                    <a:cubicBezTo>
                      <a:pt x="280" y="158"/>
                      <a:pt x="280" y="162"/>
                      <a:pt x="279" y="166"/>
                    </a:cubicBezTo>
                    <a:cubicBezTo>
                      <a:pt x="276" y="167"/>
                      <a:pt x="274" y="170"/>
                      <a:pt x="273" y="174"/>
                    </a:cubicBezTo>
                    <a:cubicBezTo>
                      <a:pt x="272" y="178"/>
                      <a:pt x="273" y="183"/>
                      <a:pt x="276" y="184"/>
                    </a:cubicBezTo>
                    <a:cubicBezTo>
                      <a:pt x="275" y="188"/>
                      <a:pt x="274" y="191"/>
                      <a:pt x="274" y="195"/>
                    </a:cubicBezTo>
                    <a:cubicBezTo>
                      <a:pt x="271" y="196"/>
                      <a:pt x="268" y="199"/>
                      <a:pt x="267" y="203"/>
                    </a:cubicBezTo>
                    <a:cubicBezTo>
                      <a:pt x="266" y="207"/>
                      <a:pt x="267" y="210"/>
                      <a:pt x="269" y="212"/>
                    </a:cubicBezTo>
                    <a:cubicBezTo>
                      <a:pt x="269" y="213"/>
                      <a:pt x="269" y="213"/>
                      <a:pt x="269" y="213"/>
                    </a:cubicBezTo>
                    <a:cubicBezTo>
                      <a:pt x="267" y="218"/>
                      <a:pt x="266" y="223"/>
                      <a:pt x="264" y="228"/>
                    </a:cubicBezTo>
                    <a:cubicBezTo>
                      <a:pt x="263" y="230"/>
                      <a:pt x="261" y="232"/>
                      <a:pt x="260" y="235"/>
                    </a:cubicBezTo>
                    <a:cubicBezTo>
                      <a:pt x="259" y="239"/>
                      <a:pt x="260" y="242"/>
                      <a:pt x="262" y="245"/>
                    </a:cubicBezTo>
                    <a:cubicBezTo>
                      <a:pt x="261" y="247"/>
                      <a:pt x="261" y="249"/>
                      <a:pt x="261" y="251"/>
                    </a:cubicBezTo>
                    <a:cubicBezTo>
                      <a:pt x="261" y="255"/>
                      <a:pt x="261" y="260"/>
                      <a:pt x="261" y="264"/>
                    </a:cubicBezTo>
                    <a:cubicBezTo>
                      <a:pt x="260" y="266"/>
                      <a:pt x="259" y="269"/>
                      <a:pt x="260" y="272"/>
                    </a:cubicBezTo>
                    <a:cubicBezTo>
                      <a:pt x="260" y="275"/>
                      <a:pt x="261" y="277"/>
                      <a:pt x="262" y="279"/>
                    </a:cubicBezTo>
                    <a:cubicBezTo>
                      <a:pt x="262" y="280"/>
                      <a:pt x="262" y="282"/>
                      <a:pt x="262" y="284"/>
                    </a:cubicBezTo>
                    <a:cubicBezTo>
                      <a:pt x="263" y="287"/>
                      <a:pt x="263" y="291"/>
                      <a:pt x="263" y="294"/>
                    </a:cubicBezTo>
                    <a:cubicBezTo>
                      <a:pt x="262" y="296"/>
                      <a:pt x="261" y="298"/>
                      <a:pt x="262" y="301"/>
                    </a:cubicBezTo>
                    <a:cubicBezTo>
                      <a:pt x="262" y="302"/>
                      <a:pt x="262" y="304"/>
                      <a:pt x="262" y="305"/>
                    </a:cubicBezTo>
                    <a:cubicBezTo>
                      <a:pt x="262" y="308"/>
                      <a:pt x="261" y="311"/>
                      <a:pt x="256" y="313"/>
                    </a:cubicBezTo>
                    <a:cubicBezTo>
                      <a:pt x="248" y="317"/>
                      <a:pt x="240" y="321"/>
                      <a:pt x="236" y="290"/>
                    </a:cubicBezTo>
                    <a:cubicBezTo>
                      <a:pt x="232" y="259"/>
                      <a:pt x="233" y="225"/>
                      <a:pt x="229" y="205"/>
                    </a:cubicBezTo>
                    <a:cubicBezTo>
                      <a:pt x="225" y="185"/>
                      <a:pt x="238" y="173"/>
                      <a:pt x="241" y="154"/>
                    </a:cubicBezTo>
                    <a:cubicBezTo>
                      <a:pt x="243" y="141"/>
                      <a:pt x="247" y="117"/>
                      <a:pt x="242" y="100"/>
                    </a:cubicBezTo>
                    <a:cubicBezTo>
                      <a:pt x="237" y="83"/>
                      <a:pt x="237" y="78"/>
                      <a:pt x="235" y="61"/>
                    </a:cubicBezTo>
                    <a:cubicBezTo>
                      <a:pt x="233" y="43"/>
                      <a:pt x="233" y="2"/>
                      <a:pt x="233" y="2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7" y="38"/>
                      <a:pt x="227" y="64"/>
                      <a:pt x="227" y="72"/>
                    </a:cubicBezTo>
                    <a:cubicBezTo>
                      <a:pt x="227" y="86"/>
                      <a:pt x="219" y="98"/>
                      <a:pt x="220" y="145"/>
                    </a:cubicBezTo>
                    <a:cubicBezTo>
                      <a:pt x="221" y="191"/>
                      <a:pt x="221" y="195"/>
                      <a:pt x="223" y="230"/>
                    </a:cubicBezTo>
                    <a:cubicBezTo>
                      <a:pt x="224" y="265"/>
                      <a:pt x="221" y="298"/>
                      <a:pt x="224" y="318"/>
                    </a:cubicBezTo>
                    <a:cubicBezTo>
                      <a:pt x="226" y="326"/>
                      <a:pt x="227" y="331"/>
                      <a:pt x="226" y="336"/>
                    </a:cubicBezTo>
                    <a:cubicBezTo>
                      <a:pt x="225" y="334"/>
                      <a:pt x="223" y="331"/>
                      <a:pt x="222" y="329"/>
                    </a:cubicBezTo>
                    <a:cubicBezTo>
                      <a:pt x="213" y="316"/>
                      <a:pt x="213" y="316"/>
                      <a:pt x="213" y="316"/>
                    </a:cubicBezTo>
                    <a:cubicBezTo>
                      <a:pt x="211" y="314"/>
                      <a:pt x="210" y="309"/>
                      <a:pt x="208" y="303"/>
                    </a:cubicBezTo>
                    <a:cubicBezTo>
                      <a:pt x="210" y="301"/>
                      <a:pt x="209" y="297"/>
                      <a:pt x="208" y="294"/>
                    </a:cubicBezTo>
                    <a:cubicBezTo>
                      <a:pt x="207" y="293"/>
                      <a:pt x="207" y="293"/>
                      <a:pt x="207" y="292"/>
                    </a:cubicBezTo>
                    <a:cubicBezTo>
                      <a:pt x="205" y="285"/>
                      <a:pt x="205" y="276"/>
                      <a:pt x="204" y="265"/>
                    </a:cubicBezTo>
                    <a:cubicBezTo>
                      <a:pt x="206" y="263"/>
                      <a:pt x="207" y="258"/>
                      <a:pt x="206" y="254"/>
                    </a:cubicBezTo>
                    <a:cubicBezTo>
                      <a:pt x="206" y="252"/>
                      <a:pt x="204" y="250"/>
                      <a:pt x="203" y="248"/>
                    </a:cubicBezTo>
                    <a:cubicBezTo>
                      <a:pt x="203" y="243"/>
                      <a:pt x="203" y="237"/>
                      <a:pt x="203" y="231"/>
                    </a:cubicBezTo>
                    <a:cubicBezTo>
                      <a:pt x="206" y="230"/>
                      <a:pt x="208" y="225"/>
                      <a:pt x="208" y="221"/>
                    </a:cubicBezTo>
                    <a:cubicBezTo>
                      <a:pt x="207" y="216"/>
                      <a:pt x="205" y="213"/>
                      <a:pt x="203" y="211"/>
                    </a:cubicBezTo>
                    <a:cubicBezTo>
                      <a:pt x="203" y="207"/>
                      <a:pt x="203" y="202"/>
                      <a:pt x="203" y="197"/>
                    </a:cubicBezTo>
                    <a:cubicBezTo>
                      <a:pt x="206" y="196"/>
                      <a:pt x="208" y="192"/>
                      <a:pt x="207" y="187"/>
                    </a:cubicBezTo>
                    <a:cubicBezTo>
                      <a:pt x="207" y="184"/>
                      <a:pt x="206" y="180"/>
                      <a:pt x="203" y="179"/>
                    </a:cubicBezTo>
                    <a:cubicBezTo>
                      <a:pt x="204" y="173"/>
                      <a:pt x="204" y="167"/>
                      <a:pt x="204" y="160"/>
                    </a:cubicBezTo>
                    <a:cubicBezTo>
                      <a:pt x="205" y="158"/>
                      <a:pt x="206" y="155"/>
                      <a:pt x="206" y="152"/>
                    </a:cubicBezTo>
                    <a:cubicBezTo>
                      <a:pt x="206" y="149"/>
                      <a:pt x="205" y="146"/>
                      <a:pt x="203" y="144"/>
                    </a:cubicBezTo>
                    <a:cubicBezTo>
                      <a:pt x="203" y="138"/>
                      <a:pt x="203" y="132"/>
                      <a:pt x="202" y="126"/>
                    </a:cubicBezTo>
                    <a:cubicBezTo>
                      <a:pt x="203" y="124"/>
                      <a:pt x="204" y="122"/>
                      <a:pt x="203" y="120"/>
                    </a:cubicBezTo>
                    <a:cubicBezTo>
                      <a:pt x="203" y="120"/>
                      <a:pt x="203" y="120"/>
                      <a:pt x="203" y="119"/>
                    </a:cubicBezTo>
                    <a:cubicBezTo>
                      <a:pt x="203" y="119"/>
                      <a:pt x="203" y="118"/>
                      <a:pt x="203" y="117"/>
                    </a:cubicBezTo>
                    <a:cubicBezTo>
                      <a:pt x="203" y="115"/>
                      <a:pt x="202" y="112"/>
                      <a:pt x="201" y="110"/>
                    </a:cubicBezTo>
                    <a:cubicBezTo>
                      <a:pt x="200" y="102"/>
                      <a:pt x="200" y="94"/>
                      <a:pt x="199" y="86"/>
                    </a:cubicBezTo>
                    <a:cubicBezTo>
                      <a:pt x="201" y="84"/>
                      <a:pt x="202" y="81"/>
                      <a:pt x="202" y="77"/>
                    </a:cubicBezTo>
                    <a:cubicBezTo>
                      <a:pt x="202" y="72"/>
                      <a:pt x="200" y="69"/>
                      <a:pt x="197" y="68"/>
                    </a:cubicBezTo>
                    <a:cubicBezTo>
                      <a:pt x="196" y="63"/>
                      <a:pt x="195" y="58"/>
                      <a:pt x="195" y="53"/>
                    </a:cubicBezTo>
                    <a:cubicBezTo>
                      <a:pt x="197" y="51"/>
                      <a:pt x="198" y="48"/>
                      <a:pt x="198" y="44"/>
                    </a:cubicBezTo>
                    <a:cubicBezTo>
                      <a:pt x="197" y="39"/>
                      <a:pt x="195" y="35"/>
                      <a:pt x="192" y="34"/>
                    </a:cubicBezTo>
                    <a:cubicBezTo>
                      <a:pt x="191" y="30"/>
                      <a:pt x="190" y="26"/>
                      <a:pt x="190" y="22"/>
                    </a:cubicBezTo>
                    <a:cubicBezTo>
                      <a:pt x="192" y="20"/>
                      <a:pt x="193" y="17"/>
                      <a:pt x="193" y="13"/>
                    </a:cubicBezTo>
                    <a:cubicBezTo>
                      <a:pt x="192" y="8"/>
                      <a:pt x="189" y="4"/>
                      <a:pt x="186" y="3"/>
                    </a:cubicBezTo>
                    <a:cubicBezTo>
                      <a:pt x="185" y="1"/>
                      <a:pt x="184" y="2"/>
                      <a:pt x="184" y="1"/>
                    </a:cubicBezTo>
                    <a:cubicBezTo>
                      <a:pt x="183" y="1"/>
                      <a:pt x="183" y="1"/>
                      <a:pt x="183" y="1"/>
                    </a:cubicBezTo>
                    <a:cubicBezTo>
                      <a:pt x="183" y="2"/>
                      <a:pt x="182" y="2"/>
                      <a:pt x="182" y="4"/>
                    </a:cubicBezTo>
                    <a:cubicBezTo>
                      <a:pt x="180" y="6"/>
                      <a:pt x="178" y="10"/>
                      <a:pt x="179" y="14"/>
                    </a:cubicBezTo>
                    <a:cubicBezTo>
                      <a:pt x="176" y="14"/>
                      <a:pt x="174" y="16"/>
                      <a:pt x="172" y="17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5" y="22"/>
                      <a:pt x="159" y="23"/>
                      <a:pt x="154" y="23"/>
                    </a:cubicBezTo>
                    <a:cubicBezTo>
                      <a:pt x="153" y="20"/>
                      <a:pt x="149" y="17"/>
                      <a:pt x="144" y="17"/>
                    </a:cubicBezTo>
                    <a:cubicBezTo>
                      <a:pt x="144" y="17"/>
                      <a:pt x="143" y="17"/>
                      <a:pt x="142" y="18"/>
                    </a:cubicBezTo>
                    <a:cubicBezTo>
                      <a:pt x="141" y="15"/>
                      <a:pt x="139" y="12"/>
                      <a:pt x="138" y="9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6" y="10"/>
                      <a:pt x="136" y="10"/>
                      <a:pt x="136" y="10"/>
                    </a:cubicBezTo>
                    <a:cubicBezTo>
                      <a:pt x="137" y="13"/>
                      <a:pt x="137" y="16"/>
                      <a:pt x="138" y="19"/>
                    </a:cubicBezTo>
                    <a:cubicBezTo>
                      <a:pt x="136" y="20"/>
                      <a:pt x="134" y="22"/>
                      <a:pt x="134" y="24"/>
                    </a:cubicBezTo>
                    <a:cubicBezTo>
                      <a:pt x="134" y="25"/>
                      <a:pt x="134" y="27"/>
                      <a:pt x="135" y="28"/>
                    </a:cubicBezTo>
                    <a:cubicBezTo>
                      <a:pt x="135" y="28"/>
                      <a:pt x="135" y="28"/>
                      <a:pt x="135" y="28"/>
                    </a:cubicBezTo>
                    <a:cubicBezTo>
                      <a:pt x="130" y="30"/>
                      <a:pt x="126" y="33"/>
                      <a:pt x="122" y="35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29" y="33"/>
                      <a:pt x="132" y="34"/>
                      <a:pt x="137" y="31"/>
                    </a:cubicBezTo>
                    <a:cubicBezTo>
                      <a:pt x="137" y="31"/>
                      <a:pt x="138" y="30"/>
                      <a:pt x="138" y="30"/>
                    </a:cubicBezTo>
                    <a:cubicBezTo>
                      <a:pt x="140" y="31"/>
                      <a:pt x="142" y="31"/>
                      <a:pt x="144" y="31"/>
                    </a:cubicBezTo>
                    <a:cubicBezTo>
                      <a:pt x="148" y="32"/>
                      <a:pt x="152" y="30"/>
                      <a:pt x="154" y="27"/>
                    </a:cubicBezTo>
                    <a:cubicBezTo>
                      <a:pt x="159" y="27"/>
                      <a:pt x="166" y="26"/>
                      <a:pt x="172" y="22"/>
                    </a:cubicBezTo>
                    <a:cubicBezTo>
                      <a:pt x="175" y="20"/>
                      <a:pt x="175" y="20"/>
                      <a:pt x="175" y="20"/>
                    </a:cubicBezTo>
                    <a:cubicBezTo>
                      <a:pt x="176" y="19"/>
                      <a:pt x="178" y="18"/>
                      <a:pt x="179" y="18"/>
                    </a:cubicBezTo>
                    <a:cubicBezTo>
                      <a:pt x="180" y="21"/>
                      <a:pt x="183" y="24"/>
                      <a:pt x="186" y="24"/>
                    </a:cubicBezTo>
                    <a:cubicBezTo>
                      <a:pt x="187" y="27"/>
                      <a:pt x="187" y="31"/>
                      <a:pt x="188" y="35"/>
                    </a:cubicBezTo>
                    <a:cubicBezTo>
                      <a:pt x="185" y="36"/>
                      <a:pt x="183" y="40"/>
                      <a:pt x="184" y="45"/>
                    </a:cubicBezTo>
                    <a:cubicBezTo>
                      <a:pt x="184" y="45"/>
                      <a:pt x="184" y="46"/>
                      <a:pt x="184" y="46"/>
                    </a:cubicBezTo>
                    <a:cubicBezTo>
                      <a:pt x="178" y="48"/>
                      <a:pt x="172" y="48"/>
                      <a:pt x="166" y="47"/>
                    </a:cubicBezTo>
                    <a:cubicBezTo>
                      <a:pt x="155" y="46"/>
                      <a:pt x="155" y="46"/>
                      <a:pt x="155" y="46"/>
                    </a:cubicBezTo>
                    <a:cubicBezTo>
                      <a:pt x="155" y="46"/>
                      <a:pt x="155" y="46"/>
                      <a:pt x="155" y="46"/>
                    </a:cubicBezTo>
                    <a:cubicBezTo>
                      <a:pt x="166" y="49"/>
                      <a:pt x="166" y="49"/>
                      <a:pt x="166" y="49"/>
                    </a:cubicBezTo>
                    <a:cubicBezTo>
                      <a:pt x="169" y="49"/>
                      <a:pt x="172" y="52"/>
                      <a:pt x="175" y="52"/>
                    </a:cubicBezTo>
                    <a:cubicBezTo>
                      <a:pt x="171" y="58"/>
                      <a:pt x="171" y="67"/>
                      <a:pt x="172" y="75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1" y="89"/>
                      <a:pt x="170" y="96"/>
                      <a:pt x="167" y="102"/>
                    </a:cubicBezTo>
                    <a:cubicBezTo>
                      <a:pt x="163" y="102"/>
                      <a:pt x="159" y="102"/>
                      <a:pt x="155" y="103"/>
                    </a:cubicBezTo>
                    <a:cubicBezTo>
                      <a:pt x="152" y="103"/>
                      <a:pt x="150" y="104"/>
                      <a:pt x="148" y="104"/>
                    </a:cubicBezTo>
                    <a:cubicBezTo>
                      <a:pt x="147" y="102"/>
                      <a:pt x="143" y="100"/>
                      <a:pt x="139" y="100"/>
                    </a:cubicBezTo>
                    <a:cubicBezTo>
                      <a:pt x="138" y="100"/>
                      <a:pt x="138" y="100"/>
                      <a:pt x="137" y="100"/>
                    </a:cubicBezTo>
                    <a:cubicBezTo>
                      <a:pt x="136" y="99"/>
                      <a:pt x="136" y="99"/>
                      <a:pt x="136" y="99"/>
                    </a:cubicBezTo>
                    <a:cubicBezTo>
                      <a:pt x="134" y="97"/>
                      <a:pt x="134" y="97"/>
                      <a:pt x="134" y="97"/>
                    </a:cubicBezTo>
                    <a:cubicBezTo>
                      <a:pt x="132" y="95"/>
                      <a:pt x="130" y="92"/>
                      <a:pt x="129" y="89"/>
                    </a:cubicBezTo>
                    <a:cubicBezTo>
                      <a:pt x="127" y="85"/>
                      <a:pt x="128" y="81"/>
                      <a:pt x="129" y="77"/>
                    </a:cubicBezTo>
                    <a:cubicBezTo>
                      <a:pt x="130" y="72"/>
                      <a:pt x="131" y="68"/>
                      <a:pt x="130" y="63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1" y="67"/>
                      <a:pt x="126" y="72"/>
                      <a:pt x="125" y="76"/>
                    </a:cubicBezTo>
                    <a:cubicBezTo>
                      <a:pt x="124" y="80"/>
                      <a:pt x="123" y="85"/>
                      <a:pt x="125" y="89"/>
                    </a:cubicBezTo>
                    <a:cubicBezTo>
                      <a:pt x="118" y="88"/>
                      <a:pt x="111" y="93"/>
                      <a:pt x="106" y="97"/>
                    </a:cubicBezTo>
                    <a:cubicBezTo>
                      <a:pt x="103" y="97"/>
                      <a:pt x="100" y="97"/>
                      <a:pt x="98" y="99"/>
                    </a:cubicBezTo>
                    <a:cubicBezTo>
                      <a:pt x="95" y="100"/>
                      <a:pt x="93" y="102"/>
                      <a:pt x="92" y="104"/>
                    </a:cubicBezTo>
                    <a:cubicBezTo>
                      <a:pt x="88" y="104"/>
                      <a:pt x="83" y="103"/>
                      <a:pt x="78" y="99"/>
                    </a:cubicBezTo>
                    <a:cubicBezTo>
                      <a:pt x="75" y="97"/>
                      <a:pt x="75" y="97"/>
                      <a:pt x="75" y="97"/>
                    </a:cubicBezTo>
                    <a:cubicBezTo>
                      <a:pt x="74" y="96"/>
                      <a:pt x="74" y="96"/>
                      <a:pt x="73" y="95"/>
                    </a:cubicBezTo>
                    <a:cubicBezTo>
                      <a:pt x="71" y="92"/>
                      <a:pt x="71" y="88"/>
                      <a:pt x="72" y="84"/>
                    </a:cubicBezTo>
                    <a:cubicBezTo>
                      <a:pt x="72" y="82"/>
                      <a:pt x="71" y="81"/>
                      <a:pt x="72" y="78"/>
                    </a:cubicBezTo>
                    <a:cubicBezTo>
                      <a:pt x="73" y="73"/>
                      <a:pt x="74" y="68"/>
                      <a:pt x="72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2" y="67"/>
                      <a:pt x="71" y="71"/>
                      <a:pt x="69" y="75"/>
                    </a:cubicBezTo>
                    <a:cubicBezTo>
                      <a:pt x="68" y="78"/>
                      <a:pt x="68" y="81"/>
                      <a:pt x="68" y="83"/>
                    </a:cubicBezTo>
                    <a:cubicBezTo>
                      <a:pt x="67" y="86"/>
                      <a:pt x="67" y="89"/>
                      <a:pt x="68" y="92"/>
                    </a:cubicBezTo>
                    <a:cubicBezTo>
                      <a:pt x="67" y="92"/>
                      <a:pt x="67" y="92"/>
                      <a:pt x="66" y="91"/>
                    </a:cubicBezTo>
                    <a:cubicBezTo>
                      <a:pt x="63" y="90"/>
                      <a:pt x="60" y="90"/>
                      <a:pt x="57" y="90"/>
                    </a:cubicBezTo>
                    <a:cubicBezTo>
                      <a:pt x="54" y="90"/>
                      <a:pt x="52" y="91"/>
                      <a:pt x="50" y="90"/>
                    </a:cubicBezTo>
                    <a:cubicBezTo>
                      <a:pt x="50" y="91"/>
                      <a:pt x="50" y="91"/>
                      <a:pt x="50" y="91"/>
                    </a:cubicBezTo>
                    <a:cubicBezTo>
                      <a:pt x="53" y="91"/>
                      <a:pt x="55" y="93"/>
                      <a:pt x="57" y="92"/>
                    </a:cubicBezTo>
                    <a:cubicBezTo>
                      <a:pt x="60" y="92"/>
                      <a:pt x="62" y="94"/>
                      <a:pt x="65" y="95"/>
                    </a:cubicBezTo>
                    <a:cubicBezTo>
                      <a:pt x="66" y="96"/>
                      <a:pt x="68" y="97"/>
                      <a:pt x="70" y="98"/>
                    </a:cubicBezTo>
                    <a:cubicBezTo>
                      <a:pt x="70" y="98"/>
                      <a:pt x="70" y="99"/>
                      <a:pt x="70" y="99"/>
                    </a:cubicBezTo>
                    <a:cubicBezTo>
                      <a:pt x="71" y="99"/>
                      <a:pt x="71" y="99"/>
                      <a:pt x="71" y="99"/>
                    </a:cubicBezTo>
                    <a:cubicBezTo>
                      <a:pt x="71" y="99"/>
                      <a:pt x="72" y="100"/>
                      <a:pt x="73" y="100"/>
                    </a:cubicBezTo>
                    <a:cubicBezTo>
                      <a:pt x="76" y="103"/>
                      <a:pt x="76" y="103"/>
                      <a:pt x="76" y="103"/>
                    </a:cubicBezTo>
                    <a:cubicBezTo>
                      <a:pt x="80" y="105"/>
                      <a:pt x="85" y="108"/>
                      <a:pt x="91" y="108"/>
                    </a:cubicBezTo>
                    <a:cubicBezTo>
                      <a:pt x="91" y="109"/>
                      <a:pt x="91" y="109"/>
                      <a:pt x="91" y="109"/>
                    </a:cubicBezTo>
                    <a:cubicBezTo>
                      <a:pt x="93" y="112"/>
                      <a:pt x="95" y="113"/>
                      <a:pt x="99" y="113"/>
                    </a:cubicBezTo>
                    <a:cubicBezTo>
                      <a:pt x="99" y="121"/>
                      <a:pt x="97" y="130"/>
                      <a:pt x="92" y="136"/>
                    </a:cubicBezTo>
                    <a:cubicBezTo>
                      <a:pt x="86" y="137"/>
                      <a:pt x="73" y="133"/>
                      <a:pt x="70" y="127"/>
                    </a:cubicBezTo>
                    <a:cubicBezTo>
                      <a:pt x="69" y="127"/>
                      <a:pt x="69" y="127"/>
                      <a:pt x="69" y="127"/>
                    </a:cubicBezTo>
                    <a:cubicBezTo>
                      <a:pt x="72" y="133"/>
                      <a:pt x="80" y="138"/>
                      <a:pt x="87" y="140"/>
                    </a:cubicBezTo>
                    <a:cubicBezTo>
                      <a:pt x="81" y="142"/>
                      <a:pt x="75" y="145"/>
                      <a:pt x="71" y="153"/>
                    </a:cubicBezTo>
                    <a:cubicBezTo>
                      <a:pt x="72" y="153"/>
                      <a:pt x="72" y="153"/>
                      <a:pt x="72" y="153"/>
                    </a:cubicBezTo>
                    <a:cubicBezTo>
                      <a:pt x="76" y="144"/>
                      <a:pt x="85" y="144"/>
                      <a:pt x="93" y="142"/>
                    </a:cubicBezTo>
                    <a:cubicBezTo>
                      <a:pt x="98" y="141"/>
                      <a:pt x="104" y="140"/>
                      <a:pt x="109" y="136"/>
                    </a:cubicBezTo>
                    <a:cubicBezTo>
                      <a:pt x="114" y="132"/>
                      <a:pt x="118" y="127"/>
                      <a:pt x="122" y="122"/>
                    </a:cubicBezTo>
                    <a:cubicBezTo>
                      <a:pt x="125" y="118"/>
                      <a:pt x="128" y="114"/>
                      <a:pt x="131" y="111"/>
                    </a:cubicBezTo>
                    <a:cubicBezTo>
                      <a:pt x="133" y="113"/>
                      <a:pt x="136" y="114"/>
                      <a:pt x="139" y="114"/>
                    </a:cubicBezTo>
                    <a:cubicBezTo>
                      <a:pt x="144" y="114"/>
                      <a:pt x="149" y="111"/>
                      <a:pt x="149" y="108"/>
                    </a:cubicBezTo>
                    <a:cubicBezTo>
                      <a:pt x="151" y="108"/>
                      <a:pt x="153" y="107"/>
                      <a:pt x="155" y="107"/>
                    </a:cubicBezTo>
                    <a:cubicBezTo>
                      <a:pt x="160" y="106"/>
                      <a:pt x="165" y="105"/>
                      <a:pt x="170" y="106"/>
                    </a:cubicBezTo>
                    <a:cubicBezTo>
                      <a:pt x="173" y="110"/>
                      <a:pt x="181" y="119"/>
                      <a:pt x="190" y="122"/>
                    </a:cubicBezTo>
                    <a:cubicBezTo>
                      <a:pt x="190" y="127"/>
                      <a:pt x="193" y="131"/>
                      <a:pt x="197" y="131"/>
                    </a:cubicBezTo>
                    <a:cubicBezTo>
                      <a:pt x="197" y="131"/>
                      <a:pt x="198" y="130"/>
                      <a:pt x="198" y="130"/>
                    </a:cubicBezTo>
                    <a:cubicBezTo>
                      <a:pt x="199" y="134"/>
                      <a:pt x="199" y="138"/>
                      <a:pt x="199" y="142"/>
                    </a:cubicBezTo>
                    <a:cubicBezTo>
                      <a:pt x="199" y="142"/>
                      <a:pt x="199" y="142"/>
                      <a:pt x="199" y="142"/>
                    </a:cubicBezTo>
                    <a:cubicBezTo>
                      <a:pt x="196" y="142"/>
                      <a:pt x="193" y="145"/>
                      <a:pt x="192" y="149"/>
                    </a:cubicBezTo>
                    <a:cubicBezTo>
                      <a:pt x="188" y="148"/>
                      <a:pt x="184" y="148"/>
                      <a:pt x="179" y="148"/>
                    </a:cubicBezTo>
                    <a:cubicBezTo>
                      <a:pt x="174" y="148"/>
                      <a:pt x="170" y="145"/>
                      <a:pt x="166" y="141"/>
                    </a:cubicBezTo>
                    <a:cubicBezTo>
                      <a:pt x="163" y="139"/>
                      <a:pt x="163" y="139"/>
                      <a:pt x="163" y="139"/>
                    </a:cubicBezTo>
                    <a:cubicBezTo>
                      <a:pt x="154" y="133"/>
                      <a:pt x="146" y="136"/>
                      <a:pt x="137" y="139"/>
                    </a:cubicBezTo>
                    <a:cubicBezTo>
                      <a:pt x="133" y="140"/>
                      <a:pt x="129" y="142"/>
                      <a:pt x="125" y="142"/>
                    </a:cubicBezTo>
                    <a:cubicBezTo>
                      <a:pt x="125" y="142"/>
                      <a:pt x="125" y="142"/>
                      <a:pt x="125" y="142"/>
                    </a:cubicBezTo>
                    <a:cubicBezTo>
                      <a:pt x="129" y="141"/>
                      <a:pt x="134" y="144"/>
                      <a:pt x="139" y="143"/>
                    </a:cubicBezTo>
                    <a:cubicBezTo>
                      <a:pt x="147" y="140"/>
                      <a:pt x="153" y="138"/>
                      <a:pt x="160" y="142"/>
                    </a:cubicBezTo>
                    <a:cubicBezTo>
                      <a:pt x="159" y="143"/>
                      <a:pt x="157" y="144"/>
                      <a:pt x="155" y="145"/>
                    </a:cubicBezTo>
                    <a:cubicBezTo>
                      <a:pt x="154" y="146"/>
                      <a:pt x="154" y="146"/>
                      <a:pt x="154" y="146"/>
                    </a:cubicBezTo>
                    <a:cubicBezTo>
                      <a:pt x="150" y="147"/>
                      <a:pt x="147" y="149"/>
                      <a:pt x="144" y="153"/>
                    </a:cubicBezTo>
                    <a:cubicBezTo>
                      <a:pt x="142" y="156"/>
                      <a:pt x="142" y="156"/>
                      <a:pt x="142" y="156"/>
                    </a:cubicBezTo>
                    <a:cubicBezTo>
                      <a:pt x="141" y="158"/>
                      <a:pt x="140" y="160"/>
                      <a:pt x="139" y="160"/>
                    </a:cubicBezTo>
                    <a:cubicBezTo>
                      <a:pt x="139" y="160"/>
                      <a:pt x="139" y="160"/>
                      <a:pt x="139" y="160"/>
                    </a:cubicBezTo>
                    <a:cubicBezTo>
                      <a:pt x="142" y="159"/>
                      <a:pt x="145" y="158"/>
                      <a:pt x="146" y="156"/>
                    </a:cubicBezTo>
                    <a:cubicBezTo>
                      <a:pt x="148" y="153"/>
                      <a:pt x="148" y="153"/>
                      <a:pt x="148" y="153"/>
                    </a:cubicBezTo>
                    <a:cubicBezTo>
                      <a:pt x="150" y="150"/>
                      <a:pt x="152" y="151"/>
                      <a:pt x="156" y="149"/>
                    </a:cubicBezTo>
                    <a:cubicBezTo>
                      <a:pt x="157" y="149"/>
                      <a:pt x="157" y="149"/>
                      <a:pt x="157" y="149"/>
                    </a:cubicBezTo>
                    <a:cubicBezTo>
                      <a:pt x="159" y="148"/>
                      <a:pt x="161" y="147"/>
                      <a:pt x="163" y="145"/>
                    </a:cubicBezTo>
                    <a:cubicBezTo>
                      <a:pt x="168" y="148"/>
                      <a:pt x="172" y="152"/>
                      <a:pt x="179" y="152"/>
                    </a:cubicBezTo>
                    <a:cubicBezTo>
                      <a:pt x="184" y="152"/>
                      <a:pt x="188" y="152"/>
                      <a:pt x="192" y="153"/>
                    </a:cubicBezTo>
                    <a:cubicBezTo>
                      <a:pt x="193" y="158"/>
                      <a:pt x="196" y="163"/>
                      <a:pt x="200" y="162"/>
                    </a:cubicBezTo>
                    <a:cubicBezTo>
                      <a:pt x="200" y="168"/>
                      <a:pt x="200" y="173"/>
                      <a:pt x="199" y="178"/>
                    </a:cubicBezTo>
                    <a:cubicBezTo>
                      <a:pt x="197" y="178"/>
                      <a:pt x="195" y="180"/>
                      <a:pt x="194" y="183"/>
                    </a:cubicBezTo>
                    <a:cubicBezTo>
                      <a:pt x="191" y="182"/>
                      <a:pt x="187" y="182"/>
                      <a:pt x="184" y="182"/>
                    </a:cubicBezTo>
                    <a:cubicBezTo>
                      <a:pt x="178" y="181"/>
                      <a:pt x="178" y="181"/>
                      <a:pt x="178" y="181"/>
                    </a:cubicBezTo>
                    <a:cubicBezTo>
                      <a:pt x="176" y="181"/>
                      <a:pt x="176" y="181"/>
                      <a:pt x="175" y="179"/>
                    </a:cubicBezTo>
                    <a:cubicBezTo>
                      <a:pt x="174" y="178"/>
                      <a:pt x="174" y="178"/>
                      <a:pt x="174" y="178"/>
                    </a:cubicBezTo>
                    <a:cubicBezTo>
                      <a:pt x="172" y="176"/>
                      <a:pt x="172" y="176"/>
                      <a:pt x="172" y="176"/>
                    </a:cubicBezTo>
                    <a:cubicBezTo>
                      <a:pt x="170" y="173"/>
                      <a:pt x="168" y="171"/>
                      <a:pt x="168" y="167"/>
                    </a:cubicBezTo>
                    <a:cubicBezTo>
                      <a:pt x="167" y="167"/>
                      <a:pt x="167" y="167"/>
                      <a:pt x="167" y="167"/>
                    </a:cubicBezTo>
                    <a:cubicBezTo>
                      <a:pt x="168" y="172"/>
                      <a:pt x="167" y="175"/>
                      <a:pt x="169" y="178"/>
                    </a:cubicBezTo>
                    <a:cubicBezTo>
                      <a:pt x="170" y="180"/>
                      <a:pt x="170" y="180"/>
                      <a:pt x="170" y="180"/>
                    </a:cubicBezTo>
                    <a:cubicBezTo>
                      <a:pt x="171" y="181"/>
                      <a:pt x="171" y="181"/>
                      <a:pt x="171" y="181"/>
                    </a:cubicBezTo>
                    <a:cubicBezTo>
                      <a:pt x="166" y="183"/>
                      <a:pt x="159" y="187"/>
                      <a:pt x="156" y="191"/>
                    </a:cubicBezTo>
                    <a:cubicBezTo>
                      <a:pt x="156" y="191"/>
                      <a:pt x="156" y="191"/>
                      <a:pt x="156" y="191"/>
                    </a:cubicBezTo>
                    <a:cubicBezTo>
                      <a:pt x="159" y="187"/>
                      <a:pt x="171" y="185"/>
                      <a:pt x="176" y="185"/>
                    </a:cubicBezTo>
                    <a:cubicBezTo>
                      <a:pt x="176" y="185"/>
                      <a:pt x="177" y="185"/>
                      <a:pt x="177" y="185"/>
                    </a:cubicBezTo>
                    <a:cubicBezTo>
                      <a:pt x="184" y="185"/>
                      <a:pt x="184" y="185"/>
                      <a:pt x="184" y="185"/>
                    </a:cubicBezTo>
                    <a:cubicBezTo>
                      <a:pt x="187" y="186"/>
                      <a:pt x="190" y="186"/>
                      <a:pt x="193" y="187"/>
                    </a:cubicBezTo>
                    <a:cubicBezTo>
                      <a:pt x="193" y="187"/>
                      <a:pt x="193" y="188"/>
                      <a:pt x="193" y="188"/>
                    </a:cubicBezTo>
                    <a:cubicBezTo>
                      <a:pt x="194" y="193"/>
                      <a:pt x="196" y="197"/>
                      <a:pt x="199" y="198"/>
                    </a:cubicBezTo>
                    <a:cubicBezTo>
                      <a:pt x="199" y="202"/>
                      <a:pt x="199" y="207"/>
                      <a:pt x="199" y="211"/>
                    </a:cubicBezTo>
                    <a:cubicBezTo>
                      <a:pt x="196" y="212"/>
                      <a:pt x="193" y="216"/>
                      <a:pt x="194" y="221"/>
                    </a:cubicBezTo>
                    <a:cubicBezTo>
                      <a:pt x="194" y="223"/>
                      <a:pt x="194" y="225"/>
                      <a:pt x="195" y="226"/>
                    </a:cubicBezTo>
                    <a:cubicBezTo>
                      <a:pt x="191" y="228"/>
                      <a:pt x="187" y="227"/>
                      <a:pt x="183" y="226"/>
                    </a:cubicBezTo>
                    <a:cubicBezTo>
                      <a:pt x="182" y="224"/>
                      <a:pt x="179" y="222"/>
                      <a:pt x="176" y="221"/>
                    </a:cubicBezTo>
                    <a:cubicBezTo>
                      <a:pt x="174" y="220"/>
                      <a:pt x="172" y="220"/>
                      <a:pt x="171" y="220"/>
                    </a:cubicBezTo>
                    <a:cubicBezTo>
                      <a:pt x="168" y="215"/>
                      <a:pt x="161" y="210"/>
                      <a:pt x="160" y="205"/>
                    </a:cubicBezTo>
                    <a:cubicBezTo>
                      <a:pt x="160" y="205"/>
                      <a:pt x="160" y="205"/>
                      <a:pt x="160" y="205"/>
                    </a:cubicBezTo>
                    <a:cubicBezTo>
                      <a:pt x="160" y="205"/>
                      <a:pt x="162" y="214"/>
                      <a:pt x="166" y="221"/>
                    </a:cubicBezTo>
                    <a:cubicBezTo>
                      <a:pt x="165" y="222"/>
                      <a:pt x="165" y="222"/>
                      <a:pt x="164" y="223"/>
                    </a:cubicBezTo>
                    <a:cubicBezTo>
                      <a:pt x="163" y="223"/>
                      <a:pt x="161" y="224"/>
                      <a:pt x="160" y="224"/>
                    </a:cubicBezTo>
                    <a:cubicBezTo>
                      <a:pt x="154" y="226"/>
                      <a:pt x="149" y="230"/>
                      <a:pt x="144" y="234"/>
                    </a:cubicBezTo>
                    <a:cubicBezTo>
                      <a:pt x="142" y="235"/>
                      <a:pt x="142" y="235"/>
                      <a:pt x="142" y="235"/>
                    </a:cubicBezTo>
                    <a:cubicBezTo>
                      <a:pt x="136" y="239"/>
                      <a:pt x="136" y="239"/>
                      <a:pt x="136" y="239"/>
                    </a:cubicBezTo>
                    <a:cubicBezTo>
                      <a:pt x="134" y="241"/>
                      <a:pt x="132" y="242"/>
                      <a:pt x="130" y="243"/>
                    </a:cubicBezTo>
                    <a:cubicBezTo>
                      <a:pt x="127" y="242"/>
                      <a:pt x="123" y="244"/>
                      <a:pt x="120" y="247"/>
                    </a:cubicBezTo>
                    <a:cubicBezTo>
                      <a:pt x="119" y="248"/>
                      <a:pt x="118" y="249"/>
                      <a:pt x="117" y="250"/>
                    </a:cubicBezTo>
                    <a:cubicBezTo>
                      <a:pt x="114" y="249"/>
                      <a:pt x="114" y="249"/>
                      <a:pt x="114" y="249"/>
                    </a:cubicBezTo>
                    <a:cubicBezTo>
                      <a:pt x="105" y="248"/>
                      <a:pt x="98" y="246"/>
                      <a:pt x="94" y="236"/>
                    </a:cubicBezTo>
                    <a:cubicBezTo>
                      <a:pt x="91" y="227"/>
                      <a:pt x="91" y="227"/>
                      <a:pt x="91" y="227"/>
                    </a:cubicBezTo>
                    <a:cubicBezTo>
                      <a:pt x="91" y="223"/>
                      <a:pt x="90" y="220"/>
                      <a:pt x="88" y="216"/>
                    </a:cubicBezTo>
                    <a:cubicBezTo>
                      <a:pt x="85" y="210"/>
                      <a:pt x="85" y="210"/>
                      <a:pt x="85" y="210"/>
                    </a:cubicBezTo>
                    <a:cubicBezTo>
                      <a:pt x="84" y="209"/>
                      <a:pt x="83" y="207"/>
                      <a:pt x="82" y="206"/>
                    </a:cubicBezTo>
                    <a:cubicBezTo>
                      <a:pt x="81" y="203"/>
                      <a:pt x="81" y="200"/>
                      <a:pt x="81" y="198"/>
                    </a:cubicBezTo>
                    <a:cubicBezTo>
                      <a:pt x="81" y="195"/>
                      <a:pt x="82" y="192"/>
                      <a:pt x="83" y="189"/>
                    </a:cubicBezTo>
                    <a:cubicBezTo>
                      <a:pt x="85" y="184"/>
                      <a:pt x="85" y="184"/>
                      <a:pt x="85" y="184"/>
                    </a:cubicBezTo>
                    <a:cubicBezTo>
                      <a:pt x="88" y="179"/>
                      <a:pt x="88" y="174"/>
                      <a:pt x="88" y="168"/>
                    </a:cubicBezTo>
                    <a:cubicBezTo>
                      <a:pt x="88" y="167"/>
                      <a:pt x="87" y="166"/>
                      <a:pt x="87" y="164"/>
                    </a:cubicBezTo>
                    <a:cubicBezTo>
                      <a:pt x="86" y="165"/>
                      <a:pt x="86" y="165"/>
                      <a:pt x="86" y="165"/>
                    </a:cubicBezTo>
                    <a:cubicBezTo>
                      <a:pt x="86" y="166"/>
                      <a:pt x="86" y="168"/>
                      <a:pt x="86" y="169"/>
                    </a:cubicBezTo>
                    <a:cubicBezTo>
                      <a:pt x="86" y="174"/>
                      <a:pt x="84" y="177"/>
                      <a:pt x="82" y="182"/>
                    </a:cubicBezTo>
                    <a:cubicBezTo>
                      <a:pt x="79" y="187"/>
                      <a:pt x="79" y="187"/>
                      <a:pt x="79" y="187"/>
                    </a:cubicBezTo>
                    <a:cubicBezTo>
                      <a:pt x="78" y="191"/>
                      <a:pt x="77" y="194"/>
                      <a:pt x="77" y="198"/>
                    </a:cubicBezTo>
                    <a:cubicBezTo>
                      <a:pt x="77" y="199"/>
                      <a:pt x="77" y="199"/>
                      <a:pt x="77" y="200"/>
                    </a:cubicBezTo>
                    <a:cubicBezTo>
                      <a:pt x="75" y="199"/>
                      <a:pt x="73" y="198"/>
                      <a:pt x="71" y="197"/>
                    </a:cubicBezTo>
                    <a:cubicBezTo>
                      <a:pt x="68" y="195"/>
                      <a:pt x="65" y="193"/>
                      <a:pt x="63" y="190"/>
                    </a:cubicBezTo>
                    <a:cubicBezTo>
                      <a:pt x="59" y="184"/>
                      <a:pt x="59" y="177"/>
                      <a:pt x="59" y="169"/>
                    </a:cubicBezTo>
                    <a:cubicBezTo>
                      <a:pt x="59" y="161"/>
                      <a:pt x="59" y="152"/>
                      <a:pt x="53" y="145"/>
                    </a:cubicBezTo>
                    <a:cubicBezTo>
                      <a:pt x="52" y="146"/>
                      <a:pt x="52" y="146"/>
                      <a:pt x="52" y="146"/>
                    </a:cubicBezTo>
                    <a:cubicBezTo>
                      <a:pt x="57" y="151"/>
                      <a:pt x="55" y="161"/>
                      <a:pt x="55" y="169"/>
                    </a:cubicBezTo>
                    <a:cubicBezTo>
                      <a:pt x="55" y="177"/>
                      <a:pt x="55" y="185"/>
                      <a:pt x="60" y="193"/>
                    </a:cubicBezTo>
                    <a:cubicBezTo>
                      <a:pt x="62" y="196"/>
                      <a:pt x="66" y="198"/>
                      <a:pt x="70" y="200"/>
                    </a:cubicBezTo>
                    <a:cubicBezTo>
                      <a:pt x="74" y="202"/>
                      <a:pt x="77" y="204"/>
                      <a:pt x="79" y="208"/>
                    </a:cubicBezTo>
                    <a:cubicBezTo>
                      <a:pt x="79" y="208"/>
                      <a:pt x="79" y="208"/>
                      <a:pt x="79" y="208"/>
                    </a:cubicBezTo>
                    <a:cubicBezTo>
                      <a:pt x="79" y="208"/>
                      <a:pt x="79" y="208"/>
                      <a:pt x="79" y="208"/>
                    </a:cubicBezTo>
                    <a:cubicBezTo>
                      <a:pt x="79" y="208"/>
                      <a:pt x="79" y="208"/>
                      <a:pt x="79" y="208"/>
                    </a:cubicBezTo>
                    <a:cubicBezTo>
                      <a:pt x="80" y="210"/>
                      <a:pt x="81" y="211"/>
                      <a:pt x="81" y="212"/>
                    </a:cubicBezTo>
                    <a:cubicBezTo>
                      <a:pt x="85" y="218"/>
                      <a:pt x="85" y="218"/>
                      <a:pt x="85" y="218"/>
                    </a:cubicBezTo>
                    <a:cubicBezTo>
                      <a:pt x="86" y="221"/>
                      <a:pt x="87" y="224"/>
                      <a:pt x="88" y="228"/>
                    </a:cubicBezTo>
                    <a:cubicBezTo>
                      <a:pt x="90" y="237"/>
                      <a:pt x="90" y="237"/>
                      <a:pt x="90" y="237"/>
                    </a:cubicBezTo>
                    <a:cubicBezTo>
                      <a:pt x="95" y="250"/>
                      <a:pt x="104" y="251"/>
                      <a:pt x="113" y="253"/>
                    </a:cubicBezTo>
                    <a:cubicBezTo>
                      <a:pt x="116" y="254"/>
                      <a:pt x="116" y="254"/>
                      <a:pt x="116" y="254"/>
                    </a:cubicBezTo>
                    <a:cubicBezTo>
                      <a:pt x="116" y="256"/>
                      <a:pt x="116" y="258"/>
                      <a:pt x="118" y="259"/>
                    </a:cubicBezTo>
                    <a:cubicBezTo>
                      <a:pt x="115" y="263"/>
                      <a:pt x="113" y="268"/>
                      <a:pt x="111" y="273"/>
                    </a:cubicBezTo>
                    <a:cubicBezTo>
                      <a:pt x="108" y="274"/>
                      <a:pt x="106" y="277"/>
                      <a:pt x="105" y="280"/>
                    </a:cubicBezTo>
                    <a:cubicBezTo>
                      <a:pt x="94" y="284"/>
                      <a:pt x="82" y="281"/>
                      <a:pt x="74" y="276"/>
                    </a:cubicBezTo>
                    <a:cubicBezTo>
                      <a:pt x="71" y="274"/>
                      <a:pt x="67" y="273"/>
                      <a:pt x="65" y="270"/>
                    </a:cubicBezTo>
                    <a:cubicBezTo>
                      <a:pt x="62" y="266"/>
                      <a:pt x="59" y="260"/>
                      <a:pt x="59" y="255"/>
                    </a:cubicBezTo>
                    <a:cubicBezTo>
                      <a:pt x="59" y="252"/>
                      <a:pt x="59" y="252"/>
                      <a:pt x="59" y="252"/>
                    </a:cubicBezTo>
                    <a:cubicBezTo>
                      <a:pt x="58" y="252"/>
                      <a:pt x="58" y="252"/>
                      <a:pt x="58" y="252"/>
                    </a:cubicBezTo>
                    <a:cubicBezTo>
                      <a:pt x="58" y="255"/>
                      <a:pt x="58" y="255"/>
                      <a:pt x="58" y="255"/>
                    </a:cubicBezTo>
                    <a:cubicBezTo>
                      <a:pt x="58" y="260"/>
                      <a:pt x="58" y="265"/>
                      <a:pt x="62" y="270"/>
                    </a:cubicBezTo>
                    <a:cubicBezTo>
                      <a:pt x="64" y="272"/>
                      <a:pt x="66" y="274"/>
                      <a:pt x="68" y="276"/>
                    </a:cubicBezTo>
                    <a:cubicBezTo>
                      <a:pt x="64" y="278"/>
                      <a:pt x="61" y="284"/>
                      <a:pt x="59" y="289"/>
                    </a:cubicBezTo>
                    <a:cubicBezTo>
                      <a:pt x="58" y="292"/>
                      <a:pt x="57" y="294"/>
                      <a:pt x="56" y="295"/>
                    </a:cubicBezTo>
                    <a:cubicBezTo>
                      <a:pt x="57" y="296"/>
                      <a:pt x="57" y="296"/>
                      <a:pt x="57" y="296"/>
                    </a:cubicBezTo>
                    <a:cubicBezTo>
                      <a:pt x="58" y="294"/>
                      <a:pt x="60" y="292"/>
                      <a:pt x="61" y="289"/>
                    </a:cubicBezTo>
                    <a:cubicBezTo>
                      <a:pt x="63" y="285"/>
                      <a:pt x="67" y="280"/>
                      <a:pt x="70" y="279"/>
                    </a:cubicBezTo>
                    <a:cubicBezTo>
                      <a:pt x="70" y="279"/>
                      <a:pt x="71" y="279"/>
                      <a:pt x="72" y="280"/>
                    </a:cubicBezTo>
                    <a:cubicBezTo>
                      <a:pt x="72" y="280"/>
                      <a:pt x="72" y="280"/>
                      <a:pt x="72" y="280"/>
                    </a:cubicBezTo>
                    <a:cubicBezTo>
                      <a:pt x="77" y="283"/>
                      <a:pt x="91" y="288"/>
                      <a:pt x="105" y="285"/>
                    </a:cubicBezTo>
                    <a:cubicBezTo>
                      <a:pt x="106" y="289"/>
                      <a:pt x="108" y="293"/>
                      <a:pt x="111" y="293"/>
                    </a:cubicBezTo>
                    <a:cubicBezTo>
                      <a:pt x="112" y="295"/>
                      <a:pt x="113" y="296"/>
                      <a:pt x="113" y="297"/>
                    </a:cubicBezTo>
                    <a:cubicBezTo>
                      <a:pt x="115" y="300"/>
                      <a:pt x="116" y="303"/>
                      <a:pt x="118" y="306"/>
                    </a:cubicBezTo>
                    <a:cubicBezTo>
                      <a:pt x="118" y="306"/>
                      <a:pt x="118" y="306"/>
                      <a:pt x="118" y="306"/>
                    </a:cubicBezTo>
                    <a:cubicBezTo>
                      <a:pt x="118" y="313"/>
                      <a:pt x="110" y="326"/>
                      <a:pt x="104" y="329"/>
                    </a:cubicBezTo>
                    <a:cubicBezTo>
                      <a:pt x="104" y="330"/>
                      <a:pt x="104" y="330"/>
                      <a:pt x="104" y="330"/>
                    </a:cubicBezTo>
                    <a:cubicBezTo>
                      <a:pt x="110" y="327"/>
                      <a:pt x="118" y="318"/>
                      <a:pt x="121" y="310"/>
                    </a:cubicBezTo>
                    <a:cubicBezTo>
                      <a:pt x="122" y="313"/>
                      <a:pt x="123" y="315"/>
                      <a:pt x="124" y="318"/>
                    </a:cubicBezTo>
                    <a:cubicBezTo>
                      <a:pt x="128" y="325"/>
                      <a:pt x="128" y="325"/>
                      <a:pt x="128" y="325"/>
                    </a:cubicBezTo>
                    <a:cubicBezTo>
                      <a:pt x="128" y="323"/>
                      <a:pt x="128" y="323"/>
                      <a:pt x="128" y="323"/>
                    </a:cubicBezTo>
                    <a:cubicBezTo>
                      <a:pt x="126" y="314"/>
                      <a:pt x="126" y="314"/>
                      <a:pt x="126" y="314"/>
                    </a:cubicBezTo>
                    <a:cubicBezTo>
                      <a:pt x="125" y="311"/>
                      <a:pt x="126" y="310"/>
                      <a:pt x="124" y="307"/>
                    </a:cubicBezTo>
                    <a:cubicBezTo>
                      <a:pt x="121" y="303"/>
                      <a:pt x="119" y="300"/>
                      <a:pt x="117" y="296"/>
                    </a:cubicBezTo>
                    <a:cubicBezTo>
                      <a:pt x="116" y="295"/>
                      <a:pt x="116" y="294"/>
                      <a:pt x="115" y="292"/>
                    </a:cubicBezTo>
                    <a:cubicBezTo>
                      <a:pt x="118" y="291"/>
                      <a:pt x="119" y="287"/>
                      <a:pt x="119" y="283"/>
                    </a:cubicBezTo>
                    <a:cubicBezTo>
                      <a:pt x="119" y="279"/>
                      <a:pt x="117" y="276"/>
                      <a:pt x="115" y="274"/>
                    </a:cubicBezTo>
                    <a:cubicBezTo>
                      <a:pt x="117" y="269"/>
                      <a:pt x="119" y="265"/>
                      <a:pt x="121" y="260"/>
                    </a:cubicBezTo>
                    <a:cubicBezTo>
                      <a:pt x="124" y="261"/>
                      <a:pt x="127" y="259"/>
                      <a:pt x="130" y="257"/>
                    </a:cubicBezTo>
                    <a:cubicBezTo>
                      <a:pt x="133" y="253"/>
                      <a:pt x="134" y="249"/>
                      <a:pt x="133" y="246"/>
                    </a:cubicBezTo>
                    <a:cubicBezTo>
                      <a:pt x="135" y="245"/>
                      <a:pt x="136" y="244"/>
                      <a:pt x="138" y="243"/>
                    </a:cubicBezTo>
                    <a:cubicBezTo>
                      <a:pt x="144" y="238"/>
                      <a:pt x="144" y="238"/>
                      <a:pt x="144" y="238"/>
                    </a:cubicBezTo>
                    <a:cubicBezTo>
                      <a:pt x="146" y="237"/>
                      <a:pt x="146" y="237"/>
                      <a:pt x="146" y="237"/>
                    </a:cubicBezTo>
                    <a:cubicBezTo>
                      <a:pt x="151" y="233"/>
                      <a:pt x="155" y="230"/>
                      <a:pt x="161" y="228"/>
                    </a:cubicBezTo>
                    <a:cubicBezTo>
                      <a:pt x="162" y="228"/>
                      <a:pt x="163" y="227"/>
                      <a:pt x="164" y="227"/>
                    </a:cubicBezTo>
                    <a:cubicBezTo>
                      <a:pt x="165" y="230"/>
                      <a:pt x="168" y="233"/>
                      <a:pt x="171" y="234"/>
                    </a:cubicBezTo>
                    <a:cubicBezTo>
                      <a:pt x="177" y="236"/>
                      <a:pt x="182" y="234"/>
                      <a:pt x="183" y="231"/>
                    </a:cubicBezTo>
                    <a:cubicBezTo>
                      <a:pt x="183" y="231"/>
                      <a:pt x="183" y="231"/>
                      <a:pt x="183" y="231"/>
                    </a:cubicBezTo>
                    <a:cubicBezTo>
                      <a:pt x="188" y="231"/>
                      <a:pt x="193" y="232"/>
                      <a:pt x="197" y="230"/>
                    </a:cubicBezTo>
                    <a:cubicBezTo>
                      <a:pt x="198" y="230"/>
                      <a:pt x="198" y="230"/>
                      <a:pt x="199" y="231"/>
                    </a:cubicBezTo>
                    <a:cubicBezTo>
                      <a:pt x="199" y="236"/>
                      <a:pt x="199" y="241"/>
                      <a:pt x="199" y="246"/>
                    </a:cubicBezTo>
                    <a:cubicBezTo>
                      <a:pt x="198" y="246"/>
                      <a:pt x="198" y="246"/>
                      <a:pt x="197" y="246"/>
                    </a:cubicBezTo>
                    <a:cubicBezTo>
                      <a:pt x="194" y="247"/>
                      <a:pt x="192" y="250"/>
                      <a:pt x="192" y="254"/>
                    </a:cubicBezTo>
                    <a:cubicBezTo>
                      <a:pt x="189" y="255"/>
                      <a:pt x="186" y="254"/>
                      <a:pt x="183" y="254"/>
                    </a:cubicBezTo>
                    <a:cubicBezTo>
                      <a:pt x="173" y="253"/>
                      <a:pt x="173" y="253"/>
                      <a:pt x="173" y="253"/>
                    </a:cubicBezTo>
                    <a:cubicBezTo>
                      <a:pt x="165" y="254"/>
                      <a:pt x="151" y="258"/>
                      <a:pt x="149" y="268"/>
                    </a:cubicBezTo>
                    <a:cubicBezTo>
                      <a:pt x="153" y="269"/>
                      <a:pt x="153" y="269"/>
                      <a:pt x="153" y="269"/>
                    </a:cubicBezTo>
                    <a:cubicBezTo>
                      <a:pt x="154" y="262"/>
                      <a:pt x="166" y="258"/>
                      <a:pt x="173" y="257"/>
                    </a:cubicBezTo>
                    <a:cubicBezTo>
                      <a:pt x="182" y="258"/>
                      <a:pt x="182" y="258"/>
                      <a:pt x="182" y="258"/>
                    </a:cubicBezTo>
                    <a:cubicBezTo>
                      <a:pt x="186" y="258"/>
                      <a:pt x="189" y="259"/>
                      <a:pt x="193" y="258"/>
                    </a:cubicBezTo>
                    <a:cubicBezTo>
                      <a:pt x="194" y="263"/>
                      <a:pt x="197" y="265"/>
                      <a:pt x="200" y="266"/>
                    </a:cubicBezTo>
                    <a:cubicBezTo>
                      <a:pt x="200" y="274"/>
                      <a:pt x="201" y="282"/>
                      <a:pt x="202" y="288"/>
                    </a:cubicBezTo>
                    <a:cubicBezTo>
                      <a:pt x="200" y="287"/>
                      <a:pt x="198" y="287"/>
                      <a:pt x="197" y="288"/>
                    </a:cubicBezTo>
                    <a:cubicBezTo>
                      <a:pt x="194" y="289"/>
                      <a:pt x="193" y="291"/>
                      <a:pt x="193" y="294"/>
                    </a:cubicBezTo>
                    <a:cubicBezTo>
                      <a:pt x="189" y="293"/>
                      <a:pt x="185" y="293"/>
                      <a:pt x="181" y="292"/>
                    </a:cubicBezTo>
                    <a:cubicBezTo>
                      <a:pt x="179" y="292"/>
                      <a:pt x="179" y="292"/>
                      <a:pt x="179" y="292"/>
                    </a:cubicBezTo>
                    <a:cubicBezTo>
                      <a:pt x="176" y="292"/>
                      <a:pt x="176" y="292"/>
                      <a:pt x="176" y="292"/>
                    </a:cubicBezTo>
                    <a:cubicBezTo>
                      <a:pt x="173" y="292"/>
                      <a:pt x="169" y="292"/>
                      <a:pt x="167" y="290"/>
                    </a:cubicBezTo>
                    <a:cubicBezTo>
                      <a:pt x="165" y="288"/>
                      <a:pt x="163" y="288"/>
                      <a:pt x="162" y="285"/>
                    </a:cubicBezTo>
                    <a:cubicBezTo>
                      <a:pt x="158" y="277"/>
                      <a:pt x="158" y="277"/>
                      <a:pt x="158" y="277"/>
                    </a:cubicBezTo>
                    <a:cubicBezTo>
                      <a:pt x="158" y="277"/>
                      <a:pt x="158" y="277"/>
                      <a:pt x="158" y="277"/>
                    </a:cubicBezTo>
                    <a:cubicBezTo>
                      <a:pt x="159" y="282"/>
                      <a:pt x="159" y="282"/>
                      <a:pt x="159" y="282"/>
                    </a:cubicBezTo>
                    <a:cubicBezTo>
                      <a:pt x="160" y="286"/>
                      <a:pt x="161" y="290"/>
                      <a:pt x="164" y="292"/>
                    </a:cubicBezTo>
                    <a:cubicBezTo>
                      <a:pt x="158" y="295"/>
                      <a:pt x="153" y="301"/>
                      <a:pt x="151" y="306"/>
                    </a:cubicBezTo>
                    <a:cubicBezTo>
                      <a:pt x="151" y="306"/>
                      <a:pt x="151" y="306"/>
                      <a:pt x="151" y="306"/>
                    </a:cubicBezTo>
                    <a:cubicBezTo>
                      <a:pt x="153" y="300"/>
                      <a:pt x="162" y="296"/>
                      <a:pt x="168" y="295"/>
                    </a:cubicBezTo>
                    <a:cubicBezTo>
                      <a:pt x="171" y="296"/>
                      <a:pt x="174" y="296"/>
                      <a:pt x="176" y="296"/>
                    </a:cubicBezTo>
                    <a:cubicBezTo>
                      <a:pt x="179" y="296"/>
                      <a:pt x="179" y="296"/>
                      <a:pt x="179" y="296"/>
                    </a:cubicBezTo>
                    <a:cubicBezTo>
                      <a:pt x="180" y="296"/>
                      <a:pt x="180" y="296"/>
                      <a:pt x="180" y="296"/>
                    </a:cubicBezTo>
                    <a:cubicBezTo>
                      <a:pt x="185" y="297"/>
                      <a:pt x="190" y="297"/>
                      <a:pt x="194" y="299"/>
                    </a:cubicBezTo>
                    <a:cubicBezTo>
                      <a:pt x="195" y="299"/>
                      <a:pt x="195" y="300"/>
                      <a:pt x="195" y="300"/>
                    </a:cubicBezTo>
                    <a:cubicBezTo>
                      <a:pt x="197" y="305"/>
                      <a:pt x="202" y="308"/>
                      <a:pt x="205" y="307"/>
                    </a:cubicBezTo>
                    <a:cubicBezTo>
                      <a:pt x="206" y="312"/>
                      <a:pt x="208" y="316"/>
                      <a:pt x="209" y="318"/>
                    </a:cubicBezTo>
                    <a:cubicBezTo>
                      <a:pt x="219" y="332"/>
                      <a:pt x="219" y="332"/>
                      <a:pt x="219" y="332"/>
                    </a:cubicBezTo>
                    <a:cubicBezTo>
                      <a:pt x="221" y="335"/>
                      <a:pt x="223" y="338"/>
                      <a:pt x="225" y="341"/>
                    </a:cubicBezTo>
                    <a:cubicBezTo>
                      <a:pt x="224" y="345"/>
                      <a:pt x="222" y="348"/>
                      <a:pt x="220" y="354"/>
                    </a:cubicBezTo>
                    <a:cubicBezTo>
                      <a:pt x="213" y="368"/>
                      <a:pt x="203" y="396"/>
                      <a:pt x="201" y="405"/>
                    </a:cubicBezTo>
                    <a:cubicBezTo>
                      <a:pt x="200" y="407"/>
                      <a:pt x="198" y="410"/>
                      <a:pt x="197" y="411"/>
                    </a:cubicBezTo>
                    <a:cubicBezTo>
                      <a:pt x="197" y="413"/>
                      <a:pt x="197" y="413"/>
                      <a:pt x="197" y="413"/>
                    </a:cubicBezTo>
                    <a:cubicBezTo>
                      <a:pt x="195" y="416"/>
                      <a:pt x="192" y="419"/>
                      <a:pt x="189" y="423"/>
                    </a:cubicBezTo>
                    <a:cubicBezTo>
                      <a:pt x="189" y="423"/>
                      <a:pt x="188" y="424"/>
                      <a:pt x="188" y="424"/>
                    </a:cubicBezTo>
                    <a:cubicBezTo>
                      <a:pt x="185" y="422"/>
                      <a:pt x="180" y="424"/>
                      <a:pt x="177" y="429"/>
                    </a:cubicBezTo>
                    <a:cubicBezTo>
                      <a:pt x="176" y="429"/>
                      <a:pt x="176" y="430"/>
                      <a:pt x="176" y="430"/>
                    </a:cubicBezTo>
                    <a:cubicBezTo>
                      <a:pt x="173" y="429"/>
                      <a:pt x="169" y="429"/>
                      <a:pt x="166" y="428"/>
                    </a:cubicBezTo>
                    <a:cubicBezTo>
                      <a:pt x="164" y="428"/>
                      <a:pt x="161" y="428"/>
                      <a:pt x="159" y="427"/>
                    </a:cubicBezTo>
                    <a:cubicBezTo>
                      <a:pt x="155" y="425"/>
                      <a:pt x="153" y="422"/>
                      <a:pt x="151" y="418"/>
                    </a:cubicBezTo>
                    <a:cubicBezTo>
                      <a:pt x="149" y="414"/>
                      <a:pt x="149" y="414"/>
                      <a:pt x="149" y="414"/>
                    </a:cubicBezTo>
                    <a:cubicBezTo>
                      <a:pt x="148" y="412"/>
                      <a:pt x="142" y="406"/>
                      <a:pt x="138" y="404"/>
                    </a:cubicBezTo>
                    <a:cubicBezTo>
                      <a:pt x="136" y="402"/>
                      <a:pt x="132" y="401"/>
                      <a:pt x="129" y="401"/>
                    </a:cubicBezTo>
                    <a:cubicBezTo>
                      <a:pt x="125" y="402"/>
                      <a:pt x="123" y="403"/>
                      <a:pt x="121" y="405"/>
                    </a:cubicBezTo>
                    <a:cubicBezTo>
                      <a:pt x="121" y="405"/>
                      <a:pt x="120" y="404"/>
                      <a:pt x="119" y="404"/>
                    </a:cubicBezTo>
                    <a:cubicBezTo>
                      <a:pt x="114" y="403"/>
                      <a:pt x="114" y="403"/>
                      <a:pt x="114" y="403"/>
                    </a:cubicBezTo>
                    <a:cubicBezTo>
                      <a:pt x="106" y="399"/>
                      <a:pt x="106" y="399"/>
                      <a:pt x="106" y="399"/>
                    </a:cubicBezTo>
                    <a:cubicBezTo>
                      <a:pt x="102" y="397"/>
                      <a:pt x="98" y="395"/>
                      <a:pt x="94" y="393"/>
                    </a:cubicBezTo>
                    <a:cubicBezTo>
                      <a:pt x="93" y="392"/>
                      <a:pt x="92" y="391"/>
                      <a:pt x="91" y="389"/>
                    </a:cubicBezTo>
                    <a:cubicBezTo>
                      <a:pt x="89" y="386"/>
                      <a:pt x="89" y="386"/>
                      <a:pt x="89" y="386"/>
                    </a:cubicBezTo>
                    <a:cubicBezTo>
                      <a:pt x="85" y="382"/>
                      <a:pt x="85" y="382"/>
                      <a:pt x="85" y="382"/>
                    </a:cubicBezTo>
                    <a:cubicBezTo>
                      <a:pt x="81" y="378"/>
                      <a:pt x="81" y="378"/>
                      <a:pt x="81" y="378"/>
                    </a:cubicBezTo>
                    <a:cubicBezTo>
                      <a:pt x="78" y="376"/>
                      <a:pt x="78" y="376"/>
                      <a:pt x="78" y="376"/>
                    </a:cubicBezTo>
                    <a:cubicBezTo>
                      <a:pt x="74" y="372"/>
                      <a:pt x="74" y="372"/>
                      <a:pt x="74" y="372"/>
                    </a:cubicBezTo>
                    <a:cubicBezTo>
                      <a:pt x="74" y="372"/>
                      <a:pt x="74" y="372"/>
                      <a:pt x="74" y="372"/>
                    </a:cubicBezTo>
                    <a:cubicBezTo>
                      <a:pt x="75" y="375"/>
                      <a:pt x="75" y="375"/>
                      <a:pt x="75" y="375"/>
                    </a:cubicBezTo>
                    <a:cubicBezTo>
                      <a:pt x="78" y="381"/>
                      <a:pt x="78" y="381"/>
                      <a:pt x="78" y="381"/>
                    </a:cubicBezTo>
                    <a:cubicBezTo>
                      <a:pt x="82" y="385"/>
                      <a:pt x="82" y="385"/>
                      <a:pt x="82" y="385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7" y="391"/>
                      <a:pt x="87" y="391"/>
                      <a:pt x="87" y="391"/>
                    </a:cubicBezTo>
                    <a:cubicBezTo>
                      <a:pt x="88" y="392"/>
                      <a:pt x="88" y="392"/>
                      <a:pt x="88" y="393"/>
                    </a:cubicBezTo>
                    <a:cubicBezTo>
                      <a:pt x="80" y="393"/>
                      <a:pt x="72" y="398"/>
                      <a:pt x="67" y="403"/>
                    </a:cubicBezTo>
                    <a:cubicBezTo>
                      <a:pt x="67" y="403"/>
                      <a:pt x="67" y="403"/>
                      <a:pt x="67" y="403"/>
                    </a:cubicBezTo>
                    <a:cubicBezTo>
                      <a:pt x="72" y="398"/>
                      <a:pt x="84" y="396"/>
                      <a:pt x="92" y="397"/>
                    </a:cubicBezTo>
                    <a:cubicBezTo>
                      <a:pt x="92" y="397"/>
                      <a:pt x="92" y="397"/>
                      <a:pt x="92" y="397"/>
                    </a:cubicBezTo>
                    <a:cubicBezTo>
                      <a:pt x="92" y="397"/>
                      <a:pt x="92" y="397"/>
                      <a:pt x="92" y="397"/>
                    </a:cubicBezTo>
                    <a:cubicBezTo>
                      <a:pt x="92" y="397"/>
                      <a:pt x="92" y="397"/>
                      <a:pt x="93" y="397"/>
                    </a:cubicBezTo>
                    <a:cubicBezTo>
                      <a:pt x="97" y="398"/>
                      <a:pt x="101" y="400"/>
                      <a:pt x="104" y="402"/>
                    </a:cubicBezTo>
                    <a:cubicBezTo>
                      <a:pt x="113" y="407"/>
                      <a:pt x="113" y="407"/>
                      <a:pt x="113" y="407"/>
                    </a:cubicBezTo>
                    <a:cubicBezTo>
                      <a:pt x="118" y="408"/>
                      <a:pt x="118" y="408"/>
                      <a:pt x="118" y="408"/>
                    </a:cubicBezTo>
                    <a:cubicBezTo>
                      <a:pt x="119" y="408"/>
                      <a:pt x="119" y="408"/>
                      <a:pt x="119" y="408"/>
                    </a:cubicBezTo>
                    <a:cubicBezTo>
                      <a:pt x="119" y="409"/>
                      <a:pt x="119" y="409"/>
                      <a:pt x="119" y="409"/>
                    </a:cubicBezTo>
                    <a:cubicBezTo>
                      <a:pt x="119" y="413"/>
                      <a:pt x="124" y="416"/>
                      <a:pt x="129" y="415"/>
                    </a:cubicBezTo>
                    <a:cubicBezTo>
                      <a:pt x="130" y="417"/>
                      <a:pt x="132" y="419"/>
                      <a:pt x="133" y="420"/>
                    </a:cubicBezTo>
                    <a:cubicBezTo>
                      <a:pt x="134" y="422"/>
                      <a:pt x="134" y="422"/>
                      <a:pt x="134" y="422"/>
                    </a:cubicBezTo>
                    <a:cubicBezTo>
                      <a:pt x="137" y="425"/>
                      <a:pt x="139" y="430"/>
                      <a:pt x="140" y="434"/>
                    </a:cubicBezTo>
                    <a:cubicBezTo>
                      <a:pt x="140" y="437"/>
                      <a:pt x="139" y="440"/>
                      <a:pt x="138" y="443"/>
                    </a:cubicBezTo>
                    <a:cubicBezTo>
                      <a:pt x="136" y="446"/>
                      <a:pt x="136" y="446"/>
                      <a:pt x="136" y="446"/>
                    </a:cubicBezTo>
                    <a:cubicBezTo>
                      <a:pt x="136" y="446"/>
                      <a:pt x="136" y="446"/>
                      <a:pt x="136" y="446"/>
                    </a:cubicBezTo>
                    <a:cubicBezTo>
                      <a:pt x="136" y="450"/>
                      <a:pt x="130" y="456"/>
                      <a:pt x="125" y="457"/>
                    </a:cubicBezTo>
                    <a:cubicBezTo>
                      <a:pt x="123" y="458"/>
                      <a:pt x="122" y="458"/>
                      <a:pt x="121" y="457"/>
                    </a:cubicBezTo>
                    <a:cubicBezTo>
                      <a:pt x="121" y="457"/>
                      <a:pt x="121" y="457"/>
                      <a:pt x="121" y="457"/>
                    </a:cubicBezTo>
                    <a:cubicBezTo>
                      <a:pt x="122" y="458"/>
                      <a:pt x="124" y="461"/>
                      <a:pt x="128" y="459"/>
                    </a:cubicBezTo>
                    <a:cubicBezTo>
                      <a:pt x="131" y="458"/>
                      <a:pt x="132" y="458"/>
                      <a:pt x="135" y="455"/>
                    </a:cubicBezTo>
                    <a:cubicBezTo>
                      <a:pt x="135" y="458"/>
                      <a:pt x="136" y="460"/>
                      <a:pt x="136" y="462"/>
                    </a:cubicBezTo>
                    <a:cubicBezTo>
                      <a:pt x="136" y="462"/>
                      <a:pt x="136" y="462"/>
                      <a:pt x="136" y="462"/>
                    </a:cubicBezTo>
                    <a:cubicBezTo>
                      <a:pt x="136" y="465"/>
                      <a:pt x="134" y="471"/>
                      <a:pt x="132" y="474"/>
                    </a:cubicBezTo>
                    <a:cubicBezTo>
                      <a:pt x="131" y="476"/>
                      <a:pt x="131" y="476"/>
                      <a:pt x="131" y="476"/>
                    </a:cubicBezTo>
                    <a:cubicBezTo>
                      <a:pt x="130" y="480"/>
                      <a:pt x="129" y="484"/>
                      <a:pt x="129" y="488"/>
                    </a:cubicBezTo>
                    <a:cubicBezTo>
                      <a:pt x="128" y="490"/>
                      <a:pt x="128" y="490"/>
                      <a:pt x="128" y="490"/>
                    </a:cubicBezTo>
                    <a:cubicBezTo>
                      <a:pt x="127" y="499"/>
                      <a:pt x="129" y="506"/>
                      <a:pt x="132" y="514"/>
                    </a:cubicBezTo>
                    <a:cubicBezTo>
                      <a:pt x="131" y="517"/>
                      <a:pt x="130" y="521"/>
                      <a:pt x="129" y="526"/>
                    </a:cubicBezTo>
                    <a:cubicBezTo>
                      <a:pt x="126" y="535"/>
                      <a:pt x="126" y="535"/>
                      <a:pt x="126" y="535"/>
                    </a:cubicBezTo>
                    <a:cubicBezTo>
                      <a:pt x="126" y="537"/>
                      <a:pt x="126" y="539"/>
                      <a:pt x="126" y="541"/>
                    </a:cubicBezTo>
                    <a:cubicBezTo>
                      <a:pt x="124" y="541"/>
                      <a:pt x="122" y="541"/>
                      <a:pt x="120" y="542"/>
                    </a:cubicBezTo>
                    <a:cubicBezTo>
                      <a:pt x="119" y="540"/>
                      <a:pt x="117" y="538"/>
                      <a:pt x="116" y="535"/>
                    </a:cubicBezTo>
                    <a:cubicBezTo>
                      <a:pt x="115" y="535"/>
                      <a:pt x="115" y="535"/>
                      <a:pt x="115" y="535"/>
                    </a:cubicBezTo>
                    <a:cubicBezTo>
                      <a:pt x="113" y="531"/>
                      <a:pt x="111" y="527"/>
                      <a:pt x="110" y="523"/>
                    </a:cubicBezTo>
                    <a:cubicBezTo>
                      <a:pt x="110" y="522"/>
                      <a:pt x="110" y="521"/>
                      <a:pt x="110" y="519"/>
                    </a:cubicBezTo>
                    <a:cubicBezTo>
                      <a:pt x="110" y="519"/>
                      <a:pt x="110" y="519"/>
                      <a:pt x="110" y="519"/>
                    </a:cubicBezTo>
                    <a:cubicBezTo>
                      <a:pt x="110" y="519"/>
                      <a:pt x="110" y="519"/>
                      <a:pt x="110" y="519"/>
                    </a:cubicBezTo>
                    <a:cubicBezTo>
                      <a:pt x="110" y="517"/>
                      <a:pt x="110" y="516"/>
                      <a:pt x="111" y="514"/>
                    </a:cubicBezTo>
                    <a:cubicBezTo>
                      <a:pt x="111" y="508"/>
                      <a:pt x="111" y="508"/>
                      <a:pt x="111" y="508"/>
                    </a:cubicBezTo>
                    <a:cubicBezTo>
                      <a:pt x="111" y="501"/>
                      <a:pt x="107" y="496"/>
                      <a:pt x="105" y="490"/>
                    </a:cubicBezTo>
                    <a:cubicBezTo>
                      <a:pt x="104" y="490"/>
                      <a:pt x="104" y="490"/>
                      <a:pt x="104" y="490"/>
                    </a:cubicBezTo>
                    <a:cubicBezTo>
                      <a:pt x="106" y="496"/>
                      <a:pt x="107" y="502"/>
                      <a:pt x="107" y="508"/>
                    </a:cubicBezTo>
                    <a:cubicBezTo>
                      <a:pt x="107" y="514"/>
                      <a:pt x="107" y="514"/>
                      <a:pt x="107" y="514"/>
                    </a:cubicBezTo>
                    <a:cubicBezTo>
                      <a:pt x="107" y="514"/>
                      <a:pt x="107" y="514"/>
                      <a:pt x="107" y="514"/>
                    </a:cubicBezTo>
                    <a:cubicBezTo>
                      <a:pt x="104" y="512"/>
                      <a:pt x="99" y="511"/>
                      <a:pt x="96" y="510"/>
                    </a:cubicBezTo>
                    <a:cubicBezTo>
                      <a:pt x="94" y="510"/>
                      <a:pt x="92" y="510"/>
                      <a:pt x="89" y="511"/>
                    </a:cubicBezTo>
                    <a:cubicBezTo>
                      <a:pt x="86" y="511"/>
                      <a:pt x="74" y="513"/>
                      <a:pt x="73" y="511"/>
                    </a:cubicBezTo>
                    <a:cubicBezTo>
                      <a:pt x="73" y="511"/>
                      <a:pt x="73" y="511"/>
                      <a:pt x="73" y="511"/>
                    </a:cubicBezTo>
                    <a:cubicBezTo>
                      <a:pt x="74" y="517"/>
                      <a:pt x="83" y="516"/>
                      <a:pt x="90" y="515"/>
                    </a:cubicBezTo>
                    <a:cubicBezTo>
                      <a:pt x="92" y="515"/>
                      <a:pt x="94" y="514"/>
                      <a:pt x="95" y="514"/>
                    </a:cubicBezTo>
                    <a:cubicBezTo>
                      <a:pt x="101" y="515"/>
                      <a:pt x="105" y="517"/>
                      <a:pt x="106" y="519"/>
                    </a:cubicBezTo>
                    <a:cubicBezTo>
                      <a:pt x="106" y="521"/>
                      <a:pt x="106" y="522"/>
                      <a:pt x="106" y="524"/>
                    </a:cubicBezTo>
                    <a:cubicBezTo>
                      <a:pt x="107" y="529"/>
                      <a:pt x="109" y="533"/>
                      <a:pt x="112" y="537"/>
                    </a:cubicBezTo>
                    <a:cubicBezTo>
                      <a:pt x="112" y="538"/>
                      <a:pt x="112" y="538"/>
                      <a:pt x="112" y="538"/>
                    </a:cubicBezTo>
                    <a:cubicBezTo>
                      <a:pt x="114" y="540"/>
                      <a:pt x="115" y="542"/>
                      <a:pt x="117" y="545"/>
                    </a:cubicBezTo>
                    <a:cubicBezTo>
                      <a:pt x="117" y="545"/>
                      <a:pt x="117" y="545"/>
                      <a:pt x="117" y="546"/>
                    </a:cubicBezTo>
                    <a:cubicBezTo>
                      <a:pt x="116" y="546"/>
                      <a:pt x="116" y="547"/>
                      <a:pt x="116" y="548"/>
                    </a:cubicBezTo>
                    <a:cubicBezTo>
                      <a:pt x="116" y="548"/>
                      <a:pt x="116" y="548"/>
                      <a:pt x="115" y="548"/>
                    </a:cubicBezTo>
                    <a:cubicBezTo>
                      <a:pt x="109" y="548"/>
                      <a:pt x="104" y="551"/>
                      <a:pt x="100" y="555"/>
                    </a:cubicBezTo>
                    <a:cubicBezTo>
                      <a:pt x="99" y="553"/>
                      <a:pt x="97" y="552"/>
                      <a:pt x="95" y="551"/>
                    </a:cubicBezTo>
                    <a:cubicBezTo>
                      <a:pt x="91" y="549"/>
                      <a:pt x="87" y="549"/>
                      <a:pt x="84" y="551"/>
                    </a:cubicBezTo>
                    <a:cubicBezTo>
                      <a:pt x="78" y="547"/>
                      <a:pt x="72" y="542"/>
                      <a:pt x="64" y="543"/>
                    </a:cubicBezTo>
                    <a:cubicBezTo>
                      <a:pt x="63" y="543"/>
                      <a:pt x="62" y="543"/>
                      <a:pt x="61" y="543"/>
                    </a:cubicBezTo>
                    <a:cubicBezTo>
                      <a:pt x="61" y="543"/>
                      <a:pt x="61" y="543"/>
                      <a:pt x="61" y="543"/>
                    </a:cubicBezTo>
                    <a:cubicBezTo>
                      <a:pt x="56" y="539"/>
                      <a:pt x="49" y="534"/>
                      <a:pt x="47" y="526"/>
                    </a:cubicBezTo>
                    <a:cubicBezTo>
                      <a:pt x="47" y="526"/>
                      <a:pt x="47" y="526"/>
                      <a:pt x="47" y="526"/>
                    </a:cubicBezTo>
                    <a:cubicBezTo>
                      <a:pt x="49" y="534"/>
                      <a:pt x="52" y="540"/>
                      <a:pt x="57" y="545"/>
                    </a:cubicBezTo>
                    <a:cubicBezTo>
                      <a:pt x="54" y="546"/>
                      <a:pt x="52" y="547"/>
                      <a:pt x="50" y="549"/>
                    </a:cubicBezTo>
                    <a:cubicBezTo>
                      <a:pt x="49" y="549"/>
                      <a:pt x="39" y="555"/>
                      <a:pt x="39" y="555"/>
                    </a:cubicBezTo>
                    <a:cubicBezTo>
                      <a:pt x="38" y="556"/>
                      <a:pt x="38" y="556"/>
                      <a:pt x="38" y="556"/>
                    </a:cubicBezTo>
                    <a:cubicBezTo>
                      <a:pt x="37" y="557"/>
                      <a:pt x="37" y="557"/>
                      <a:pt x="36" y="557"/>
                    </a:cubicBezTo>
                    <a:cubicBezTo>
                      <a:pt x="36" y="557"/>
                      <a:pt x="36" y="557"/>
                      <a:pt x="36" y="557"/>
                    </a:cubicBezTo>
                    <a:cubicBezTo>
                      <a:pt x="38" y="557"/>
                      <a:pt x="40" y="557"/>
                      <a:pt x="42" y="555"/>
                    </a:cubicBezTo>
                    <a:cubicBezTo>
                      <a:pt x="43" y="555"/>
                      <a:pt x="43" y="555"/>
                      <a:pt x="43" y="555"/>
                    </a:cubicBezTo>
                    <a:cubicBezTo>
                      <a:pt x="53" y="550"/>
                      <a:pt x="53" y="550"/>
                      <a:pt x="53" y="550"/>
                    </a:cubicBezTo>
                    <a:cubicBezTo>
                      <a:pt x="57" y="548"/>
                      <a:pt x="60" y="547"/>
                      <a:pt x="64" y="547"/>
                    </a:cubicBezTo>
                    <a:cubicBezTo>
                      <a:pt x="71" y="546"/>
                      <a:pt x="76" y="550"/>
                      <a:pt x="82" y="555"/>
                    </a:cubicBezTo>
                    <a:cubicBezTo>
                      <a:pt x="82" y="558"/>
                      <a:pt x="84" y="561"/>
                      <a:pt x="88" y="563"/>
                    </a:cubicBezTo>
                    <a:cubicBezTo>
                      <a:pt x="87" y="571"/>
                      <a:pt x="83" y="580"/>
                      <a:pt x="78" y="587"/>
                    </a:cubicBezTo>
                    <a:cubicBezTo>
                      <a:pt x="75" y="586"/>
                      <a:pt x="71" y="589"/>
                      <a:pt x="68" y="593"/>
                    </a:cubicBezTo>
                    <a:cubicBezTo>
                      <a:pt x="67" y="595"/>
                      <a:pt x="66" y="598"/>
                      <a:pt x="66" y="600"/>
                    </a:cubicBezTo>
                    <a:cubicBezTo>
                      <a:pt x="65" y="602"/>
                      <a:pt x="64" y="602"/>
                      <a:pt x="63" y="603"/>
                    </a:cubicBezTo>
                    <a:cubicBezTo>
                      <a:pt x="61" y="605"/>
                      <a:pt x="58" y="606"/>
                      <a:pt x="56" y="609"/>
                    </a:cubicBezTo>
                    <a:cubicBezTo>
                      <a:pt x="54" y="608"/>
                      <a:pt x="51" y="609"/>
                      <a:pt x="47" y="610"/>
                    </a:cubicBezTo>
                    <a:cubicBezTo>
                      <a:pt x="46" y="611"/>
                      <a:pt x="46" y="611"/>
                      <a:pt x="46" y="611"/>
                    </a:cubicBezTo>
                    <a:cubicBezTo>
                      <a:pt x="43" y="611"/>
                      <a:pt x="40" y="613"/>
                      <a:pt x="38" y="615"/>
                    </a:cubicBezTo>
                    <a:cubicBezTo>
                      <a:pt x="36" y="616"/>
                      <a:pt x="36" y="616"/>
                      <a:pt x="36" y="616"/>
                    </a:cubicBezTo>
                    <a:cubicBezTo>
                      <a:pt x="32" y="618"/>
                      <a:pt x="28" y="620"/>
                      <a:pt x="24" y="621"/>
                    </a:cubicBezTo>
                    <a:cubicBezTo>
                      <a:pt x="18" y="622"/>
                      <a:pt x="13" y="624"/>
                      <a:pt x="8" y="628"/>
                    </a:cubicBezTo>
                    <a:cubicBezTo>
                      <a:pt x="9" y="628"/>
                      <a:pt x="9" y="628"/>
                      <a:pt x="9" y="628"/>
                    </a:cubicBezTo>
                    <a:cubicBezTo>
                      <a:pt x="13" y="625"/>
                      <a:pt x="20" y="625"/>
                      <a:pt x="25" y="623"/>
                    </a:cubicBezTo>
                    <a:cubicBezTo>
                      <a:pt x="30" y="622"/>
                      <a:pt x="34" y="622"/>
                      <a:pt x="38" y="619"/>
                    </a:cubicBezTo>
                    <a:cubicBezTo>
                      <a:pt x="40" y="618"/>
                      <a:pt x="40" y="618"/>
                      <a:pt x="40" y="618"/>
                    </a:cubicBezTo>
                    <a:cubicBezTo>
                      <a:pt x="42" y="616"/>
                      <a:pt x="44" y="615"/>
                      <a:pt x="47" y="614"/>
                    </a:cubicBezTo>
                    <a:cubicBezTo>
                      <a:pt x="48" y="614"/>
                      <a:pt x="48" y="614"/>
                      <a:pt x="48" y="614"/>
                    </a:cubicBezTo>
                    <a:cubicBezTo>
                      <a:pt x="50" y="614"/>
                      <a:pt x="51" y="613"/>
                      <a:pt x="52" y="613"/>
                    </a:cubicBezTo>
                    <a:cubicBezTo>
                      <a:pt x="50" y="616"/>
                      <a:pt x="47" y="620"/>
                      <a:pt x="44" y="626"/>
                    </a:cubicBezTo>
                    <a:cubicBezTo>
                      <a:pt x="35" y="643"/>
                      <a:pt x="27" y="654"/>
                      <a:pt x="20" y="664"/>
                    </a:cubicBezTo>
                    <a:cubicBezTo>
                      <a:pt x="14" y="674"/>
                      <a:pt x="14" y="674"/>
                      <a:pt x="14" y="674"/>
                    </a:cubicBezTo>
                    <a:cubicBezTo>
                      <a:pt x="6" y="685"/>
                      <a:pt x="0" y="704"/>
                      <a:pt x="0" y="713"/>
                    </a:cubicBezTo>
                    <a:cubicBezTo>
                      <a:pt x="1" y="714"/>
                      <a:pt x="1" y="714"/>
                      <a:pt x="1" y="714"/>
                    </a:cubicBezTo>
                    <a:cubicBezTo>
                      <a:pt x="1" y="705"/>
                      <a:pt x="10" y="687"/>
                      <a:pt x="17" y="676"/>
                    </a:cubicBezTo>
                    <a:cubicBezTo>
                      <a:pt x="24" y="666"/>
                      <a:pt x="24" y="666"/>
                      <a:pt x="24" y="666"/>
                    </a:cubicBezTo>
                    <a:cubicBezTo>
                      <a:pt x="30" y="657"/>
                      <a:pt x="38" y="645"/>
                      <a:pt x="48" y="628"/>
                    </a:cubicBezTo>
                    <a:cubicBezTo>
                      <a:pt x="56" y="613"/>
                      <a:pt x="60" y="610"/>
                      <a:pt x="65" y="607"/>
                    </a:cubicBezTo>
                    <a:cubicBezTo>
                      <a:pt x="66" y="606"/>
                      <a:pt x="67" y="605"/>
                      <a:pt x="68" y="604"/>
                    </a:cubicBezTo>
                    <a:cubicBezTo>
                      <a:pt x="68" y="605"/>
                      <a:pt x="69" y="605"/>
                      <a:pt x="69" y="605"/>
                    </a:cubicBezTo>
                    <a:cubicBezTo>
                      <a:pt x="71" y="606"/>
                      <a:pt x="72" y="606"/>
                      <a:pt x="74" y="606"/>
                    </a:cubicBezTo>
                    <a:cubicBezTo>
                      <a:pt x="74" y="607"/>
                      <a:pt x="75" y="609"/>
                      <a:pt x="76" y="610"/>
                    </a:cubicBezTo>
                    <a:cubicBezTo>
                      <a:pt x="77" y="612"/>
                      <a:pt x="77" y="612"/>
                      <a:pt x="77" y="612"/>
                    </a:cubicBezTo>
                    <a:cubicBezTo>
                      <a:pt x="82" y="625"/>
                      <a:pt x="82" y="625"/>
                      <a:pt x="82" y="625"/>
                    </a:cubicBezTo>
                    <a:cubicBezTo>
                      <a:pt x="83" y="629"/>
                      <a:pt x="83" y="633"/>
                      <a:pt x="82" y="638"/>
                    </a:cubicBezTo>
                    <a:cubicBezTo>
                      <a:pt x="80" y="643"/>
                      <a:pt x="80" y="643"/>
                      <a:pt x="80" y="643"/>
                    </a:cubicBezTo>
                    <a:cubicBezTo>
                      <a:pt x="79" y="648"/>
                      <a:pt x="77" y="653"/>
                      <a:pt x="79" y="658"/>
                    </a:cubicBezTo>
                    <a:cubicBezTo>
                      <a:pt x="79" y="657"/>
                      <a:pt x="79" y="657"/>
                      <a:pt x="79" y="657"/>
                    </a:cubicBezTo>
                    <a:cubicBezTo>
                      <a:pt x="79" y="654"/>
                      <a:pt x="83" y="648"/>
                      <a:pt x="84" y="644"/>
                    </a:cubicBezTo>
                    <a:cubicBezTo>
                      <a:pt x="86" y="639"/>
                      <a:pt x="86" y="639"/>
                      <a:pt x="86" y="639"/>
                    </a:cubicBezTo>
                    <a:cubicBezTo>
                      <a:pt x="86" y="638"/>
                      <a:pt x="86" y="637"/>
                      <a:pt x="86" y="636"/>
                    </a:cubicBezTo>
                    <a:cubicBezTo>
                      <a:pt x="86" y="636"/>
                      <a:pt x="86" y="636"/>
                      <a:pt x="86" y="636"/>
                    </a:cubicBezTo>
                    <a:cubicBezTo>
                      <a:pt x="90" y="633"/>
                      <a:pt x="98" y="634"/>
                      <a:pt x="107" y="638"/>
                    </a:cubicBezTo>
                    <a:cubicBezTo>
                      <a:pt x="107" y="637"/>
                      <a:pt x="107" y="637"/>
                      <a:pt x="107" y="637"/>
                    </a:cubicBezTo>
                    <a:cubicBezTo>
                      <a:pt x="98" y="633"/>
                      <a:pt x="92" y="629"/>
                      <a:pt x="86" y="632"/>
                    </a:cubicBezTo>
                    <a:cubicBezTo>
                      <a:pt x="87" y="629"/>
                      <a:pt x="86" y="627"/>
                      <a:pt x="85" y="624"/>
                    </a:cubicBezTo>
                    <a:cubicBezTo>
                      <a:pt x="80" y="610"/>
                      <a:pt x="80" y="610"/>
                      <a:pt x="80" y="610"/>
                    </a:cubicBezTo>
                    <a:cubicBezTo>
                      <a:pt x="80" y="610"/>
                      <a:pt x="80" y="609"/>
                      <a:pt x="80" y="609"/>
                    </a:cubicBezTo>
                    <a:cubicBezTo>
                      <a:pt x="79" y="606"/>
                      <a:pt x="78" y="605"/>
                      <a:pt x="77" y="604"/>
                    </a:cubicBezTo>
                    <a:cubicBezTo>
                      <a:pt x="78" y="603"/>
                      <a:pt x="80" y="601"/>
                      <a:pt x="80" y="600"/>
                    </a:cubicBezTo>
                    <a:cubicBezTo>
                      <a:pt x="83" y="596"/>
                      <a:pt x="83" y="592"/>
                      <a:pt x="81" y="589"/>
                    </a:cubicBezTo>
                    <a:cubicBezTo>
                      <a:pt x="86" y="582"/>
                      <a:pt x="91" y="573"/>
                      <a:pt x="92" y="565"/>
                    </a:cubicBezTo>
                    <a:cubicBezTo>
                      <a:pt x="96" y="565"/>
                      <a:pt x="100" y="564"/>
                      <a:pt x="101" y="561"/>
                    </a:cubicBezTo>
                    <a:cubicBezTo>
                      <a:pt x="102" y="561"/>
                      <a:pt x="102" y="560"/>
                      <a:pt x="102" y="559"/>
                    </a:cubicBezTo>
                    <a:cubicBezTo>
                      <a:pt x="106" y="555"/>
                      <a:pt x="110" y="552"/>
                      <a:pt x="116" y="552"/>
                    </a:cubicBezTo>
                    <a:cubicBezTo>
                      <a:pt x="116" y="552"/>
                      <a:pt x="117" y="552"/>
                      <a:pt x="118" y="552"/>
                    </a:cubicBezTo>
                    <a:cubicBezTo>
                      <a:pt x="118" y="552"/>
                      <a:pt x="119" y="553"/>
                      <a:pt x="119" y="553"/>
                    </a:cubicBezTo>
                    <a:cubicBezTo>
                      <a:pt x="120" y="557"/>
                      <a:pt x="121" y="563"/>
                      <a:pt x="122" y="566"/>
                    </a:cubicBezTo>
                    <a:cubicBezTo>
                      <a:pt x="126" y="572"/>
                      <a:pt x="129" y="576"/>
                      <a:pt x="132" y="579"/>
                    </a:cubicBezTo>
                    <a:cubicBezTo>
                      <a:pt x="135" y="581"/>
                      <a:pt x="138" y="583"/>
                      <a:pt x="141" y="584"/>
                    </a:cubicBezTo>
                    <a:cubicBezTo>
                      <a:pt x="145" y="586"/>
                      <a:pt x="145" y="586"/>
                      <a:pt x="145" y="586"/>
                    </a:cubicBezTo>
                    <a:cubicBezTo>
                      <a:pt x="146" y="587"/>
                      <a:pt x="149" y="590"/>
                      <a:pt x="150" y="591"/>
                    </a:cubicBezTo>
                    <a:cubicBezTo>
                      <a:pt x="150" y="591"/>
                      <a:pt x="150" y="591"/>
                      <a:pt x="150" y="591"/>
                    </a:cubicBezTo>
                    <a:cubicBezTo>
                      <a:pt x="151" y="599"/>
                      <a:pt x="151" y="610"/>
                      <a:pt x="147" y="623"/>
                    </a:cubicBezTo>
                    <a:cubicBezTo>
                      <a:pt x="144" y="635"/>
                      <a:pt x="139" y="646"/>
                      <a:pt x="134" y="656"/>
                    </a:cubicBezTo>
                    <a:cubicBezTo>
                      <a:pt x="129" y="668"/>
                      <a:pt x="124" y="679"/>
                      <a:pt x="123" y="689"/>
                    </a:cubicBezTo>
                    <a:cubicBezTo>
                      <a:pt x="122" y="689"/>
                      <a:pt x="122" y="689"/>
                      <a:pt x="122" y="689"/>
                    </a:cubicBezTo>
                    <a:cubicBezTo>
                      <a:pt x="119" y="702"/>
                      <a:pt x="106" y="710"/>
                      <a:pt x="95" y="716"/>
                    </a:cubicBezTo>
                    <a:cubicBezTo>
                      <a:pt x="88" y="721"/>
                      <a:pt x="88" y="721"/>
                      <a:pt x="88" y="721"/>
                    </a:cubicBezTo>
                    <a:cubicBezTo>
                      <a:pt x="83" y="725"/>
                      <a:pt x="77" y="729"/>
                      <a:pt x="72" y="729"/>
                    </a:cubicBezTo>
                    <a:cubicBezTo>
                      <a:pt x="66" y="729"/>
                      <a:pt x="66" y="729"/>
                      <a:pt x="66" y="729"/>
                    </a:cubicBezTo>
                    <a:cubicBezTo>
                      <a:pt x="59" y="728"/>
                      <a:pt x="54" y="729"/>
                      <a:pt x="49" y="735"/>
                    </a:cubicBezTo>
                    <a:cubicBezTo>
                      <a:pt x="49" y="735"/>
                      <a:pt x="49" y="735"/>
                      <a:pt x="49" y="735"/>
                    </a:cubicBezTo>
                    <a:cubicBezTo>
                      <a:pt x="53" y="731"/>
                      <a:pt x="59" y="732"/>
                      <a:pt x="66" y="733"/>
                    </a:cubicBezTo>
                    <a:cubicBezTo>
                      <a:pt x="70" y="733"/>
                      <a:pt x="70" y="733"/>
                      <a:pt x="70" y="733"/>
                    </a:cubicBezTo>
                    <a:cubicBezTo>
                      <a:pt x="67" y="738"/>
                      <a:pt x="67" y="745"/>
                      <a:pt x="67" y="751"/>
                    </a:cubicBezTo>
                    <a:cubicBezTo>
                      <a:pt x="67" y="755"/>
                      <a:pt x="66" y="758"/>
                      <a:pt x="66" y="761"/>
                    </a:cubicBezTo>
                    <a:cubicBezTo>
                      <a:pt x="66" y="761"/>
                      <a:pt x="66" y="761"/>
                      <a:pt x="66" y="761"/>
                    </a:cubicBezTo>
                    <a:cubicBezTo>
                      <a:pt x="67" y="758"/>
                      <a:pt x="69" y="753"/>
                      <a:pt x="69" y="749"/>
                    </a:cubicBezTo>
                    <a:cubicBezTo>
                      <a:pt x="69" y="742"/>
                      <a:pt x="71" y="737"/>
                      <a:pt x="75" y="733"/>
                    </a:cubicBezTo>
                    <a:cubicBezTo>
                      <a:pt x="75" y="733"/>
                      <a:pt x="75" y="733"/>
                      <a:pt x="75" y="733"/>
                    </a:cubicBezTo>
                    <a:cubicBezTo>
                      <a:pt x="81" y="732"/>
                      <a:pt x="86" y="728"/>
                      <a:pt x="90" y="724"/>
                    </a:cubicBezTo>
                    <a:cubicBezTo>
                      <a:pt x="97" y="719"/>
                      <a:pt x="97" y="719"/>
                      <a:pt x="97" y="719"/>
                    </a:cubicBezTo>
                    <a:cubicBezTo>
                      <a:pt x="106" y="714"/>
                      <a:pt x="116" y="709"/>
                      <a:pt x="122" y="700"/>
                    </a:cubicBezTo>
                    <a:cubicBezTo>
                      <a:pt x="120" y="717"/>
                      <a:pt x="118" y="737"/>
                      <a:pt x="115" y="755"/>
                    </a:cubicBezTo>
                    <a:cubicBezTo>
                      <a:pt x="113" y="770"/>
                      <a:pt x="113" y="770"/>
                      <a:pt x="113" y="770"/>
                    </a:cubicBezTo>
                    <a:cubicBezTo>
                      <a:pt x="112" y="780"/>
                      <a:pt x="112" y="785"/>
                      <a:pt x="104" y="795"/>
                    </a:cubicBezTo>
                    <a:cubicBezTo>
                      <a:pt x="102" y="798"/>
                      <a:pt x="99" y="802"/>
                      <a:pt x="95" y="805"/>
                    </a:cubicBezTo>
                    <a:cubicBezTo>
                      <a:pt x="86" y="816"/>
                      <a:pt x="74" y="829"/>
                      <a:pt x="67" y="848"/>
                    </a:cubicBezTo>
                    <a:cubicBezTo>
                      <a:pt x="60" y="856"/>
                      <a:pt x="60" y="856"/>
                      <a:pt x="60" y="856"/>
                    </a:cubicBezTo>
                    <a:cubicBezTo>
                      <a:pt x="57" y="859"/>
                      <a:pt x="54" y="865"/>
                      <a:pt x="50" y="867"/>
                    </a:cubicBezTo>
                    <a:cubicBezTo>
                      <a:pt x="46" y="870"/>
                      <a:pt x="40" y="872"/>
                      <a:pt x="39" y="871"/>
                    </a:cubicBezTo>
                    <a:cubicBezTo>
                      <a:pt x="39" y="871"/>
                      <a:pt x="39" y="871"/>
                      <a:pt x="39" y="871"/>
                    </a:cubicBezTo>
                    <a:cubicBezTo>
                      <a:pt x="42" y="874"/>
                      <a:pt x="49" y="870"/>
                      <a:pt x="52" y="868"/>
                    </a:cubicBezTo>
                    <a:cubicBezTo>
                      <a:pt x="56" y="866"/>
                      <a:pt x="59" y="862"/>
                      <a:pt x="62" y="859"/>
                    </a:cubicBezTo>
                    <a:cubicBezTo>
                      <a:pt x="64" y="857"/>
                      <a:pt x="64" y="857"/>
                      <a:pt x="64" y="857"/>
                    </a:cubicBezTo>
                    <a:cubicBezTo>
                      <a:pt x="62" y="867"/>
                      <a:pt x="64" y="877"/>
                      <a:pt x="65" y="889"/>
                    </a:cubicBezTo>
                    <a:cubicBezTo>
                      <a:pt x="66" y="889"/>
                      <a:pt x="66" y="889"/>
                      <a:pt x="66" y="889"/>
                    </a:cubicBezTo>
                    <a:cubicBezTo>
                      <a:pt x="61" y="849"/>
                      <a:pt x="84" y="824"/>
                      <a:pt x="98" y="808"/>
                    </a:cubicBezTo>
                    <a:cubicBezTo>
                      <a:pt x="102" y="804"/>
                      <a:pt x="105" y="801"/>
                      <a:pt x="107" y="798"/>
                    </a:cubicBezTo>
                    <a:cubicBezTo>
                      <a:pt x="110" y="794"/>
                      <a:pt x="112" y="790"/>
                      <a:pt x="114" y="787"/>
                    </a:cubicBezTo>
                    <a:cubicBezTo>
                      <a:pt x="115" y="798"/>
                      <a:pt x="118" y="811"/>
                      <a:pt x="122" y="824"/>
                    </a:cubicBezTo>
                    <a:cubicBezTo>
                      <a:pt x="127" y="843"/>
                      <a:pt x="125" y="864"/>
                      <a:pt x="118" y="892"/>
                    </a:cubicBezTo>
                    <a:cubicBezTo>
                      <a:pt x="108" y="925"/>
                      <a:pt x="106" y="942"/>
                      <a:pt x="107" y="960"/>
                    </a:cubicBezTo>
                    <a:cubicBezTo>
                      <a:pt x="109" y="984"/>
                      <a:pt x="105" y="1000"/>
                      <a:pt x="97" y="1009"/>
                    </a:cubicBezTo>
                    <a:cubicBezTo>
                      <a:pt x="92" y="1015"/>
                      <a:pt x="92" y="1015"/>
                      <a:pt x="92" y="1015"/>
                    </a:cubicBezTo>
                    <a:cubicBezTo>
                      <a:pt x="83" y="1023"/>
                      <a:pt x="78" y="1029"/>
                      <a:pt x="75" y="1039"/>
                    </a:cubicBezTo>
                    <a:cubicBezTo>
                      <a:pt x="75" y="1039"/>
                      <a:pt x="75" y="1039"/>
                      <a:pt x="75" y="1039"/>
                    </a:cubicBezTo>
                    <a:cubicBezTo>
                      <a:pt x="77" y="1030"/>
                      <a:pt x="86" y="1026"/>
                      <a:pt x="95" y="1017"/>
                    </a:cubicBezTo>
                    <a:cubicBezTo>
                      <a:pt x="100" y="1012"/>
                      <a:pt x="100" y="1012"/>
                      <a:pt x="100" y="1012"/>
                    </a:cubicBezTo>
                    <a:cubicBezTo>
                      <a:pt x="109" y="1002"/>
                      <a:pt x="113" y="985"/>
                      <a:pt x="111" y="960"/>
                    </a:cubicBezTo>
                    <a:cubicBezTo>
                      <a:pt x="110" y="945"/>
                      <a:pt x="112" y="930"/>
                      <a:pt x="118" y="905"/>
                    </a:cubicBezTo>
                    <a:cubicBezTo>
                      <a:pt x="119" y="906"/>
                      <a:pt x="119" y="907"/>
                      <a:pt x="119" y="908"/>
                    </a:cubicBezTo>
                    <a:cubicBezTo>
                      <a:pt x="120" y="910"/>
                      <a:pt x="120" y="910"/>
                      <a:pt x="120" y="910"/>
                    </a:cubicBezTo>
                    <a:cubicBezTo>
                      <a:pt x="121" y="916"/>
                      <a:pt x="121" y="921"/>
                      <a:pt x="122" y="927"/>
                    </a:cubicBezTo>
                    <a:cubicBezTo>
                      <a:pt x="122" y="934"/>
                      <a:pt x="122" y="934"/>
                      <a:pt x="122" y="934"/>
                    </a:cubicBezTo>
                    <a:cubicBezTo>
                      <a:pt x="123" y="942"/>
                      <a:pt x="126" y="950"/>
                      <a:pt x="130" y="958"/>
                    </a:cubicBezTo>
                    <a:cubicBezTo>
                      <a:pt x="133" y="962"/>
                      <a:pt x="135" y="968"/>
                      <a:pt x="136" y="973"/>
                    </a:cubicBezTo>
                    <a:cubicBezTo>
                      <a:pt x="137" y="977"/>
                      <a:pt x="137" y="977"/>
                      <a:pt x="137" y="977"/>
                    </a:cubicBezTo>
                    <a:cubicBezTo>
                      <a:pt x="138" y="980"/>
                      <a:pt x="139" y="983"/>
                      <a:pt x="139" y="986"/>
                    </a:cubicBezTo>
                    <a:cubicBezTo>
                      <a:pt x="140" y="986"/>
                      <a:pt x="140" y="986"/>
                      <a:pt x="140" y="986"/>
                    </a:cubicBezTo>
                    <a:cubicBezTo>
                      <a:pt x="140" y="983"/>
                      <a:pt x="141" y="977"/>
                      <a:pt x="140" y="974"/>
                    </a:cubicBezTo>
                    <a:cubicBezTo>
                      <a:pt x="139" y="971"/>
                      <a:pt x="139" y="971"/>
                      <a:pt x="139" y="971"/>
                    </a:cubicBezTo>
                    <a:cubicBezTo>
                      <a:pt x="137" y="966"/>
                      <a:pt x="137" y="961"/>
                      <a:pt x="134" y="956"/>
                    </a:cubicBezTo>
                    <a:cubicBezTo>
                      <a:pt x="129" y="948"/>
                      <a:pt x="127" y="941"/>
                      <a:pt x="126" y="934"/>
                    </a:cubicBezTo>
                    <a:cubicBezTo>
                      <a:pt x="126" y="927"/>
                      <a:pt x="126" y="927"/>
                      <a:pt x="126" y="927"/>
                    </a:cubicBezTo>
                    <a:cubicBezTo>
                      <a:pt x="125" y="921"/>
                      <a:pt x="125" y="915"/>
                      <a:pt x="124" y="909"/>
                    </a:cubicBezTo>
                    <a:cubicBezTo>
                      <a:pt x="123" y="907"/>
                      <a:pt x="123" y="907"/>
                      <a:pt x="123" y="907"/>
                    </a:cubicBezTo>
                    <a:cubicBezTo>
                      <a:pt x="122" y="904"/>
                      <a:pt x="120" y="898"/>
                      <a:pt x="121" y="896"/>
                    </a:cubicBezTo>
                    <a:cubicBezTo>
                      <a:pt x="121" y="896"/>
                      <a:pt x="121" y="896"/>
                      <a:pt x="121" y="896"/>
                    </a:cubicBezTo>
                    <a:cubicBezTo>
                      <a:pt x="121" y="895"/>
                      <a:pt x="121" y="894"/>
                      <a:pt x="121" y="893"/>
                    </a:cubicBezTo>
                    <a:cubicBezTo>
                      <a:pt x="127" y="875"/>
                      <a:pt x="129" y="860"/>
                      <a:pt x="129" y="846"/>
                    </a:cubicBezTo>
                    <a:cubicBezTo>
                      <a:pt x="129" y="846"/>
                      <a:pt x="129" y="846"/>
                      <a:pt x="129" y="846"/>
                    </a:cubicBezTo>
                    <a:cubicBezTo>
                      <a:pt x="136" y="841"/>
                      <a:pt x="141" y="836"/>
                      <a:pt x="145" y="832"/>
                    </a:cubicBezTo>
                    <a:cubicBezTo>
                      <a:pt x="146" y="842"/>
                      <a:pt x="148" y="852"/>
                      <a:pt x="153" y="863"/>
                    </a:cubicBezTo>
                    <a:cubicBezTo>
                      <a:pt x="156" y="870"/>
                      <a:pt x="154" y="875"/>
                      <a:pt x="152" y="881"/>
                    </a:cubicBezTo>
                    <a:cubicBezTo>
                      <a:pt x="150" y="889"/>
                      <a:pt x="150" y="889"/>
                      <a:pt x="150" y="889"/>
                    </a:cubicBezTo>
                    <a:cubicBezTo>
                      <a:pt x="148" y="900"/>
                      <a:pt x="150" y="905"/>
                      <a:pt x="162" y="918"/>
                    </a:cubicBezTo>
                    <a:cubicBezTo>
                      <a:pt x="173" y="930"/>
                      <a:pt x="184" y="941"/>
                      <a:pt x="184" y="951"/>
                    </a:cubicBezTo>
                    <a:cubicBezTo>
                      <a:pt x="180" y="953"/>
                      <a:pt x="175" y="958"/>
                      <a:pt x="169" y="969"/>
                    </a:cubicBezTo>
                    <a:cubicBezTo>
                      <a:pt x="159" y="989"/>
                      <a:pt x="159" y="989"/>
                      <a:pt x="159" y="989"/>
                    </a:cubicBezTo>
                    <a:cubicBezTo>
                      <a:pt x="151" y="1004"/>
                      <a:pt x="151" y="1004"/>
                      <a:pt x="151" y="1004"/>
                    </a:cubicBezTo>
                    <a:cubicBezTo>
                      <a:pt x="150" y="1006"/>
                      <a:pt x="150" y="1006"/>
                      <a:pt x="150" y="1006"/>
                    </a:cubicBezTo>
                    <a:cubicBezTo>
                      <a:pt x="144" y="1017"/>
                      <a:pt x="139" y="1025"/>
                      <a:pt x="137" y="1034"/>
                    </a:cubicBezTo>
                    <a:cubicBezTo>
                      <a:pt x="135" y="1035"/>
                      <a:pt x="133" y="1038"/>
                      <a:pt x="132" y="1041"/>
                    </a:cubicBezTo>
                    <a:cubicBezTo>
                      <a:pt x="132" y="1044"/>
                      <a:pt x="132" y="1046"/>
                      <a:pt x="133" y="1048"/>
                    </a:cubicBezTo>
                    <a:cubicBezTo>
                      <a:pt x="131" y="1051"/>
                      <a:pt x="128" y="1053"/>
                      <a:pt x="126" y="1055"/>
                    </a:cubicBezTo>
                    <a:cubicBezTo>
                      <a:pt x="118" y="1062"/>
                      <a:pt x="109" y="1070"/>
                      <a:pt x="105" y="1089"/>
                    </a:cubicBezTo>
                    <a:cubicBezTo>
                      <a:pt x="99" y="1109"/>
                      <a:pt x="99" y="1109"/>
                      <a:pt x="99" y="1109"/>
                    </a:cubicBezTo>
                    <a:cubicBezTo>
                      <a:pt x="97" y="1117"/>
                      <a:pt x="95" y="1124"/>
                      <a:pt x="94" y="1130"/>
                    </a:cubicBezTo>
                    <a:cubicBezTo>
                      <a:pt x="94" y="1130"/>
                      <a:pt x="94" y="1130"/>
                      <a:pt x="94" y="1130"/>
                    </a:cubicBezTo>
                    <a:cubicBezTo>
                      <a:pt x="93" y="1134"/>
                      <a:pt x="90" y="1138"/>
                      <a:pt x="88" y="1142"/>
                    </a:cubicBezTo>
                    <a:cubicBezTo>
                      <a:pt x="84" y="1147"/>
                      <a:pt x="81" y="1153"/>
                      <a:pt x="79" y="1160"/>
                    </a:cubicBezTo>
                    <a:cubicBezTo>
                      <a:pt x="79" y="1160"/>
                      <a:pt x="79" y="1160"/>
                      <a:pt x="79" y="1160"/>
                    </a:cubicBezTo>
                    <a:cubicBezTo>
                      <a:pt x="81" y="1153"/>
                      <a:pt x="88" y="1149"/>
                      <a:pt x="91" y="1144"/>
                    </a:cubicBezTo>
                    <a:cubicBezTo>
                      <a:pt x="92" y="1143"/>
                      <a:pt x="93" y="1141"/>
                      <a:pt x="95" y="1139"/>
                    </a:cubicBezTo>
                    <a:cubicBezTo>
                      <a:pt x="95" y="1140"/>
                      <a:pt x="95" y="1142"/>
                      <a:pt x="96" y="1144"/>
                    </a:cubicBezTo>
                    <a:cubicBezTo>
                      <a:pt x="98" y="1150"/>
                      <a:pt x="98" y="1150"/>
                      <a:pt x="98" y="1150"/>
                    </a:cubicBezTo>
                    <a:cubicBezTo>
                      <a:pt x="102" y="1162"/>
                      <a:pt x="109" y="1174"/>
                      <a:pt x="105" y="1190"/>
                    </a:cubicBezTo>
                    <a:cubicBezTo>
                      <a:pt x="105" y="1190"/>
                      <a:pt x="105" y="1190"/>
                      <a:pt x="105" y="1190"/>
                    </a:cubicBezTo>
                    <a:cubicBezTo>
                      <a:pt x="110" y="1173"/>
                      <a:pt x="106" y="1161"/>
                      <a:pt x="102" y="1149"/>
                    </a:cubicBezTo>
                    <a:cubicBezTo>
                      <a:pt x="100" y="1143"/>
                      <a:pt x="100" y="1143"/>
                      <a:pt x="100" y="1143"/>
                    </a:cubicBezTo>
                    <a:cubicBezTo>
                      <a:pt x="96" y="1133"/>
                      <a:pt x="99" y="1125"/>
                      <a:pt x="103" y="1110"/>
                    </a:cubicBezTo>
                    <a:cubicBezTo>
                      <a:pt x="109" y="1090"/>
                      <a:pt x="109" y="1090"/>
                      <a:pt x="109" y="1090"/>
                    </a:cubicBezTo>
                    <a:cubicBezTo>
                      <a:pt x="113" y="1072"/>
                      <a:pt x="121" y="1065"/>
                      <a:pt x="128" y="1058"/>
                    </a:cubicBezTo>
                    <a:cubicBezTo>
                      <a:pt x="131" y="1056"/>
                      <a:pt x="133" y="1054"/>
                      <a:pt x="135" y="1052"/>
                    </a:cubicBezTo>
                    <a:cubicBezTo>
                      <a:pt x="136" y="1052"/>
                      <a:pt x="136" y="1053"/>
                      <a:pt x="137" y="1053"/>
                    </a:cubicBezTo>
                    <a:cubicBezTo>
                      <a:pt x="137" y="1053"/>
                      <a:pt x="138" y="1053"/>
                      <a:pt x="138" y="1053"/>
                    </a:cubicBezTo>
                    <a:cubicBezTo>
                      <a:pt x="138" y="1054"/>
                      <a:pt x="139" y="1055"/>
                      <a:pt x="139" y="1057"/>
                    </a:cubicBezTo>
                    <a:cubicBezTo>
                      <a:pt x="141" y="1063"/>
                      <a:pt x="144" y="1072"/>
                      <a:pt x="145" y="1084"/>
                    </a:cubicBezTo>
                    <a:cubicBezTo>
                      <a:pt x="143" y="1086"/>
                      <a:pt x="142" y="1088"/>
                      <a:pt x="141" y="1091"/>
                    </a:cubicBezTo>
                    <a:cubicBezTo>
                      <a:pt x="140" y="1095"/>
                      <a:pt x="142" y="1100"/>
                      <a:pt x="144" y="1101"/>
                    </a:cubicBezTo>
                    <a:cubicBezTo>
                      <a:pt x="142" y="1125"/>
                      <a:pt x="142" y="1125"/>
                      <a:pt x="142" y="1125"/>
                    </a:cubicBezTo>
                    <a:cubicBezTo>
                      <a:pt x="141" y="1133"/>
                      <a:pt x="140" y="1141"/>
                      <a:pt x="139" y="1149"/>
                    </a:cubicBezTo>
                    <a:cubicBezTo>
                      <a:pt x="139" y="1149"/>
                      <a:pt x="139" y="1149"/>
                      <a:pt x="139" y="1149"/>
                    </a:cubicBezTo>
                    <a:cubicBezTo>
                      <a:pt x="139" y="1149"/>
                      <a:pt x="139" y="1149"/>
                      <a:pt x="139" y="1150"/>
                    </a:cubicBezTo>
                    <a:cubicBezTo>
                      <a:pt x="138" y="1160"/>
                      <a:pt x="136" y="1170"/>
                      <a:pt x="134" y="1183"/>
                    </a:cubicBezTo>
                    <a:cubicBezTo>
                      <a:pt x="132" y="1195"/>
                      <a:pt x="129" y="1204"/>
                      <a:pt x="127" y="1211"/>
                    </a:cubicBezTo>
                    <a:cubicBezTo>
                      <a:pt x="124" y="1223"/>
                      <a:pt x="121" y="1232"/>
                      <a:pt x="122" y="1248"/>
                    </a:cubicBezTo>
                    <a:cubicBezTo>
                      <a:pt x="122" y="1248"/>
                      <a:pt x="122" y="1248"/>
                      <a:pt x="122" y="1248"/>
                    </a:cubicBezTo>
                    <a:cubicBezTo>
                      <a:pt x="120" y="1252"/>
                      <a:pt x="119" y="1254"/>
                      <a:pt x="118" y="1257"/>
                    </a:cubicBezTo>
                    <a:cubicBezTo>
                      <a:pt x="115" y="1261"/>
                      <a:pt x="113" y="1265"/>
                      <a:pt x="113" y="1278"/>
                    </a:cubicBezTo>
                    <a:cubicBezTo>
                      <a:pt x="112" y="1288"/>
                      <a:pt x="110" y="1295"/>
                      <a:pt x="107" y="1301"/>
                    </a:cubicBezTo>
                    <a:cubicBezTo>
                      <a:pt x="107" y="1301"/>
                      <a:pt x="107" y="1301"/>
                      <a:pt x="107" y="1301"/>
                    </a:cubicBezTo>
                    <a:cubicBezTo>
                      <a:pt x="107" y="1301"/>
                      <a:pt x="107" y="1301"/>
                      <a:pt x="107" y="1301"/>
                    </a:cubicBezTo>
                    <a:cubicBezTo>
                      <a:pt x="104" y="1305"/>
                      <a:pt x="101" y="1309"/>
                      <a:pt x="99" y="1313"/>
                    </a:cubicBezTo>
                    <a:cubicBezTo>
                      <a:pt x="97" y="1315"/>
                      <a:pt x="97" y="1315"/>
                      <a:pt x="97" y="1315"/>
                    </a:cubicBezTo>
                    <a:cubicBezTo>
                      <a:pt x="89" y="1326"/>
                      <a:pt x="89" y="1339"/>
                      <a:pt x="91" y="1348"/>
                    </a:cubicBezTo>
                    <a:cubicBezTo>
                      <a:pt x="91" y="1348"/>
                      <a:pt x="91" y="1348"/>
                      <a:pt x="91" y="1348"/>
                    </a:cubicBezTo>
                    <a:cubicBezTo>
                      <a:pt x="89" y="1340"/>
                      <a:pt x="93" y="1328"/>
                      <a:pt x="100" y="1317"/>
                    </a:cubicBezTo>
                    <a:cubicBezTo>
                      <a:pt x="102" y="1315"/>
                      <a:pt x="102" y="1315"/>
                      <a:pt x="102" y="1315"/>
                    </a:cubicBezTo>
                    <a:cubicBezTo>
                      <a:pt x="103" y="1313"/>
                      <a:pt x="105" y="1311"/>
                      <a:pt x="106" y="1309"/>
                    </a:cubicBezTo>
                    <a:cubicBezTo>
                      <a:pt x="107" y="1312"/>
                      <a:pt x="108" y="1316"/>
                      <a:pt x="109" y="1320"/>
                    </a:cubicBezTo>
                    <a:cubicBezTo>
                      <a:pt x="111" y="1328"/>
                      <a:pt x="118" y="1338"/>
                      <a:pt x="118" y="1348"/>
                    </a:cubicBezTo>
                    <a:cubicBezTo>
                      <a:pt x="118" y="1348"/>
                      <a:pt x="118" y="1348"/>
                      <a:pt x="118" y="1348"/>
                    </a:cubicBezTo>
                    <a:cubicBezTo>
                      <a:pt x="118" y="1337"/>
                      <a:pt x="115" y="1327"/>
                      <a:pt x="113" y="1319"/>
                    </a:cubicBezTo>
                    <a:cubicBezTo>
                      <a:pt x="111" y="1312"/>
                      <a:pt x="109" y="1306"/>
                      <a:pt x="110" y="1303"/>
                    </a:cubicBezTo>
                    <a:cubicBezTo>
                      <a:pt x="114" y="1296"/>
                      <a:pt x="116" y="1288"/>
                      <a:pt x="117" y="1278"/>
                    </a:cubicBezTo>
                    <a:cubicBezTo>
                      <a:pt x="117" y="1266"/>
                      <a:pt x="119" y="1263"/>
                      <a:pt x="121" y="1259"/>
                    </a:cubicBezTo>
                    <a:cubicBezTo>
                      <a:pt x="122" y="1258"/>
                      <a:pt x="122" y="1257"/>
                      <a:pt x="122" y="1256"/>
                    </a:cubicBezTo>
                    <a:cubicBezTo>
                      <a:pt x="123" y="1257"/>
                      <a:pt x="123" y="1257"/>
                      <a:pt x="123" y="1258"/>
                    </a:cubicBezTo>
                    <a:cubicBezTo>
                      <a:pt x="124" y="1270"/>
                      <a:pt x="126" y="1280"/>
                      <a:pt x="128" y="1289"/>
                    </a:cubicBezTo>
                    <a:cubicBezTo>
                      <a:pt x="131" y="1307"/>
                      <a:pt x="135" y="1323"/>
                      <a:pt x="133" y="1349"/>
                    </a:cubicBezTo>
                    <a:cubicBezTo>
                      <a:pt x="131" y="1372"/>
                      <a:pt x="119" y="1452"/>
                      <a:pt x="104" y="1497"/>
                    </a:cubicBezTo>
                    <a:cubicBezTo>
                      <a:pt x="104" y="1497"/>
                      <a:pt x="104" y="1497"/>
                      <a:pt x="104" y="1497"/>
                    </a:cubicBezTo>
                    <a:cubicBezTo>
                      <a:pt x="113" y="1469"/>
                      <a:pt x="125" y="1428"/>
                      <a:pt x="131" y="1395"/>
                    </a:cubicBezTo>
                    <a:cubicBezTo>
                      <a:pt x="132" y="1408"/>
                      <a:pt x="136" y="1424"/>
                      <a:pt x="142" y="1437"/>
                    </a:cubicBezTo>
                    <a:cubicBezTo>
                      <a:pt x="149" y="1454"/>
                      <a:pt x="155" y="1482"/>
                      <a:pt x="158" y="1506"/>
                    </a:cubicBezTo>
                    <a:cubicBezTo>
                      <a:pt x="157" y="1506"/>
                      <a:pt x="157" y="1506"/>
                      <a:pt x="157" y="1506"/>
                    </a:cubicBezTo>
                    <a:cubicBezTo>
                      <a:pt x="152" y="1516"/>
                      <a:pt x="145" y="1536"/>
                      <a:pt x="143" y="1559"/>
                    </a:cubicBezTo>
                    <a:cubicBezTo>
                      <a:pt x="142" y="1569"/>
                      <a:pt x="143" y="1580"/>
                      <a:pt x="144" y="1591"/>
                    </a:cubicBezTo>
                    <a:cubicBezTo>
                      <a:pt x="145" y="1609"/>
                      <a:pt x="146" y="1626"/>
                      <a:pt x="142" y="1639"/>
                    </a:cubicBezTo>
                    <a:cubicBezTo>
                      <a:pt x="138" y="1648"/>
                      <a:pt x="129" y="1658"/>
                      <a:pt x="120" y="1669"/>
                    </a:cubicBezTo>
                    <a:cubicBezTo>
                      <a:pt x="108" y="1683"/>
                      <a:pt x="96" y="1697"/>
                      <a:pt x="97" y="1709"/>
                    </a:cubicBezTo>
                    <a:cubicBezTo>
                      <a:pt x="97" y="1709"/>
                      <a:pt x="97" y="1709"/>
                      <a:pt x="97" y="1709"/>
                    </a:cubicBezTo>
                    <a:cubicBezTo>
                      <a:pt x="96" y="1699"/>
                      <a:pt x="112" y="1685"/>
                      <a:pt x="124" y="1671"/>
                    </a:cubicBezTo>
                    <a:cubicBezTo>
                      <a:pt x="124" y="1670"/>
                      <a:pt x="125" y="1670"/>
                      <a:pt x="125" y="1669"/>
                    </a:cubicBezTo>
                    <a:cubicBezTo>
                      <a:pt x="126" y="1672"/>
                      <a:pt x="130" y="1674"/>
                      <a:pt x="134" y="1674"/>
                    </a:cubicBezTo>
                    <a:cubicBezTo>
                      <a:pt x="136" y="1675"/>
                      <a:pt x="139" y="1676"/>
                      <a:pt x="141" y="1677"/>
                    </a:cubicBezTo>
                    <a:cubicBezTo>
                      <a:pt x="144" y="1679"/>
                      <a:pt x="145" y="1682"/>
                      <a:pt x="146" y="1685"/>
                    </a:cubicBezTo>
                    <a:cubicBezTo>
                      <a:pt x="148" y="1688"/>
                      <a:pt x="149" y="1691"/>
                      <a:pt x="152" y="1693"/>
                    </a:cubicBezTo>
                    <a:cubicBezTo>
                      <a:pt x="152" y="1693"/>
                      <a:pt x="152" y="1693"/>
                      <a:pt x="152" y="1693"/>
                    </a:cubicBezTo>
                    <a:cubicBezTo>
                      <a:pt x="150" y="1692"/>
                      <a:pt x="149" y="1686"/>
                      <a:pt x="148" y="1683"/>
                    </a:cubicBezTo>
                    <a:cubicBezTo>
                      <a:pt x="146" y="1680"/>
                      <a:pt x="147" y="1677"/>
                      <a:pt x="143" y="1674"/>
                    </a:cubicBezTo>
                    <a:cubicBezTo>
                      <a:pt x="141" y="1672"/>
                      <a:pt x="138" y="1671"/>
                      <a:pt x="135" y="1671"/>
                    </a:cubicBezTo>
                    <a:cubicBezTo>
                      <a:pt x="129" y="1669"/>
                      <a:pt x="128" y="1668"/>
                      <a:pt x="129" y="1666"/>
                    </a:cubicBezTo>
                    <a:cubicBezTo>
                      <a:pt x="128" y="1665"/>
                      <a:pt x="128" y="1665"/>
                      <a:pt x="128" y="1665"/>
                    </a:cubicBezTo>
                    <a:cubicBezTo>
                      <a:pt x="135" y="1657"/>
                      <a:pt x="142" y="1648"/>
                      <a:pt x="145" y="1640"/>
                    </a:cubicBezTo>
                    <a:cubicBezTo>
                      <a:pt x="150" y="1627"/>
                      <a:pt x="149" y="1609"/>
                      <a:pt x="148" y="1591"/>
                    </a:cubicBezTo>
                    <a:cubicBezTo>
                      <a:pt x="147" y="1580"/>
                      <a:pt x="146" y="1569"/>
                      <a:pt x="147" y="1560"/>
                    </a:cubicBezTo>
                    <a:cubicBezTo>
                      <a:pt x="149" y="1541"/>
                      <a:pt x="154" y="1524"/>
                      <a:pt x="158" y="1513"/>
                    </a:cubicBezTo>
                    <a:cubicBezTo>
                      <a:pt x="159" y="1515"/>
                      <a:pt x="159" y="1518"/>
                      <a:pt x="159" y="1520"/>
                    </a:cubicBezTo>
                    <a:cubicBezTo>
                      <a:pt x="161" y="1544"/>
                      <a:pt x="159" y="1591"/>
                      <a:pt x="159" y="1592"/>
                    </a:cubicBezTo>
                    <a:cubicBezTo>
                      <a:pt x="159" y="1592"/>
                      <a:pt x="159" y="1592"/>
                      <a:pt x="159" y="1592"/>
                    </a:cubicBezTo>
                    <a:cubicBezTo>
                      <a:pt x="159" y="1591"/>
                      <a:pt x="164" y="1573"/>
                      <a:pt x="164" y="1552"/>
                    </a:cubicBezTo>
                    <a:cubicBezTo>
                      <a:pt x="165" y="1554"/>
                      <a:pt x="167" y="1556"/>
                      <a:pt x="169" y="1559"/>
                    </a:cubicBezTo>
                    <a:cubicBezTo>
                      <a:pt x="176" y="1566"/>
                      <a:pt x="188" y="1575"/>
                      <a:pt x="188" y="1587"/>
                    </a:cubicBezTo>
                    <a:cubicBezTo>
                      <a:pt x="188" y="1587"/>
                      <a:pt x="188" y="1587"/>
                      <a:pt x="188" y="1587"/>
                    </a:cubicBezTo>
                    <a:cubicBezTo>
                      <a:pt x="188" y="1574"/>
                      <a:pt x="179" y="1564"/>
                      <a:pt x="172" y="1556"/>
                    </a:cubicBezTo>
                    <a:cubicBezTo>
                      <a:pt x="168" y="1551"/>
                      <a:pt x="165" y="1547"/>
                      <a:pt x="164" y="1544"/>
                    </a:cubicBezTo>
                    <a:cubicBezTo>
                      <a:pt x="164" y="1535"/>
                      <a:pt x="164" y="1526"/>
                      <a:pt x="163" y="1519"/>
                    </a:cubicBezTo>
                    <a:cubicBezTo>
                      <a:pt x="162" y="1499"/>
                      <a:pt x="156" y="1469"/>
                      <a:pt x="149" y="1447"/>
                    </a:cubicBezTo>
                    <a:cubicBezTo>
                      <a:pt x="154" y="1442"/>
                      <a:pt x="163" y="1430"/>
                      <a:pt x="169" y="1417"/>
                    </a:cubicBezTo>
                    <a:cubicBezTo>
                      <a:pt x="169" y="1421"/>
                      <a:pt x="171" y="1423"/>
                      <a:pt x="176" y="1431"/>
                    </a:cubicBezTo>
                    <a:cubicBezTo>
                      <a:pt x="184" y="1444"/>
                      <a:pt x="190" y="1462"/>
                      <a:pt x="190" y="1470"/>
                    </a:cubicBezTo>
                    <a:cubicBezTo>
                      <a:pt x="190" y="1471"/>
                      <a:pt x="190" y="1471"/>
                      <a:pt x="190" y="1471"/>
                    </a:cubicBezTo>
                    <a:cubicBezTo>
                      <a:pt x="190" y="1471"/>
                      <a:pt x="190" y="1471"/>
                      <a:pt x="190" y="1471"/>
                    </a:cubicBezTo>
                    <a:cubicBezTo>
                      <a:pt x="190" y="1471"/>
                      <a:pt x="190" y="1471"/>
                      <a:pt x="190" y="1471"/>
                    </a:cubicBezTo>
                    <a:cubicBezTo>
                      <a:pt x="190" y="1462"/>
                      <a:pt x="188" y="1443"/>
                      <a:pt x="179" y="1429"/>
                    </a:cubicBezTo>
                    <a:cubicBezTo>
                      <a:pt x="173" y="1418"/>
                      <a:pt x="173" y="1418"/>
                      <a:pt x="173" y="1412"/>
                    </a:cubicBezTo>
                    <a:cubicBezTo>
                      <a:pt x="173" y="1406"/>
                      <a:pt x="173" y="1406"/>
                      <a:pt x="173" y="1406"/>
                    </a:cubicBezTo>
                    <a:cubicBezTo>
                      <a:pt x="174" y="1402"/>
                      <a:pt x="175" y="1397"/>
                      <a:pt x="175" y="1393"/>
                    </a:cubicBezTo>
                    <a:cubicBezTo>
                      <a:pt x="175" y="1384"/>
                      <a:pt x="175" y="1384"/>
                      <a:pt x="175" y="1384"/>
                    </a:cubicBezTo>
                    <a:cubicBezTo>
                      <a:pt x="175" y="1375"/>
                      <a:pt x="175" y="1371"/>
                      <a:pt x="179" y="1361"/>
                    </a:cubicBezTo>
                    <a:cubicBezTo>
                      <a:pt x="179" y="1361"/>
                      <a:pt x="179" y="1361"/>
                      <a:pt x="179" y="1361"/>
                    </a:cubicBezTo>
                    <a:cubicBezTo>
                      <a:pt x="179" y="1361"/>
                      <a:pt x="179" y="1361"/>
                      <a:pt x="179" y="1360"/>
                    </a:cubicBezTo>
                    <a:cubicBezTo>
                      <a:pt x="180" y="1358"/>
                      <a:pt x="181" y="1356"/>
                      <a:pt x="182" y="1354"/>
                    </a:cubicBezTo>
                    <a:cubicBezTo>
                      <a:pt x="185" y="1348"/>
                      <a:pt x="186" y="1343"/>
                      <a:pt x="188" y="1339"/>
                    </a:cubicBezTo>
                    <a:cubicBezTo>
                      <a:pt x="188" y="1340"/>
                      <a:pt x="189" y="1341"/>
                      <a:pt x="189" y="1343"/>
                    </a:cubicBezTo>
                    <a:cubicBezTo>
                      <a:pt x="194" y="1358"/>
                      <a:pt x="207" y="1384"/>
                      <a:pt x="201" y="1410"/>
                    </a:cubicBezTo>
                    <a:cubicBezTo>
                      <a:pt x="201" y="1410"/>
                      <a:pt x="201" y="1410"/>
                      <a:pt x="201" y="1410"/>
                    </a:cubicBezTo>
                    <a:cubicBezTo>
                      <a:pt x="208" y="1383"/>
                      <a:pt x="198" y="1357"/>
                      <a:pt x="193" y="1342"/>
                    </a:cubicBezTo>
                    <a:cubicBezTo>
                      <a:pt x="191" y="1336"/>
                      <a:pt x="190" y="1332"/>
                      <a:pt x="189" y="1330"/>
                    </a:cubicBezTo>
                    <a:cubicBezTo>
                      <a:pt x="190" y="1322"/>
                      <a:pt x="189" y="1313"/>
                      <a:pt x="188" y="1298"/>
                    </a:cubicBezTo>
                    <a:cubicBezTo>
                      <a:pt x="187" y="1294"/>
                      <a:pt x="187" y="1294"/>
                      <a:pt x="187" y="1294"/>
                    </a:cubicBezTo>
                    <a:cubicBezTo>
                      <a:pt x="185" y="1271"/>
                      <a:pt x="180" y="1260"/>
                      <a:pt x="173" y="1247"/>
                    </a:cubicBezTo>
                    <a:cubicBezTo>
                      <a:pt x="178" y="1248"/>
                      <a:pt x="182" y="1247"/>
                      <a:pt x="186" y="1246"/>
                    </a:cubicBezTo>
                    <a:cubicBezTo>
                      <a:pt x="192" y="1245"/>
                      <a:pt x="197" y="1243"/>
                      <a:pt x="200" y="1247"/>
                    </a:cubicBezTo>
                    <a:cubicBezTo>
                      <a:pt x="200" y="1246"/>
                      <a:pt x="200" y="1246"/>
                      <a:pt x="200" y="1246"/>
                    </a:cubicBezTo>
                    <a:cubicBezTo>
                      <a:pt x="195" y="1241"/>
                      <a:pt x="192" y="1241"/>
                      <a:pt x="185" y="1242"/>
                    </a:cubicBezTo>
                    <a:cubicBezTo>
                      <a:pt x="180" y="1243"/>
                      <a:pt x="175" y="1245"/>
                      <a:pt x="171" y="1242"/>
                    </a:cubicBezTo>
                    <a:cubicBezTo>
                      <a:pt x="169" y="1239"/>
                      <a:pt x="168" y="1236"/>
                      <a:pt x="166" y="1232"/>
                    </a:cubicBezTo>
                    <a:cubicBezTo>
                      <a:pt x="166" y="1232"/>
                      <a:pt x="166" y="1231"/>
                      <a:pt x="166" y="1231"/>
                    </a:cubicBezTo>
                    <a:cubicBezTo>
                      <a:pt x="166" y="1231"/>
                      <a:pt x="166" y="1231"/>
                      <a:pt x="166" y="1231"/>
                    </a:cubicBezTo>
                    <a:cubicBezTo>
                      <a:pt x="165" y="1229"/>
                      <a:pt x="164" y="1226"/>
                      <a:pt x="162" y="1223"/>
                    </a:cubicBezTo>
                    <a:cubicBezTo>
                      <a:pt x="150" y="1190"/>
                      <a:pt x="143" y="1164"/>
                      <a:pt x="143" y="1150"/>
                    </a:cubicBezTo>
                    <a:cubicBezTo>
                      <a:pt x="144" y="1141"/>
                      <a:pt x="145" y="1133"/>
                      <a:pt x="146" y="1125"/>
                    </a:cubicBezTo>
                    <a:cubicBezTo>
                      <a:pt x="148" y="1102"/>
                      <a:pt x="148" y="1102"/>
                      <a:pt x="148" y="1102"/>
                    </a:cubicBezTo>
                    <a:cubicBezTo>
                      <a:pt x="151" y="1102"/>
                      <a:pt x="154" y="1098"/>
                      <a:pt x="155" y="1094"/>
                    </a:cubicBezTo>
                    <a:cubicBezTo>
                      <a:pt x="155" y="1092"/>
                      <a:pt x="155" y="1089"/>
                      <a:pt x="155" y="1088"/>
                    </a:cubicBezTo>
                    <a:cubicBezTo>
                      <a:pt x="160" y="1080"/>
                      <a:pt x="167" y="1067"/>
                      <a:pt x="170" y="1057"/>
                    </a:cubicBezTo>
                    <a:cubicBezTo>
                      <a:pt x="172" y="1063"/>
                      <a:pt x="173" y="1069"/>
                      <a:pt x="175" y="1076"/>
                    </a:cubicBezTo>
                    <a:cubicBezTo>
                      <a:pt x="173" y="1078"/>
                      <a:pt x="172" y="1082"/>
                      <a:pt x="174" y="1086"/>
                    </a:cubicBezTo>
                    <a:cubicBezTo>
                      <a:pt x="175" y="1089"/>
                      <a:pt x="176" y="1091"/>
                      <a:pt x="178" y="1092"/>
                    </a:cubicBezTo>
                    <a:cubicBezTo>
                      <a:pt x="180" y="1108"/>
                      <a:pt x="183" y="1124"/>
                      <a:pt x="178" y="1134"/>
                    </a:cubicBezTo>
                    <a:cubicBezTo>
                      <a:pt x="178" y="1135"/>
                      <a:pt x="178" y="1135"/>
                      <a:pt x="178" y="1135"/>
                    </a:cubicBezTo>
                    <a:cubicBezTo>
                      <a:pt x="184" y="1124"/>
                      <a:pt x="184" y="1109"/>
                      <a:pt x="182" y="1094"/>
                    </a:cubicBezTo>
                    <a:cubicBezTo>
                      <a:pt x="183" y="1094"/>
                      <a:pt x="183" y="1094"/>
                      <a:pt x="184" y="1094"/>
                    </a:cubicBezTo>
                    <a:cubicBezTo>
                      <a:pt x="187" y="1093"/>
                      <a:pt x="189" y="1087"/>
                      <a:pt x="187" y="1082"/>
                    </a:cubicBezTo>
                    <a:cubicBezTo>
                      <a:pt x="186" y="1077"/>
                      <a:pt x="182" y="1074"/>
                      <a:pt x="179" y="1074"/>
                    </a:cubicBezTo>
                    <a:cubicBezTo>
                      <a:pt x="175" y="1059"/>
                      <a:pt x="171" y="1045"/>
                      <a:pt x="167" y="1036"/>
                    </a:cubicBezTo>
                    <a:cubicBezTo>
                      <a:pt x="166" y="1030"/>
                      <a:pt x="166" y="1030"/>
                      <a:pt x="166" y="1030"/>
                    </a:cubicBezTo>
                    <a:cubicBezTo>
                      <a:pt x="160" y="1012"/>
                      <a:pt x="161" y="1005"/>
                      <a:pt x="163" y="991"/>
                    </a:cubicBezTo>
                    <a:cubicBezTo>
                      <a:pt x="164" y="989"/>
                      <a:pt x="164" y="989"/>
                      <a:pt x="164" y="989"/>
                    </a:cubicBezTo>
                    <a:cubicBezTo>
                      <a:pt x="164" y="989"/>
                      <a:pt x="164" y="989"/>
                      <a:pt x="164" y="989"/>
                    </a:cubicBezTo>
                    <a:cubicBezTo>
                      <a:pt x="173" y="970"/>
                      <a:pt x="173" y="970"/>
                      <a:pt x="173" y="970"/>
                    </a:cubicBezTo>
                    <a:cubicBezTo>
                      <a:pt x="180" y="957"/>
                      <a:pt x="185" y="955"/>
                      <a:pt x="190" y="952"/>
                    </a:cubicBezTo>
                    <a:cubicBezTo>
                      <a:pt x="193" y="951"/>
                      <a:pt x="195" y="949"/>
                      <a:pt x="199" y="947"/>
                    </a:cubicBezTo>
                    <a:cubicBezTo>
                      <a:pt x="204" y="942"/>
                      <a:pt x="206" y="938"/>
                      <a:pt x="207" y="934"/>
                    </a:cubicBezTo>
                    <a:cubicBezTo>
                      <a:pt x="209" y="931"/>
                      <a:pt x="210" y="925"/>
                      <a:pt x="214" y="920"/>
                    </a:cubicBezTo>
                    <a:cubicBezTo>
                      <a:pt x="213" y="920"/>
                      <a:pt x="213" y="920"/>
                      <a:pt x="213" y="920"/>
                    </a:cubicBezTo>
                    <a:cubicBezTo>
                      <a:pt x="209" y="925"/>
                      <a:pt x="205" y="929"/>
                      <a:pt x="204" y="933"/>
                    </a:cubicBezTo>
                    <a:cubicBezTo>
                      <a:pt x="202" y="936"/>
                      <a:pt x="201" y="939"/>
                      <a:pt x="196" y="944"/>
                    </a:cubicBezTo>
                    <a:cubicBezTo>
                      <a:pt x="193" y="946"/>
                      <a:pt x="191" y="947"/>
                      <a:pt x="188" y="948"/>
                    </a:cubicBezTo>
                    <a:cubicBezTo>
                      <a:pt x="188" y="948"/>
                      <a:pt x="188" y="948"/>
                      <a:pt x="188" y="949"/>
                    </a:cubicBezTo>
                    <a:cubicBezTo>
                      <a:pt x="187" y="938"/>
                      <a:pt x="176" y="926"/>
                      <a:pt x="165" y="915"/>
                    </a:cubicBezTo>
                    <a:cubicBezTo>
                      <a:pt x="153" y="903"/>
                      <a:pt x="153" y="899"/>
                      <a:pt x="154" y="890"/>
                    </a:cubicBezTo>
                    <a:cubicBezTo>
                      <a:pt x="156" y="882"/>
                      <a:pt x="156" y="882"/>
                      <a:pt x="156" y="882"/>
                    </a:cubicBezTo>
                    <a:cubicBezTo>
                      <a:pt x="158" y="876"/>
                      <a:pt x="160" y="870"/>
                      <a:pt x="157" y="862"/>
                    </a:cubicBezTo>
                    <a:cubicBezTo>
                      <a:pt x="151" y="849"/>
                      <a:pt x="149" y="837"/>
                      <a:pt x="149" y="826"/>
                    </a:cubicBezTo>
                    <a:cubicBezTo>
                      <a:pt x="157" y="812"/>
                      <a:pt x="157" y="798"/>
                      <a:pt x="155" y="781"/>
                    </a:cubicBezTo>
                    <a:cubicBezTo>
                      <a:pt x="152" y="755"/>
                      <a:pt x="153" y="747"/>
                      <a:pt x="159" y="725"/>
                    </a:cubicBezTo>
                    <a:cubicBezTo>
                      <a:pt x="160" y="719"/>
                      <a:pt x="160" y="719"/>
                      <a:pt x="160" y="719"/>
                    </a:cubicBezTo>
                    <a:cubicBezTo>
                      <a:pt x="165" y="701"/>
                      <a:pt x="168" y="691"/>
                      <a:pt x="164" y="674"/>
                    </a:cubicBezTo>
                    <a:cubicBezTo>
                      <a:pt x="162" y="663"/>
                      <a:pt x="165" y="652"/>
                      <a:pt x="168" y="642"/>
                    </a:cubicBezTo>
                    <a:cubicBezTo>
                      <a:pt x="169" y="637"/>
                      <a:pt x="170" y="633"/>
                      <a:pt x="171" y="629"/>
                    </a:cubicBezTo>
                    <a:cubicBezTo>
                      <a:pt x="173" y="635"/>
                      <a:pt x="173" y="635"/>
                      <a:pt x="173" y="635"/>
                    </a:cubicBezTo>
                    <a:cubicBezTo>
                      <a:pt x="178" y="645"/>
                      <a:pt x="184" y="656"/>
                      <a:pt x="185" y="673"/>
                    </a:cubicBezTo>
                    <a:cubicBezTo>
                      <a:pt x="185" y="682"/>
                      <a:pt x="185" y="688"/>
                      <a:pt x="184" y="692"/>
                    </a:cubicBezTo>
                    <a:cubicBezTo>
                      <a:pt x="183" y="697"/>
                      <a:pt x="183" y="701"/>
                      <a:pt x="187" y="708"/>
                    </a:cubicBezTo>
                    <a:cubicBezTo>
                      <a:pt x="193" y="717"/>
                      <a:pt x="193" y="717"/>
                      <a:pt x="193" y="717"/>
                    </a:cubicBezTo>
                    <a:cubicBezTo>
                      <a:pt x="199" y="725"/>
                      <a:pt x="209" y="732"/>
                      <a:pt x="211" y="752"/>
                    </a:cubicBezTo>
                    <a:cubicBezTo>
                      <a:pt x="211" y="752"/>
                      <a:pt x="211" y="752"/>
                      <a:pt x="211" y="752"/>
                    </a:cubicBezTo>
                    <a:cubicBezTo>
                      <a:pt x="209" y="731"/>
                      <a:pt x="202" y="722"/>
                      <a:pt x="196" y="714"/>
                    </a:cubicBezTo>
                    <a:cubicBezTo>
                      <a:pt x="191" y="706"/>
                      <a:pt x="191" y="706"/>
                      <a:pt x="191" y="706"/>
                    </a:cubicBezTo>
                    <a:cubicBezTo>
                      <a:pt x="187" y="700"/>
                      <a:pt x="187" y="698"/>
                      <a:pt x="188" y="692"/>
                    </a:cubicBezTo>
                    <a:cubicBezTo>
                      <a:pt x="189" y="688"/>
                      <a:pt x="190" y="683"/>
                      <a:pt x="189" y="672"/>
                    </a:cubicBezTo>
                    <a:cubicBezTo>
                      <a:pt x="189" y="671"/>
                      <a:pt x="189" y="671"/>
                      <a:pt x="189" y="670"/>
                    </a:cubicBezTo>
                    <a:cubicBezTo>
                      <a:pt x="194" y="669"/>
                      <a:pt x="198" y="666"/>
                      <a:pt x="203" y="661"/>
                    </a:cubicBezTo>
                    <a:cubicBezTo>
                      <a:pt x="205" y="659"/>
                      <a:pt x="205" y="659"/>
                      <a:pt x="205" y="659"/>
                    </a:cubicBezTo>
                    <a:cubicBezTo>
                      <a:pt x="207" y="657"/>
                      <a:pt x="211" y="651"/>
                      <a:pt x="214" y="652"/>
                    </a:cubicBezTo>
                    <a:cubicBezTo>
                      <a:pt x="214" y="651"/>
                      <a:pt x="214" y="651"/>
                      <a:pt x="214" y="651"/>
                    </a:cubicBezTo>
                    <a:cubicBezTo>
                      <a:pt x="209" y="650"/>
                      <a:pt x="205" y="653"/>
                      <a:pt x="202" y="657"/>
                    </a:cubicBezTo>
                    <a:cubicBezTo>
                      <a:pt x="200" y="658"/>
                      <a:pt x="200" y="658"/>
                      <a:pt x="200" y="658"/>
                    </a:cubicBezTo>
                    <a:cubicBezTo>
                      <a:pt x="196" y="662"/>
                      <a:pt x="192" y="665"/>
                      <a:pt x="188" y="666"/>
                    </a:cubicBezTo>
                    <a:cubicBezTo>
                      <a:pt x="186" y="652"/>
                      <a:pt x="181" y="642"/>
                      <a:pt x="177" y="634"/>
                    </a:cubicBezTo>
                    <a:cubicBezTo>
                      <a:pt x="172" y="622"/>
                      <a:pt x="172" y="622"/>
                      <a:pt x="172" y="622"/>
                    </a:cubicBezTo>
                    <a:cubicBezTo>
                      <a:pt x="172" y="623"/>
                      <a:pt x="172" y="623"/>
                      <a:pt x="172" y="623"/>
                    </a:cubicBezTo>
                    <a:cubicBezTo>
                      <a:pt x="172" y="615"/>
                      <a:pt x="171" y="609"/>
                      <a:pt x="169" y="603"/>
                    </a:cubicBezTo>
                    <a:cubicBezTo>
                      <a:pt x="172" y="602"/>
                      <a:pt x="175" y="599"/>
                      <a:pt x="177" y="598"/>
                    </a:cubicBezTo>
                    <a:cubicBezTo>
                      <a:pt x="179" y="595"/>
                      <a:pt x="183" y="590"/>
                      <a:pt x="184" y="587"/>
                    </a:cubicBezTo>
                    <a:cubicBezTo>
                      <a:pt x="186" y="581"/>
                      <a:pt x="187" y="576"/>
                      <a:pt x="188" y="570"/>
                    </a:cubicBezTo>
                    <a:cubicBezTo>
                      <a:pt x="189" y="568"/>
                      <a:pt x="189" y="568"/>
                      <a:pt x="189" y="568"/>
                    </a:cubicBezTo>
                    <a:cubicBezTo>
                      <a:pt x="192" y="566"/>
                      <a:pt x="194" y="564"/>
                      <a:pt x="197" y="563"/>
                    </a:cubicBezTo>
                    <a:cubicBezTo>
                      <a:pt x="200" y="562"/>
                      <a:pt x="203" y="561"/>
                      <a:pt x="206" y="561"/>
                    </a:cubicBezTo>
                    <a:cubicBezTo>
                      <a:pt x="207" y="561"/>
                      <a:pt x="207" y="561"/>
                      <a:pt x="207" y="561"/>
                    </a:cubicBezTo>
                    <a:cubicBezTo>
                      <a:pt x="209" y="561"/>
                      <a:pt x="210" y="561"/>
                      <a:pt x="212" y="560"/>
                    </a:cubicBezTo>
                    <a:cubicBezTo>
                      <a:pt x="212" y="559"/>
                      <a:pt x="212" y="559"/>
                      <a:pt x="212" y="559"/>
                    </a:cubicBezTo>
                    <a:cubicBezTo>
                      <a:pt x="209" y="559"/>
                      <a:pt x="209" y="559"/>
                      <a:pt x="209" y="559"/>
                    </a:cubicBezTo>
                    <a:cubicBezTo>
                      <a:pt x="208" y="559"/>
                      <a:pt x="208" y="559"/>
                      <a:pt x="208" y="559"/>
                    </a:cubicBezTo>
                    <a:cubicBezTo>
                      <a:pt x="205" y="559"/>
                      <a:pt x="202" y="560"/>
                      <a:pt x="198" y="561"/>
                    </a:cubicBezTo>
                    <a:cubicBezTo>
                      <a:pt x="194" y="561"/>
                      <a:pt x="190" y="563"/>
                      <a:pt x="186" y="564"/>
                    </a:cubicBezTo>
                    <a:cubicBezTo>
                      <a:pt x="185" y="565"/>
                      <a:pt x="185" y="565"/>
                      <a:pt x="185" y="565"/>
                    </a:cubicBezTo>
                    <a:cubicBezTo>
                      <a:pt x="182" y="566"/>
                      <a:pt x="182" y="566"/>
                      <a:pt x="182" y="566"/>
                    </a:cubicBezTo>
                    <a:cubicBezTo>
                      <a:pt x="181" y="565"/>
                      <a:pt x="179" y="563"/>
                      <a:pt x="177" y="562"/>
                    </a:cubicBezTo>
                    <a:cubicBezTo>
                      <a:pt x="175" y="562"/>
                      <a:pt x="174" y="561"/>
                      <a:pt x="172" y="561"/>
                    </a:cubicBezTo>
                    <a:cubicBezTo>
                      <a:pt x="172" y="560"/>
                      <a:pt x="172" y="558"/>
                      <a:pt x="173" y="557"/>
                    </a:cubicBezTo>
                    <a:cubicBezTo>
                      <a:pt x="173" y="549"/>
                      <a:pt x="173" y="543"/>
                      <a:pt x="172" y="537"/>
                    </a:cubicBezTo>
                    <a:cubicBezTo>
                      <a:pt x="171" y="536"/>
                      <a:pt x="171" y="535"/>
                      <a:pt x="170" y="534"/>
                    </a:cubicBezTo>
                    <a:cubicBezTo>
                      <a:pt x="170" y="533"/>
                      <a:pt x="170" y="533"/>
                      <a:pt x="170" y="533"/>
                    </a:cubicBezTo>
                    <a:cubicBezTo>
                      <a:pt x="170" y="532"/>
                      <a:pt x="170" y="532"/>
                      <a:pt x="170" y="532"/>
                    </a:cubicBezTo>
                    <a:cubicBezTo>
                      <a:pt x="171" y="530"/>
                      <a:pt x="172" y="528"/>
                      <a:pt x="173" y="526"/>
                    </a:cubicBezTo>
                    <a:cubicBezTo>
                      <a:pt x="174" y="524"/>
                      <a:pt x="174" y="524"/>
                      <a:pt x="174" y="524"/>
                    </a:cubicBezTo>
                    <a:cubicBezTo>
                      <a:pt x="176" y="518"/>
                      <a:pt x="181" y="514"/>
                      <a:pt x="186" y="510"/>
                    </a:cubicBezTo>
                    <a:cubicBezTo>
                      <a:pt x="188" y="509"/>
                      <a:pt x="188" y="509"/>
                      <a:pt x="188" y="509"/>
                    </a:cubicBezTo>
                    <a:cubicBezTo>
                      <a:pt x="189" y="508"/>
                      <a:pt x="190" y="507"/>
                      <a:pt x="191" y="506"/>
                    </a:cubicBezTo>
                    <a:cubicBezTo>
                      <a:pt x="197" y="503"/>
                      <a:pt x="204" y="505"/>
                      <a:pt x="210" y="507"/>
                    </a:cubicBezTo>
                    <a:cubicBezTo>
                      <a:pt x="218" y="509"/>
                      <a:pt x="225" y="511"/>
                      <a:pt x="233" y="507"/>
                    </a:cubicBezTo>
                    <a:cubicBezTo>
                      <a:pt x="233" y="507"/>
                      <a:pt x="233" y="507"/>
                      <a:pt x="233" y="507"/>
                    </a:cubicBezTo>
                    <a:cubicBezTo>
                      <a:pt x="227" y="510"/>
                      <a:pt x="218" y="505"/>
                      <a:pt x="211" y="503"/>
                    </a:cubicBezTo>
                    <a:cubicBezTo>
                      <a:pt x="206" y="502"/>
                      <a:pt x="201" y="500"/>
                      <a:pt x="195" y="501"/>
                    </a:cubicBezTo>
                    <a:cubicBezTo>
                      <a:pt x="198" y="497"/>
                      <a:pt x="200" y="492"/>
                      <a:pt x="201" y="488"/>
                    </a:cubicBezTo>
                    <a:cubicBezTo>
                      <a:pt x="202" y="486"/>
                      <a:pt x="202" y="486"/>
                      <a:pt x="202" y="486"/>
                    </a:cubicBezTo>
                    <a:cubicBezTo>
                      <a:pt x="203" y="480"/>
                      <a:pt x="203" y="473"/>
                      <a:pt x="208" y="470"/>
                    </a:cubicBezTo>
                    <a:cubicBezTo>
                      <a:pt x="208" y="470"/>
                      <a:pt x="208" y="470"/>
                      <a:pt x="208" y="470"/>
                    </a:cubicBezTo>
                    <a:cubicBezTo>
                      <a:pt x="202" y="473"/>
                      <a:pt x="200" y="479"/>
                      <a:pt x="198" y="485"/>
                    </a:cubicBezTo>
                    <a:cubicBezTo>
                      <a:pt x="197" y="487"/>
                      <a:pt x="197" y="487"/>
                      <a:pt x="197" y="487"/>
                    </a:cubicBezTo>
                    <a:cubicBezTo>
                      <a:pt x="195" y="493"/>
                      <a:pt x="193" y="499"/>
                      <a:pt x="189" y="503"/>
                    </a:cubicBezTo>
                    <a:cubicBezTo>
                      <a:pt x="189" y="503"/>
                      <a:pt x="189" y="503"/>
                      <a:pt x="189" y="503"/>
                    </a:cubicBezTo>
                    <a:cubicBezTo>
                      <a:pt x="189" y="503"/>
                      <a:pt x="189" y="503"/>
                      <a:pt x="189" y="503"/>
                    </a:cubicBezTo>
                    <a:cubicBezTo>
                      <a:pt x="188" y="504"/>
                      <a:pt x="187" y="505"/>
                      <a:pt x="186" y="506"/>
                    </a:cubicBezTo>
                    <a:cubicBezTo>
                      <a:pt x="184" y="507"/>
                      <a:pt x="184" y="507"/>
                      <a:pt x="184" y="507"/>
                    </a:cubicBezTo>
                    <a:cubicBezTo>
                      <a:pt x="178" y="511"/>
                      <a:pt x="173" y="515"/>
                      <a:pt x="170" y="523"/>
                    </a:cubicBezTo>
                    <a:cubicBezTo>
                      <a:pt x="169" y="524"/>
                      <a:pt x="169" y="524"/>
                      <a:pt x="169" y="524"/>
                    </a:cubicBezTo>
                    <a:cubicBezTo>
                      <a:pt x="168" y="525"/>
                      <a:pt x="168" y="527"/>
                      <a:pt x="167" y="528"/>
                    </a:cubicBezTo>
                    <a:cubicBezTo>
                      <a:pt x="167" y="528"/>
                      <a:pt x="167" y="527"/>
                      <a:pt x="167" y="527"/>
                    </a:cubicBezTo>
                    <a:cubicBezTo>
                      <a:pt x="166" y="525"/>
                      <a:pt x="166" y="525"/>
                      <a:pt x="166" y="525"/>
                    </a:cubicBezTo>
                    <a:cubicBezTo>
                      <a:pt x="165" y="524"/>
                      <a:pt x="165" y="523"/>
                      <a:pt x="164" y="522"/>
                    </a:cubicBezTo>
                    <a:cubicBezTo>
                      <a:pt x="165" y="519"/>
                      <a:pt x="166" y="515"/>
                      <a:pt x="165" y="512"/>
                    </a:cubicBezTo>
                    <a:cubicBezTo>
                      <a:pt x="164" y="507"/>
                      <a:pt x="161" y="503"/>
                      <a:pt x="157" y="502"/>
                    </a:cubicBezTo>
                    <a:cubicBezTo>
                      <a:pt x="157" y="501"/>
                      <a:pt x="157" y="500"/>
                      <a:pt x="157" y="499"/>
                    </a:cubicBezTo>
                    <a:cubicBezTo>
                      <a:pt x="157" y="498"/>
                      <a:pt x="157" y="498"/>
                      <a:pt x="157" y="498"/>
                    </a:cubicBezTo>
                    <a:cubicBezTo>
                      <a:pt x="157" y="498"/>
                      <a:pt x="157" y="498"/>
                      <a:pt x="157" y="498"/>
                    </a:cubicBezTo>
                    <a:cubicBezTo>
                      <a:pt x="158" y="495"/>
                      <a:pt x="158" y="495"/>
                      <a:pt x="158" y="495"/>
                    </a:cubicBezTo>
                    <a:cubicBezTo>
                      <a:pt x="159" y="494"/>
                      <a:pt x="159" y="492"/>
                      <a:pt x="161" y="491"/>
                    </a:cubicBezTo>
                    <a:cubicBezTo>
                      <a:pt x="163" y="488"/>
                      <a:pt x="166" y="486"/>
                      <a:pt x="168" y="484"/>
                    </a:cubicBezTo>
                    <a:cubicBezTo>
                      <a:pt x="170" y="483"/>
                      <a:pt x="170" y="483"/>
                      <a:pt x="170" y="483"/>
                    </a:cubicBezTo>
                    <a:cubicBezTo>
                      <a:pt x="174" y="489"/>
                      <a:pt x="186" y="483"/>
                      <a:pt x="191" y="482"/>
                    </a:cubicBezTo>
                    <a:cubicBezTo>
                      <a:pt x="192" y="482"/>
                      <a:pt x="192" y="482"/>
                      <a:pt x="192" y="482"/>
                    </a:cubicBezTo>
                    <a:cubicBezTo>
                      <a:pt x="192" y="482"/>
                      <a:pt x="192" y="482"/>
                      <a:pt x="192" y="482"/>
                    </a:cubicBezTo>
                    <a:cubicBezTo>
                      <a:pt x="191" y="482"/>
                      <a:pt x="191" y="482"/>
                      <a:pt x="191" y="482"/>
                    </a:cubicBezTo>
                    <a:cubicBezTo>
                      <a:pt x="178" y="484"/>
                      <a:pt x="174" y="482"/>
                      <a:pt x="174" y="481"/>
                    </a:cubicBezTo>
                    <a:cubicBezTo>
                      <a:pt x="175" y="480"/>
                      <a:pt x="175" y="480"/>
                      <a:pt x="175" y="480"/>
                    </a:cubicBezTo>
                    <a:cubicBezTo>
                      <a:pt x="178" y="478"/>
                      <a:pt x="178" y="477"/>
                      <a:pt x="180" y="473"/>
                    </a:cubicBezTo>
                    <a:cubicBezTo>
                      <a:pt x="186" y="464"/>
                      <a:pt x="187" y="461"/>
                      <a:pt x="185" y="459"/>
                    </a:cubicBezTo>
                    <a:cubicBezTo>
                      <a:pt x="185" y="459"/>
                      <a:pt x="185" y="459"/>
                      <a:pt x="185" y="459"/>
                    </a:cubicBezTo>
                    <a:cubicBezTo>
                      <a:pt x="185" y="459"/>
                      <a:pt x="185" y="459"/>
                      <a:pt x="185" y="459"/>
                    </a:cubicBezTo>
                    <a:cubicBezTo>
                      <a:pt x="185" y="459"/>
                      <a:pt x="185" y="461"/>
                      <a:pt x="180" y="470"/>
                    </a:cubicBezTo>
                    <a:cubicBezTo>
                      <a:pt x="178" y="473"/>
                      <a:pt x="175" y="475"/>
                      <a:pt x="172" y="476"/>
                    </a:cubicBezTo>
                    <a:cubicBezTo>
                      <a:pt x="168" y="479"/>
                      <a:pt x="168" y="479"/>
                      <a:pt x="168" y="479"/>
                    </a:cubicBezTo>
                    <a:cubicBezTo>
                      <a:pt x="166" y="481"/>
                      <a:pt x="166" y="481"/>
                      <a:pt x="166" y="481"/>
                    </a:cubicBezTo>
                    <a:cubicBezTo>
                      <a:pt x="163" y="483"/>
                      <a:pt x="160" y="485"/>
                      <a:pt x="158" y="488"/>
                    </a:cubicBezTo>
                    <a:cubicBezTo>
                      <a:pt x="158" y="488"/>
                      <a:pt x="158" y="488"/>
                      <a:pt x="157" y="488"/>
                    </a:cubicBezTo>
                    <a:cubicBezTo>
                      <a:pt x="158" y="488"/>
                      <a:pt x="158" y="487"/>
                      <a:pt x="158" y="487"/>
                    </a:cubicBezTo>
                    <a:cubicBezTo>
                      <a:pt x="159" y="483"/>
                      <a:pt x="160" y="479"/>
                      <a:pt x="161" y="476"/>
                    </a:cubicBezTo>
                    <a:cubicBezTo>
                      <a:pt x="162" y="476"/>
                      <a:pt x="162" y="476"/>
                      <a:pt x="162" y="476"/>
                    </a:cubicBezTo>
                    <a:cubicBezTo>
                      <a:pt x="162" y="475"/>
                      <a:pt x="162" y="475"/>
                      <a:pt x="162" y="475"/>
                    </a:cubicBezTo>
                    <a:cubicBezTo>
                      <a:pt x="165" y="467"/>
                      <a:pt x="170" y="458"/>
                      <a:pt x="174" y="451"/>
                    </a:cubicBezTo>
                    <a:cubicBezTo>
                      <a:pt x="176" y="448"/>
                      <a:pt x="178" y="445"/>
                      <a:pt x="180" y="442"/>
                    </a:cubicBezTo>
                    <a:cubicBezTo>
                      <a:pt x="183" y="442"/>
                      <a:pt x="186" y="440"/>
                      <a:pt x="188" y="437"/>
                    </a:cubicBezTo>
                    <a:cubicBezTo>
                      <a:pt x="190" y="434"/>
                      <a:pt x="191" y="431"/>
                      <a:pt x="190" y="428"/>
                    </a:cubicBezTo>
                    <a:cubicBezTo>
                      <a:pt x="191" y="427"/>
                      <a:pt x="192" y="426"/>
                      <a:pt x="192" y="425"/>
                    </a:cubicBezTo>
                    <a:cubicBezTo>
                      <a:pt x="195" y="422"/>
                      <a:pt x="198" y="418"/>
                      <a:pt x="200" y="415"/>
                    </a:cubicBezTo>
                    <a:cubicBezTo>
                      <a:pt x="200" y="415"/>
                      <a:pt x="201" y="413"/>
                      <a:pt x="201" y="413"/>
                    </a:cubicBezTo>
                    <a:cubicBezTo>
                      <a:pt x="202" y="411"/>
                      <a:pt x="203" y="410"/>
                      <a:pt x="204" y="409"/>
                    </a:cubicBezTo>
                    <a:cubicBezTo>
                      <a:pt x="204" y="409"/>
                      <a:pt x="204" y="409"/>
                      <a:pt x="204" y="408"/>
                    </a:cubicBezTo>
                    <a:cubicBezTo>
                      <a:pt x="205" y="413"/>
                      <a:pt x="207" y="416"/>
                      <a:pt x="210" y="418"/>
                    </a:cubicBezTo>
                    <a:cubicBezTo>
                      <a:pt x="216" y="421"/>
                      <a:pt x="216" y="421"/>
                      <a:pt x="216" y="421"/>
                    </a:cubicBezTo>
                    <a:cubicBezTo>
                      <a:pt x="220" y="423"/>
                      <a:pt x="223" y="424"/>
                      <a:pt x="226" y="427"/>
                    </a:cubicBezTo>
                    <a:cubicBezTo>
                      <a:pt x="230" y="430"/>
                      <a:pt x="233" y="434"/>
                      <a:pt x="235" y="439"/>
                    </a:cubicBezTo>
                    <a:cubicBezTo>
                      <a:pt x="235" y="440"/>
                      <a:pt x="235" y="440"/>
                      <a:pt x="235" y="440"/>
                    </a:cubicBezTo>
                    <a:cubicBezTo>
                      <a:pt x="238" y="447"/>
                      <a:pt x="240" y="451"/>
                      <a:pt x="243" y="452"/>
                    </a:cubicBezTo>
                    <a:cubicBezTo>
                      <a:pt x="246" y="453"/>
                      <a:pt x="246" y="453"/>
                      <a:pt x="246" y="453"/>
                    </a:cubicBezTo>
                    <a:cubicBezTo>
                      <a:pt x="244" y="451"/>
                      <a:pt x="244" y="451"/>
                      <a:pt x="244" y="451"/>
                    </a:cubicBezTo>
                    <a:cubicBezTo>
                      <a:pt x="244" y="451"/>
                      <a:pt x="244" y="451"/>
                      <a:pt x="244" y="451"/>
                    </a:cubicBezTo>
                    <a:cubicBezTo>
                      <a:pt x="244" y="451"/>
                      <a:pt x="242" y="447"/>
                      <a:pt x="239" y="439"/>
                    </a:cubicBezTo>
                    <a:cubicBezTo>
                      <a:pt x="238" y="438"/>
                      <a:pt x="238" y="438"/>
                      <a:pt x="238" y="438"/>
                    </a:cubicBezTo>
                    <a:cubicBezTo>
                      <a:pt x="238" y="436"/>
                      <a:pt x="237" y="435"/>
                      <a:pt x="236" y="434"/>
                    </a:cubicBezTo>
                    <a:cubicBezTo>
                      <a:pt x="242" y="433"/>
                      <a:pt x="245" y="428"/>
                      <a:pt x="249" y="424"/>
                    </a:cubicBezTo>
                    <a:cubicBezTo>
                      <a:pt x="254" y="417"/>
                      <a:pt x="254" y="417"/>
                      <a:pt x="254" y="417"/>
                    </a:cubicBezTo>
                    <a:cubicBezTo>
                      <a:pt x="254" y="417"/>
                      <a:pt x="254" y="417"/>
                      <a:pt x="254" y="417"/>
                    </a:cubicBezTo>
                    <a:cubicBezTo>
                      <a:pt x="249" y="422"/>
                      <a:pt x="249" y="422"/>
                      <a:pt x="249" y="422"/>
                    </a:cubicBezTo>
                    <a:cubicBezTo>
                      <a:pt x="244" y="426"/>
                      <a:pt x="239" y="431"/>
                      <a:pt x="234" y="429"/>
                    </a:cubicBezTo>
                    <a:cubicBezTo>
                      <a:pt x="232" y="427"/>
                      <a:pt x="231" y="426"/>
                      <a:pt x="229" y="424"/>
                    </a:cubicBezTo>
                    <a:cubicBezTo>
                      <a:pt x="226" y="421"/>
                      <a:pt x="222" y="419"/>
                      <a:pt x="218" y="417"/>
                    </a:cubicBezTo>
                    <a:cubicBezTo>
                      <a:pt x="213" y="414"/>
                      <a:pt x="213" y="414"/>
                      <a:pt x="213" y="414"/>
                    </a:cubicBezTo>
                    <a:cubicBezTo>
                      <a:pt x="211" y="414"/>
                      <a:pt x="206" y="410"/>
                      <a:pt x="208" y="403"/>
                    </a:cubicBezTo>
                    <a:cubicBezTo>
                      <a:pt x="208" y="403"/>
                      <a:pt x="208" y="403"/>
                      <a:pt x="208" y="403"/>
                    </a:cubicBezTo>
                    <a:cubicBezTo>
                      <a:pt x="210" y="395"/>
                      <a:pt x="217" y="370"/>
                      <a:pt x="225" y="363"/>
                    </a:cubicBezTo>
                    <a:cubicBezTo>
                      <a:pt x="236" y="355"/>
                      <a:pt x="239" y="354"/>
                      <a:pt x="257" y="353"/>
                    </a:cubicBezTo>
                    <a:cubicBezTo>
                      <a:pt x="276" y="352"/>
                      <a:pt x="283" y="356"/>
                      <a:pt x="287" y="375"/>
                    </a:cubicBezTo>
                    <a:cubicBezTo>
                      <a:pt x="290" y="391"/>
                      <a:pt x="292" y="418"/>
                      <a:pt x="293" y="427"/>
                    </a:cubicBezTo>
                    <a:cubicBezTo>
                      <a:pt x="290" y="429"/>
                      <a:pt x="289" y="434"/>
                      <a:pt x="291" y="439"/>
                    </a:cubicBezTo>
                    <a:cubicBezTo>
                      <a:pt x="292" y="442"/>
                      <a:pt x="294" y="444"/>
                      <a:pt x="296" y="446"/>
                    </a:cubicBezTo>
                    <a:cubicBezTo>
                      <a:pt x="295" y="454"/>
                      <a:pt x="293" y="461"/>
                      <a:pt x="288" y="468"/>
                    </a:cubicBezTo>
                    <a:cubicBezTo>
                      <a:pt x="288" y="468"/>
                      <a:pt x="288" y="468"/>
                      <a:pt x="287" y="468"/>
                    </a:cubicBezTo>
                    <a:cubicBezTo>
                      <a:pt x="287" y="468"/>
                      <a:pt x="287" y="468"/>
                      <a:pt x="287" y="468"/>
                    </a:cubicBezTo>
                    <a:cubicBezTo>
                      <a:pt x="287" y="468"/>
                      <a:pt x="287" y="468"/>
                      <a:pt x="287" y="468"/>
                    </a:cubicBezTo>
                    <a:cubicBezTo>
                      <a:pt x="286" y="470"/>
                      <a:pt x="284" y="471"/>
                      <a:pt x="282" y="472"/>
                    </a:cubicBezTo>
                    <a:cubicBezTo>
                      <a:pt x="280" y="474"/>
                      <a:pt x="278" y="475"/>
                      <a:pt x="276" y="478"/>
                    </a:cubicBezTo>
                    <a:cubicBezTo>
                      <a:pt x="272" y="483"/>
                      <a:pt x="274" y="489"/>
                      <a:pt x="273" y="494"/>
                    </a:cubicBezTo>
                    <a:cubicBezTo>
                      <a:pt x="273" y="494"/>
                      <a:pt x="273" y="494"/>
                      <a:pt x="273" y="494"/>
                    </a:cubicBezTo>
                    <a:cubicBezTo>
                      <a:pt x="274" y="489"/>
                      <a:pt x="276" y="484"/>
                      <a:pt x="279" y="480"/>
                    </a:cubicBezTo>
                    <a:cubicBezTo>
                      <a:pt x="280" y="478"/>
                      <a:pt x="283" y="477"/>
                      <a:pt x="285" y="475"/>
                    </a:cubicBezTo>
                    <a:cubicBezTo>
                      <a:pt x="285" y="475"/>
                      <a:pt x="285" y="475"/>
                      <a:pt x="286" y="475"/>
                    </a:cubicBezTo>
                    <a:cubicBezTo>
                      <a:pt x="285" y="482"/>
                      <a:pt x="286" y="491"/>
                      <a:pt x="291" y="497"/>
                    </a:cubicBezTo>
                    <a:cubicBezTo>
                      <a:pt x="292" y="496"/>
                      <a:pt x="292" y="496"/>
                      <a:pt x="292" y="496"/>
                    </a:cubicBezTo>
                    <a:cubicBezTo>
                      <a:pt x="286" y="490"/>
                      <a:pt x="288" y="477"/>
                      <a:pt x="291" y="470"/>
                    </a:cubicBezTo>
                    <a:cubicBezTo>
                      <a:pt x="291" y="470"/>
                      <a:pt x="291" y="470"/>
                      <a:pt x="291" y="470"/>
                    </a:cubicBezTo>
                    <a:cubicBezTo>
                      <a:pt x="297" y="463"/>
                      <a:pt x="299" y="455"/>
                      <a:pt x="299" y="447"/>
                    </a:cubicBezTo>
                    <a:cubicBezTo>
                      <a:pt x="300" y="447"/>
                      <a:pt x="300" y="446"/>
                      <a:pt x="300" y="446"/>
                    </a:cubicBezTo>
                    <a:cubicBezTo>
                      <a:pt x="304" y="452"/>
                      <a:pt x="304" y="452"/>
                      <a:pt x="304" y="452"/>
                    </a:cubicBezTo>
                    <a:cubicBezTo>
                      <a:pt x="315" y="467"/>
                      <a:pt x="329" y="486"/>
                      <a:pt x="319" y="504"/>
                    </a:cubicBezTo>
                    <a:cubicBezTo>
                      <a:pt x="313" y="514"/>
                      <a:pt x="307" y="517"/>
                      <a:pt x="301" y="519"/>
                    </a:cubicBezTo>
                    <a:cubicBezTo>
                      <a:pt x="295" y="522"/>
                      <a:pt x="290" y="524"/>
                      <a:pt x="288" y="536"/>
                    </a:cubicBezTo>
                    <a:cubicBezTo>
                      <a:pt x="288" y="540"/>
                      <a:pt x="288" y="540"/>
                      <a:pt x="288" y="540"/>
                    </a:cubicBezTo>
                    <a:cubicBezTo>
                      <a:pt x="286" y="555"/>
                      <a:pt x="285" y="561"/>
                      <a:pt x="289" y="569"/>
                    </a:cubicBezTo>
                    <a:cubicBezTo>
                      <a:pt x="289" y="570"/>
                      <a:pt x="289" y="570"/>
                      <a:pt x="289" y="571"/>
                    </a:cubicBezTo>
                    <a:cubicBezTo>
                      <a:pt x="288" y="576"/>
                      <a:pt x="291" y="581"/>
                      <a:pt x="295" y="582"/>
                    </a:cubicBezTo>
                    <a:cubicBezTo>
                      <a:pt x="296" y="582"/>
                      <a:pt x="297" y="582"/>
                      <a:pt x="298" y="581"/>
                    </a:cubicBezTo>
                    <a:cubicBezTo>
                      <a:pt x="298" y="582"/>
                      <a:pt x="298" y="582"/>
                      <a:pt x="298" y="582"/>
                    </a:cubicBezTo>
                    <a:cubicBezTo>
                      <a:pt x="301" y="586"/>
                      <a:pt x="303" y="589"/>
                      <a:pt x="305" y="594"/>
                    </a:cubicBezTo>
                    <a:cubicBezTo>
                      <a:pt x="304" y="596"/>
                      <a:pt x="303" y="598"/>
                      <a:pt x="302" y="601"/>
                    </a:cubicBezTo>
                    <a:cubicBezTo>
                      <a:pt x="302" y="605"/>
                      <a:pt x="303" y="609"/>
                      <a:pt x="306" y="611"/>
                    </a:cubicBezTo>
                    <a:cubicBezTo>
                      <a:pt x="305" y="614"/>
                      <a:pt x="304" y="618"/>
                      <a:pt x="305" y="624"/>
                    </a:cubicBezTo>
                    <a:cubicBezTo>
                      <a:pt x="305" y="625"/>
                      <a:pt x="305" y="625"/>
                      <a:pt x="305" y="626"/>
                    </a:cubicBezTo>
                    <a:cubicBezTo>
                      <a:pt x="304" y="626"/>
                      <a:pt x="304" y="626"/>
                      <a:pt x="304" y="626"/>
                    </a:cubicBezTo>
                    <a:cubicBezTo>
                      <a:pt x="304" y="627"/>
                      <a:pt x="304" y="628"/>
                      <a:pt x="305" y="628"/>
                    </a:cubicBezTo>
                    <a:cubicBezTo>
                      <a:pt x="304" y="641"/>
                      <a:pt x="299" y="652"/>
                      <a:pt x="294" y="661"/>
                    </a:cubicBezTo>
                    <a:cubicBezTo>
                      <a:pt x="292" y="665"/>
                      <a:pt x="286" y="669"/>
                      <a:pt x="279" y="672"/>
                    </a:cubicBezTo>
                    <a:cubicBezTo>
                      <a:pt x="270" y="676"/>
                      <a:pt x="265" y="682"/>
                      <a:pt x="263" y="690"/>
                    </a:cubicBezTo>
                    <a:cubicBezTo>
                      <a:pt x="263" y="690"/>
                      <a:pt x="263" y="690"/>
                      <a:pt x="263" y="690"/>
                    </a:cubicBezTo>
                    <a:cubicBezTo>
                      <a:pt x="264" y="684"/>
                      <a:pt x="273" y="680"/>
                      <a:pt x="281" y="676"/>
                    </a:cubicBezTo>
                    <a:cubicBezTo>
                      <a:pt x="283" y="675"/>
                      <a:pt x="284" y="674"/>
                      <a:pt x="286" y="673"/>
                    </a:cubicBezTo>
                    <a:cubicBezTo>
                      <a:pt x="286" y="674"/>
                      <a:pt x="287" y="676"/>
                      <a:pt x="288" y="677"/>
                    </a:cubicBezTo>
                    <a:cubicBezTo>
                      <a:pt x="289" y="679"/>
                      <a:pt x="291" y="682"/>
                      <a:pt x="292" y="688"/>
                    </a:cubicBezTo>
                    <a:cubicBezTo>
                      <a:pt x="293" y="687"/>
                      <a:pt x="293" y="687"/>
                      <a:pt x="293" y="687"/>
                    </a:cubicBezTo>
                    <a:cubicBezTo>
                      <a:pt x="292" y="680"/>
                      <a:pt x="293" y="677"/>
                      <a:pt x="292" y="675"/>
                    </a:cubicBezTo>
                    <a:cubicBezTo>
                      <a:pt x="290" y="673"/>
                      <a:pt x="290" y="673"/>
                      <a:pt x="291" y="670"/>
                    </a:cubicBezTo>
                    <a:cubicBezTo>
                      <a:pt x="291" y="670"/>
                      <a:pt x="291" y="670"/>
                      <a:pt x="291" y="670"/>
                    </a:cubicBezTo>
                    <a:cubicBezTo>
                      <a:pt x="294" y="668"/>
                      <a:pt x="296" y="666"/>
                      <a:pt x="298" y="663"/>
                    </a:cubicBezTo>
                    <a:cubicBezTo>
                      <a:pt x="301" y="656"/>
                      <a:pt x="306" y="647"/>
                      <a:pt x="308" y="637"/>
                    </a:cubicBezTo>
                    <a:cubicBezTo>
                      <a:pt x="308" y="639"/>
                      <a:pt x="309" y="640"/>
                      <a:pt x="309" y="641"/>
                    </a:cubicBezTo>
                    <a:cubicBezTo>
                      <a:pt x="312" y="648"/>
                      <a:pt x="314" y="654"/>
                      <a:pt x="314" y="664"/>
                    </a:cubicBezTo>
                    <a:cubicBezTo>
                      <a:pt x="313" y="675"/>
                      <a:pt x="315" y="678"/>
                      <a:pt x="317" y="682"/>
                    </a:cubicBezTo>
                    <a:cubicBezTo>
                      <a:pt x="319" y="684"/>
                      <a:pt x="320" y="687"/>
                      <a:pt x="322" y="692"/>
                    </a:cubicBezTo>
                    <a:cubicBezTo>
                      <a:pt x="324" y="696"/>
                      <a:pt x="324" y="696"/>
                      <a:pt x="324" y="696"/>
                    </a:cubicBezTo>
                    <a:cubicBezTo>
                      <a:pt x="324" y="698"/>
                      <a:pt x="325" y="699"/>
                      <a:pt x="325" y="701"/>
                    </a:cubicBezTo>
                    <a:cubicBezTo>
                      <a:pt x="325" y="703"/>
                      <a:pt x="325" y="705"/>
                      <a:pt x="326" y="707"/>
                    </a:cubicBezTo>
                    <a:cubicBezTo>
                      <a:pt x="325" y="708"/>
                      <a:pt x="325" y="710"/>
                      <a:pt x="325" y="714"/>
                    </a:cubicBezTo>
                    <a:cubicBezTo>
                      <a:pt x="323" y="721"/>
                      <a:pt x="323" y="721"/>
                      <a:pt x="323" y="721"/>
                    </a:cubicBezTo>
                    <a:cubicBezTo>
                      <a:pt x="322" y="729"/>
                      <a:pt x="321" y="734"/>
                      <a:pt x="321" y="739"/>
                    </a:cubicBezTo>
                    <a:cubicBezTo>
                      <a:pt x="321" y="745"/>
                      <a:pt x="321" y="750"/>
                      <a:pt x="318" y="761"/>
                    </a:cubicBezTo>
                    <a:cubicBezTo>
                      <a:pt x="315" y="771"/>
                      <a:pt x="312" y="777"/>
                      <a:pt x="309" y="782"/>
                    </a:cubicBezTo>
                    <a:cubicBezTo>
                      <a:pt x="305" y="789"/>
                      <a:pt x="302" y="795"/>
                      <a:pt x="300" y="805"/>
                    </a:cubicBezTo>
                    <a:cubicBezTo>
                      <a:pt x="299" y="811"/>
                      <a:pt x="299" y="811"/>
                      <a:pt x="299" y="811"/>
                    </a:cubicBezTo>
                    <a:cubicBezTo>
                      <a:pt x="296" y="826"/>
                      <a:pt x="295" y="840"/>
                      <a:pt x="286" y="843"/>
                    </a:cubicBezTo>
                    <a:cubicBezTo>
                      <a:pt x="286" y="844"/>
                      <a:pt x="286" y="844"/>
                      <a:pt x="286" y="844"/>
                    </a:cubicBezTo>
                    <a:cubicBezTo>
                      <a:pt x="290" y="842"/>
                      <a:pt x="292" y="840"/>
                      <a:pt x="294" y="838"/>
                    </a:cubicBezTo>
                    <a:cubicBezTo>
                      <a:pt x="295" y="843"/>
                      <a:pt x="297" y="848"/>
                      <a:pt x="299" y="851"/>
                    </a:cubicBezTo>
                    <a:cubicBezTo>
                      <a:pt x="299" y="851"/>
                      <a:pt x="299" y="851"/>
                      <a:pt x="299" y="851"/>
                    </a:cubicBezTo>
                    <a:cubicBezTo>
                      <a:pt x="296" y="848"/>
                      <a:pt x="298" y="839"/>
                      <a:pt x="298" y="832"/>
                    </a:cubicBezTo>
                    <a:cubicBezTo>
                      <a:pt x="297" y="832"/>
                      <a:pt x="297" y="832"/>
                      <a:pt x="297" y="832"/>
                    </a:cubicBezTo>
                    <a:cubicBezTo>
                      <a:pt x="300" y="827"/>
                      <a:pt x="301" y="820"/>
                      <a:pt x="303" y="812"/>
                    </a:cubicBezTo>
                    <a:cubicBezTo>
                      <a:pt x="304" y="806"/>
                      <a:pt x="304" y="806"/>
                      <a:pt x="304" y="806"/>
                    </a:cubicBezTo>
                    <a:cubicBezTo>
                      <a:pt x="305" y="799"/>
                      <a:pt x="307" y="794"/>
                      <a:pt x="309" y="790"/>
                    </a:cubicBezTo>
                    <a:cubicBezTo>
                      <a:pt x="311" y="801"/>
                      <a:pt x="316" y="813"/>
                      <a:pt x="325" y="824"/>
                    </a:cubicBezTo>
                    <a:cubicBezTo>
                      <a:pt x="327" y="834"/>
                      <a:pt x="324" y="845"/>
                      <a:pt x="321" y="855"/>
                    </a:cubicBezTo>
                    <a:cubicBezTo>
                      <a:pt x="318" y="864"/>
                      <a:pt x="318" y="864"/>
                      <a:pt x="318" y="864"/>
                    </a:cubicBezTo>
                    <a:cubicBezTo>
                      <a:pt x="317" y="869"/>
                      <a:pt x="317" y="877"/>
                      <a:pt x="318" y="883"/>
                    </a:cubicBezTo>
                    <a:cubicBezTo>
                      <a:pt x="319" y="889"/>
                      <a:pt x="319" y="889"/>
                      <a:pt x="319" y="889"/>
                    </a:cubicBezTo>
                    <a:cubicBezTo>
                      <a:pt x="320" y="893"/>
                      <a:pt x="321" y="896"/>
                      <a:pt x="321" y="899"/>
                    </a:cubicBezTo>
                    <a:cubicBezTo>
                      <a:pt x="319" y="909"/>
                      <a:pt x="313" y="917"/>
                      <a:pt x="306" y="924"/>
                    </a:cubicBezTo>
                    <a:cubicBezTo>
                      <a:pt x="300" y="932"/>
                      <a:pt x="294" y="939"/>
                      <a:pt x="292" y="948"/>
                    </a:cubicBezTo>
                    <a:cubicBezTo>
                      <a:pt x="285" y="935"/>
                      <a:pt x="279" y="926"/>
                      <a:pt x="280" y="915"/>
                    </a:cubicBezTo>
                    <a:cubicBezTo>
                      <a:pt x="280" y="915"/>
                      <a:pt x="280" y="915"/>
                      <a:pt x="280" y="915"/>
                    </a:cubicBezTo>
                    <a:cubicBezTo>
                      <a:pt x="279" y="929"/>
                      <a:pt x="281" y="941"/>
                      <a:pt x="294" y="959"/>
                    </a:cubicBezTo>
                    <a:cubicBezTo>
                      <a:pt x="306" y="975"/>
                      <a:pt x="317" y="1001"/>
                      <a:pt x="316" y="1022"/>
                    </a:cubicBezTo>
                    <a:cubicBezTo>
                      <a:pt x="316" y="1022"/>
                      <a:pt x="316" y="1022"/>
                      <a:pt x="316" y="1022"/>
                    </a:cubicBezTo>
                    <a:cubicBezTo>
                      <a:pt x="316" y="1022"/>
                      <a:pt x="316" y="1022"/>
                      <a:pt x="316" y="1023"/>
                    </a:cubicBezTo>
                    <a:cubicBezTo>
                      <a:pt x="316" y="1023"/>
                      <a:pt x="316" y="1023"/>
                      <a:pt x="316" y="1024"/>
                    </a:cubicBezTo>
                    <a:cubicBezTo>
                      <a:pt x="316" y="1035"/>
                      <a:pt x="310" y="1044"/>
                      <a:pt x="304" y="1053"/>
                    </a:cubicBezTo>
                    <a:cubicBezTo>
                      <a:pt x="303" y="1054"/>
                      <a:pt x="302" y="1055"/>
                      <a:pt x="302" y="1056"/>
                    </a:cubicBezTo>
                    <a:cubicBezTo>
                      <a:pt x="299" y="1056"/>
                      <a:pt x="296" y="1058"/>
                      <a:pt x="294" y="1061"/>
                    </a:cubicBezTo>
                    <a:cubicBezTo>
                      <a:pt x="292" y="1064"/>
                      <a:pt x="291" y="1069"/>
                      <a:pt x="293" y="1072"/>
                    </a:cubicBezTo>
                    <a:cubicBezTo>
                      <a:pt x="292" y="1073"/>
                      <a:pt x="291" y="1075"/>
                      <a:pt x="291" y="1076"/>
                    </a:cubicBezTo>
                    <a:cubicBezTo>
                      <a:pt x="284" y="1096"/>
                      <a:pt x="284" y="1096"/>
                      <a:pt x="284" y="1096"/>
                    </a:cubicBezTo>
                    <a:cubicBezTo>
                      <a:pt x="282" y="1103"/>
                      <a:pt x="282" y="1110"/>
                      <a:pt x="281" y="1111"/>
                    </a:cubicBezTo>
                    <a:cubicBezTo>
                      <a:pt x="281" y="1111"/>
                      <a:pt x="281" y="1111"/>
                      <a:pt x="281" y="1111"/>
                    </a:cubicBezTo>
                    <a:cubicBezTo>
                      <a:pt x="283" y="1109"/>
                      <a:pt x="284" y="1105"/>
                      <a:pt x="287" y="1096"/>
                    </a:cubicBezTo>
                    <a:cubicBezTo>
                      <a:pt x="295" y="1077"/>
                      <a:pt x="295" y="1077"/>
                      <a:pt x="295" y="1077"/>
                    </a:cubicBezTo>
                    <a:cubicBezTo>
                      <a:pt x="295" y="1076"/>
                      <a:pt x="295" y="1075"/>
                      <a:pt x="296" y="1074"/>
                    </a:cubicBezTo>
                    <a:cubicBezTo>
                      <a:pt x="297" y="1074"/>
                      <a:pt x="298" y="1074"/>
                      <a:pt x="299" y="1074"/>
                    </a:cubicBezTo>
                    <a:cubicBezTo>
                      <a:pt x="301" y="1078"/>
                      <a:pt x="304" y="1081"/>
                      <a:pt x="307" y="1085"/>
                    </a:cubicBezTo>
                    <a:cubicBezTo>
                      <a:pt x="312" y="1090"/>
                      <a:pt x="317" y="1096"/>
                      <a:pt x="319" y="1105"/>
                    </a:cubicBezTo>
                    <a:cubicBezTo>
                      <a:pt x="319" y="1110"/>
                      <a:pt x="318" y="1115"/>
                      <a:pt x="317" y="1119"/>
                    </a:cubicBezTo>
                    <a:cubicBezTo>
                      <a:pt x="317" y="1119"/>
                      <a:pt x="317" y="1119"/>
                      <a:pt x="317" y="1119"/>
                    </a:cubicBezTo>
                    <a:cubicBezTo>
                      <a:pt x="315" y="1121"/>
                      <a:pt x="314" y="1125"/>
                      <a:pt x="314" y="1129"/>
                    </a:cubicBezTo>
                    <a:cubicBezTo>
                      <a:pt x="314" y="1132"/>
                      <a:pt x="315" y="1135"/>
                      <a:pt x="317" y="1136"/>
                    </a:cubicBezTo>
                    <a:cubicBezTo>
                      <a:pt x="316" y="1151"/>
                      <a:pt x="315" y="1158"/>
                      <a:pt x="306" y="1168"/>
                    </a:cubicBezTo>
                    <a:cubicBezTo>
                      <a:pt x="303" y="1172"/>
                      <a:pt x="300" y="1175"/>
                      <a:pt x="297" y="1177"/>
                    </a:cubicBezTo>
                    <a:cubicBezTo>
                      <a:pt x="292" y="1181"/>
                      <a:pt x="287" y="1185"/>
                      <a:pt x="284" y="1199"/>
                    </a:cubicBezTo>
                    <a:cubicBezTo>
                      <a:pt x="282" y="1205"/>
                      <a:pt x="281" y="1209"/>
                      <a:pt x="280" y="1212"/>
                    </a:cubicBezTo>
                    <a:cubicBezTo>
                      <a:pt x="279" y="1212"/>
                      <a:pt x="279" y="1213"/>
                      <a:pt x="279" y="1213"/>
                    </a:cubicBezTo>
                    <a:cubicBezTo>
                      <a:pt x="277" y="1216"/>
                      <a:pt x="274" y="1227"/>
                      <a:pt x="269" y="1230"/>
                    </a:cubicBezTo>
                    <a:cubicBezTo>
                      <a:pt x="269" y="1230"/>
                      <a:pt x="269" y="1230"/>
                      <a:pt x="269" y="1230"/>
                    </a:cubicBezTo>
                    <a:cubicBezTo>
                      <a:pt x="272" y="1229"/>
                      <a:pt x="275" y="1226"/>
                      <a:pt x="277" y="1223"/>
                    </a:cubicBezTo>
                    <a:cubicBezTo>
                      <a:pt x="277" y="1225"/>
                      <a:pt x="278" y="1228"/>
                      <a:pt x="279" y="1232"/>
                    </a:cubicBezTo>
                    <a:cubicBezTo>
                      <a:pt x="282" y="1246"/>
                      <a:pt x="279" y="1250"/>
                      <a:pt x="276" y="1254"/>
                    </a:cubicBezTo>
                    <a:cubicBezTo>
                      <a:pt x="275" y="1255"/>
                      <a:pt x="275" y="1255"/>
                      <a:pt x="275" y="1255"/>
                    </a:cubicBezTo>
                    <a:cubicBezTo>
                      <a:pt x="276" y="1255"/>
                      <a:pt x="276" y="1255"/>
                      <a:pt x="276" y="1255"/>
                    </a:cubicBezTo>
                    <a:cubicBezTo>
                      <a:pt x="276" y="1254"/>
                      <a:pt x="276" y="1254"/>
                      <a:pt x="276" y="1254"/>
                    </a:cubicBezTo>
                    <a:cubicBezTo>
                      <a:pt x="280" y="1249"/>
                      <a:pt x="286" y="1247"/>
                      <a:pt x="283" y="1231"/>
                    </a:cubicBezTo>
                    <a:cubicBezTo>
                      <a:pt x="281" y="1222"/>
                      <a:pt x="281" y="1219"/>
                      <a:pt x="283" y="1215"/>
                    </a:cubicBezTo>
                    <a:cubicBezTo>
                      <a:pt x="283" y="1215"/>
                      <a:pt x="283" y="1215"/>
                      <a:pt x="283" y="1215"/>
                    </a:cubicBezTo>
                    <a:cubicBezTo>
                      <a:pt x="283" y="1214"/>
                      <a:pt x="283" y="1214"/>
                      <a:pt x="283" y="1214"/>
                    </a:cubicBezTo>
                    <a:cubicBezTo>
                      <a:pt x="283" y="1214"/>
                      <a:pt x="283" y="1214"/>
                      <a:pt x="283" y="1214"/>
                    </a:cubicBezTo>
                    <a:cubicBezTo>
                      <a:pt x="283" y="1214"/>
                      <a:pt x="283" y="1214"/>
                      <a:pt x="283" y="1213"/>
                    </a:cubicBezTo>
                    <a:cubicBezTo>
                      <a:pt x="284" y="1210"/>
                      <a:pt x="286" y="1206"/>
                      <a:pt x="288" y="1200"/>
                    </a:cubicBezTo>
                    <a:cubicBezTo>
                      <a:pt x="290" y="1188"/>
                      <a:pt x="294" y="1184"/>
                      <a:pt x="300" y="1180"/>
                    </a:cubicBezTo>
                    <a:cubicBezTo>
                      <a:pt x="303" y="1178"/>
                      <a:pt x="306" y="1175"/>
                      <a:pt x="309" y="1171"/>
                    </a:cubicBezTo>
                    <a:cubicBezTo>
                      <a:pt x="312" y="1167"/>
                      <a:pt x="314" y="1164"/>
                      <a:pt x="316" y="1161"/>
                    </a:cubicBezTo>
                    <a:cubicBezTo>
                      <a:pt x="316" y="1168"/>
                      <a:pt x="316" y="1177"/>
                      <a:pt x="316" y="1189"/>
                    </a:cubicBezTo>
                    <a:cubicBezTo>
                      <a:pt x="317" y="1213"/>
                      <a:pt x="315" y="1218"/>
                      <a:pt x="313" y="1224"/>
                    </a:cubicBezTo>
                    <a:cubicBezTo>
                      <a:pt x="311" y="1230"/>
                      <a:pt x="311" y="1230"/>
                      <a:pt x="311" y="1230"/>
                    </a:cubicBezTo>
                    <a:cubicBezTo>
                      <a:pt x="309" y="1240"/>
                      <a:pt x="310" y="1248"/>
                      <a:pt x="318" y="1262"/>
                    </a:cubicBezTo>
                    <a:cubicBezTo>
                      <a:pt x="314" y="1268"/>
                      <a:pt x="314" y="1268"/>
                      <a:pt x="314" y="1268"/>
                    </a:cubicBezTo>
                    <a:cubicBezTo>
                      <a:pt x="312" y="1271"/>
                      <a:pt x="310" y="1274"/>
                      <a:pt x="309" y="1278"/>
                    </a:cubicBezTo>
                    <a:cubicBezTo>
                      <a:pt x="307" y="1281"/>
                      <a:pt x="305" y="1282"/>
                      <a:pt x="302" y="1284"/>
                    </a:cubicBezTo>
                    <a:cubicBezTo>
                      <a:pt x="297" y="1287"/>
                      <a:pt x="292" y="1291"/>
                      <a:pt x="289" y="1303"/>
                    </a:cubicBezTo>
                    <a:cubicBezTo>
                      <a:pt x="285" y="1321"/>
                      <a:pt x="285" y="1321"/>
                      <a:pt x="285" y="1321"/>
                    </a:cubicBezTo>
                    <a:cubicBezTo>
                      <a:pt x="283" y="1329"/>
                      <a:pt x="282" y="1340"/>
                      <a:pt x="278" y="1354"/>
                    </a:cubicBezTo>
                    <a:cubicBezTo>
                      <a:pt x="272" y="1374"/>
                      <a:pt x="269" y="1377"/>
                      <a:pt x="269" y="1377"/>
                    </a:cubicBezTo>
                    <a:cubicBezTo>
                      <a:pt x="269" y="1377"/>
                      <a:pt x="269" y="1377"/>
                      <a:pt x="269" y="1377"/>
                    </a:cubicBezTo>
                    <a:cubicBezTo>
                      <a:pt x="269" y="1377"/>
                      <a:pt x="275" y="1373"/>
                      <a:pt x="282" y="1351"/>
                    </a:cubicBezTo>
                    <a:cubicBezTo>
                      <a:pt x="284" y="1342"/>
                      <a:pt x="286" y="1335"/>
                      <a:pt x="287" y="1329"/>
                    </a:cubicBezTo>
                    <a:cubicBezTo>
                      <a:pt x="293" y="1327"/>
                      <a:pt x="293" y="1327"/>
                      <a:pt x="293" y="1327"/>
                    </a:cubicBezTo>
                    <a:cubicBezTo>
                      <a:pt x="298" y="1325"/>
                      <a:pt x="303" y="1323"/>
                      <a:pt x="307" y="1321"/>
                    </a:cubicBezTo>
                    <a:cubicBezTo>
                      <a:pt x="305" y="1327"/>
                      <a:pt x="305" y="1334"/>
                      <a:pt x="313" y="1341"/>
                    </a:cubicBezTo>
                    <a:cubicBezTo>
                      <a:pt x="321" y="1348"/>
                      <a:pt x="321" y="1348"/>
                      <a:pt x="321" y="1348"/>
                    </a:cubicBezTo>
                    <a:cubicBezTo>
                      <a:pt x="328" y="1353"/>
                      <a:pt x="336" y="1358"/>
                      <a:pt x="339" y="1369"/>
                    </a:cubicBezTo>
                    <a:cubicBezTo>
                      <a:pt x="338" y="1373"/>
                      <a:pt x="337" y="1377"/>
                      <a:pt x="336" y="1381"/>
                    </a:cubicBezTo>
                    <a:cubicBezTo>
                      <a:pt x="332" y="1396"/>
                      <a:pt x="326" y="1403"/>
                      <a:pt x="316" y="1413"/>
                    </a:cubicBezTo>
                    <a:cubicBezTo>
                      <a:pt x="307" y="1424"/>
                      <a:pt x="307" y="1424"/>
                      <a:pt x="307" y="1424"/>
                    </a:cubicBezTo>
                    <a:cubicBezTo>
                      <a:pt x="305" y="1426"/>
                      <a:pt x="305" y="1426"/>
                      <a:pt x="305" y="1426"/>
                    </a:cubicBezTo>
                    <a:cubicBezTo>
                      <a:pt x="290" y="1444"/>
                      <a:pt x="278" y="1465"/>
                      <a:pt x="277" y="1473"/>
                    </a:cubicBezTo>
                    <a:cubicBezTo>
                      <a:pt x="277" y="1473"/>
                      <a:pt x="277" y="1473"/>
                      <a:pt x="277" y="1473"/>
                    </a:cubicBezTo>
                    <a:cubicBezTo>
                      <a:pt x="277" y="1466"/>
                      <a:pt x="295" y="1444"/>
                      <a:pt x="308" y="1429"/>
                    </a:cubicBezTo>
                    <a:cubicBezTo>
                      <a:pt x="310" y="1427"/>
                      <a:pt x="310" y="1427"/>
                      <a:pt x="310" y="1427"/>
                    </a:cubicBezTo>
                    <a:cubicBezTo>
                      <a:pt x="319" y="1416"/>
                      <a:pt x="319" y="1416"/>
                      <a:pt x="319" y="1416"/>
                    </a:cubicBezTo>
                    <a:cubicBezTo>
                      <a:pt x="329" y="1405"/>
                      <a:pt x="336" y="1398"/>
                      <a:pt x="340" y="1382"/>
                    </a:cubicBezTo>
                    <a:cubicBezTo>
                      <a:pt x="340" y="1381"/>
                      <a:pt x="340" y="1381"/>
                      <a:pt x="340" y="1380"/>
                    </a:cubicBezTo>
                    <a:cubicBezTo>
                      <a:pt x="342" y="1398"/>
                      <a:pt x="341" y="1423"/>
                      <a:pt x="324" y="1455"/>
                    </a:cubicBezTo>
                    <a:cubicBezTo>
                      <a:pt x="315" y="1471"/>
                      <a:pt x="306" y="1484"/>
                      <a:pt x="298" y="1496"/>
                    </a:cubicBezTo>
                    <a:cubicBezTo>
                      <a:pt x="288" y="1510"/>
                      <a:pt x="283" y="1522"/>
                      <a:pt x="280" y="1532"/>
                    </a:cubicBezTo>
                    <a:cubicBezTo>
                      <a:pt x="280" y="1532"/>
                      <a:pt x="280" y="1532"/>
                      <a:pt x="280" y="1532"/>
                    </a:cubicBezTo>
                    <a:cubicBezTo>
                      <a:pt x="282" y="1527"/>
                      <a:pt x="286" y="1522"/>
                      <a:pt x="290" y="1516"/>
                    </a:cubicBezTo>
                    <a:cubicBezTo>
                      <a:pt x="288" y="1529"/>
                      <a:pt x="288" y="1539"/>
                      <a:pt x="291" y="1560"/>
                    </a:cubicBezTo>
                    <a:cubicBezTo>
                      <a:pt x="294" y="1588"/>
                      <a:pt x="292" y="1620"/>
                      <a:pt x="290" y="1638"/>
                    </a:cubicBezTo>
                    <a:cubicBezTo>
                      <a:pt x="288" y="1653"/>
                      <a:pt x="285" y="1661"/>
                      <a:pt x="282" y="1670"/>
                    </a:cubicBezTo>
                    <a:cubicBezTo>
                      <a:pt x="279" y="1682"/>
                      <a:pt x="279" y="1682"/>
                      <a:pt x="279" y="1682"/>
                    </a:cubicBezTo>
                    <a:cubicBezTo>
                      <a:pt x="274" y="1699"/>
                      <a:pt x="276" y="1703"/>
                      <a:pt x="281" y="1712"/>
                    </a:cubicBezTo>
                    <a:cubicBezTo>
                      <a:pt x="281" y="1713"/>
                      <a:pt x="281" y="1713"/>
                      <a:pt x="281" y="1713"/>
                    </a:cubicBezTo>
                    <a:cubicBezTo>
                      <a:pt x="281" y="1713"/>
                      <a:pt x="281" y="1713"/>
                      <a:pt x="281" y="1713"/>
                    </a:cubicBezTo>
                    <a:cubicBezTo>
                      <a:pt x="281" y="1712"/>
                      <a:pt x="281" y="1712"/>
                      <a:pt x="281" y="1712"/>
                    </a:cubicBezTo>
                    <a:cubicBezTo>
                      <a:pt x="276" y="1704"/>
                      <a:pt x="278" y="1698"/>
                      <a:pt x="283" y="1683"/>
                    </a:cubicBezTo>
                    <a:cubicBezTo>
                      <a:pt x="286" y="1671"/>
                      <a:pt x="286" y="1671"/>
                      <a:pt x="286" y="1671"/>
                    </a:cubicBezTo>
                    <a:cubicBezTo>
                      <a:pt x="289" y="1662"/>
                      <a:pt x="291" y="1655"/>
                      <a:pt x="293" y="1643"/>
                    </a:cubicBezTo>
                    <a:cubicBezTo>
                      <a:pt x="294" y="1653"/>
                      <a:pt x="296" y="1662"/>
                      <a:pt x="307" y="1674"/>
                    </a:cubicBezTo>
                    <a:cubicBezTo>
                      <a:pt x="316" y="1683"/>
                      <a:pt x="321" y="1687"/>
                      <a:pt x="328" y="1692"/>
                    </a:cubicBezTo>
                    <a:cubicBezTo>
                      <a:pt x="330" y="1694"/>
                      <a:pt x="330" y="1694"/>
                      <a:pt x="330" y="1694"/>
                    </a:cubicBezTo>
                    <a:cubicBezTo>
                      <a:pt x="333" y="1700"/>
                      <a:pt x="332" y="1707"/>
                      <a:pt x="330" y="1711"/>
                    </a:cubicBezTo>
                    <a:cubicBezTo>
                      <a:pt x="327" y="1719"/>
                      <a:pt x="327" y="1719"/>
                      <a:pt x="327" y="1719"/>
                    </a:cubicBezTo>
                    <a:cubicBezTo>
                      <a:pt x="322" y="1729"/>
                      <a:pt x="317" y="1741"/>
                      <a:pt x="320" y="1749"/>
                    </a:cubicBezTo>
                    <a:cubicBezTo>
                      <a:pt x="320" y="1749"/>
                      <a:pt x="320" y="1749"/>
                      <a:pt x="320" y="1749"/>
                    </a:cubicBezTo>
                    <a:cubicBezTo>
                      <a:pt x="318" y="1742"/>
                      <a:pt x="326" y="1730"/>
                      <a:pt x="331" y="1720"/>
                    </a:cubicBezTo>
                    <a:cubicBezTo>
                      <a:pt x="334" y="1713"/>
                      <a:pt x="334" y="1713"/>
                      <a:pt x="334" y="1713"/>
                    </a:cubicBezTo>
                    <a:cubicBezTo>
                      <a:pt x="336" y="1709"/>
                      <a:pt x="337" y="1704"/>
                      <a:pt x="336" y="1698"/>
                    </a:cubicBezTo>
                    <a:cubicBezTo>
                      <a:pt x="342" y="1703"/>
                      <a:pt x="342" y="1703"/>
                      <a:pt x="342" y="1703"/>
                    </a:cubicBezTo>
                    <a:cubicBezTo>
                      <a:pt x="355" y="1713"/>
                      <a:pt x="355" y="1713"/>
                      <a:pt x="355" y="1713"/>
                    </a:cubicBezTo>
                    <a:cubicBezTo>
                      <a:pt x="370" y="1724"/>
                      <a:pt x="392" y="1738"/>
                      <a:pt x="392" y="1750"/>
                    </a:cubicBezTo>
                    <a:cubicBezTo>
                      <a:pt x="392" y="1750"/>
                      <a:pt x="392" y="1750"/>
                      <a:pt x="392" y="1750"/>
                    </a:cubicBezTo>
                    <a:cubicBezTo>
                      <a:pt x="392" y="1741"/>
                      <a:pt x="385" y="1733"/>
                      <a:pt x="376" y="1724"/>
                    </a:cubicBezTo>
                    <a:cubicBezTo>
                      <a:pt x="383" y="1727"/>
                      <a:pt x="390" y="1726"/>
                      <a:pt x="398" y="1723"/>
                    </a:cubicBezTo>
                    <a:cubicBezTo>
                      <a:pt x="398" y="1723"/>
                      <a:pt x="398" y="1723"/>
                      <a:pt x="398" y="1723"/>
                    </a:cubicBezTo>
                    <a:cubicBezTo>
                      <a:pt x="386" y="1728"/>
                      <a:pt x="378" y="1722"/>
                      <a:pt x="366" y="1716"/>
                    </a:cubicBezTo>
                    <a:cubicBezTo>
                      <a:pt x="365" y="1716"/>
                      <a:pt x="365" y="1716"/>
                      <a:pt x="365" y="1716"/>
                    </a:cubicBezTo>
                    <a:cubicBezTo>
                      <a:pt x="363" y="1714"/>
                      <a:pt x="360" y="1712"/>
                      <a:pt x="357" y="1710"/>
                    </a:cubicBezTo>
                    <a:cubicBezTo>
                      <a:pt x="345" y="1700"/>
                      <a:pt x="345" y="1700"/>
                      <a:pt x="345" y="1700"/>
                    </a:cubicBezTo>
                    <a:cubicBezTo>
                      <a:pt x="330" y="1689"/>
                      <a:pt x="330" y="1689"/>
                      <a:pt x="330" y="1689"/>
                    </a:cubicBezTo>
                    <a:cubicBezTo>
                      <a:pt x="323" y="1684"/>
                      <a:pt x="318" y="1680"/>
                      <a:pt x="310" y="1671"/>
                    </a:cubicBezTo>
                    <a:cubicBezTo>
                      <a:pt x="299" y="1660"/>
                      <a:pt x="298" y="1651"/>
                      <a:pt x="297" y="1640"/>
                    </a:cubicBezTo>
                    <a:cubicBezTo>
                      <a:pt x="295" y="1630"/>
                      <a:pt x="295" y="1630"/>
                      <a:pt x="295" y="1630"/>
                    </a:cubicBezTo>
                    <a:cubicBezTo>
                      <a:pt x="295" y="1630"/>
                      <a:pt x="295" y="1630"/>
                      <a:pt x="295" y="1630"/>
                    </a:cubicBezTo>
                    <a:cubicBezTo>
                      <a:pt x="297" y="1611"/>
                      <a:pt x="297" y="1583"/>
                      <a:pt x="295" y="1560"/>
                    </a:cubicBezTo>
                    <a:cubicBezTo>
                      <a:pt x="292" y="1534"/>
                      <a:pt x="292" y="1524"/>
                      <a:pt x="296" y="1507"/>
                    </a:cubicBezTo>
                    <a:cubicBezTo>
                      <a:pt x="298" y="1504"/>
                      <a:pt x="300" y="1501"/>
                      <a:pt x="302" y="1498"/>
                    </a:cubicBezTo>
                    <a:cubicBezTo>
                      <a:pt x="307" y="1490"/>
                      <a:pt x="313" y="1481"/>
                      <a:pt x="319" y="1472"/>
                    </a:cubicBezTo>
                    <a:cubicBezTo>
                      <a:pt x="319" y="1476"/>
                      <a:pt x="318" y="1481"/>
                      <a:pt x="317" y="1488"/>
                    </a:cubicBezTo>
                    <a:cubicBezTo>
                      <a:pt x="315" y="1500"/>
                      <a:pt x="315" y="1500"/>
                      <a:pt x="315" y="1500"/>
                    </a:cubicBezTo>
                    <a:cubicBezTo>
                      <a:pt x="312" y="1518"/>
                      <a:pt x="311" y="1525"/>
                      <a:pt x="321" y="1547"/>
                    </a:cubicBezTo>
                    <a:cubicBezTo>
                      <a:pt x="321" y="1547"/>
                      <a:pt x="321" y="1547"/>
                      <a:pt x="321" y="1547"/>
                    </a:cubicBezTo>
                    <a:cubicBezTo>
                      <a:pt x="321" y="1547"/>
                      <a:pt x="321" y="1547"/>
                      <a:pt x="321" y="1547"/>
                    </a:cubicBezTo>
                    <a:cubicBezTo>
                      <a:pt x="321" y="1548"/>
                      <a:pt x="321" y="1548"/>
                      <a:pt x="322" y="1549"/>
                    </a:cubicBezTo>
                    <a:cubicBezTo>
                      <a:pt x="334" y="1574"/>
                      <a:pt x="349" y="1597"/>
                      <a:pt x="349" y="1619"/>
                    </a:cubicBezTo>
                    <a:cubicBezTo>
                      <a:pt x="349" y="1619"/>
                      <a:pt x="349" y="1619"/>
                      <a:pt x="349" y="1619"/>
                    </a:cubicBezTo>
                    <a:cubicBezTo>
                      <a:pt x="349" y="1598"/>
                      <a:pt x="339" y="1576"/>
                      <a:pt x="328" y="1554"/>
                    </a:cubicBezTo>
                    <a:cubicBezTo>
                      <a:pt x="334" y="1556"/>
                      <a:pt x="340" y="1551"/>
                      <a:pt x="345" y="1548"/>
                    </a:cubicBezTo>
                    <a:cubicBezTo>
                      <a:pt x="345" y="1548"/>
                      <a:pt x="345" y="1548"/>
                      <a:pt x="345" y="1548"/>
                    </a:cubicBezTo>
                    <a:cubicBezTo>
                      <a:pt x="343" y="1549"/>
                      <a:pt x="331" y="1555"/>
                      <a:pt x="324" y="1545"/>
                    </a:cubicBezTo>
                    <a:cubicBezTo>
                      <a:pt x="315" y="1525"/>
                      <a:pt x="316" y="1519"/>
                      <a:pt x="319" y="1501"/>
                    </a:cubicBezTo>
                    <a:cubicBezTo>
                      <a:pt x="321" y="1489"/>
                      <a:pt x="321" y="1489"/>
                      <a:pt x="321" y="1489"/>
                    </a:cubicBezTo>
                    <a:cubicBezTo>
                      <a:pt x="323" y="1478"/>
                      <a:pt x="324" y="1472"/>
                      <a:pt x="323" y="1466"/>
                    </a:cubicBezTo>
                    <a:cubicBezTo>
                      <a:pt x="324" y="1463"/>
                      <a:pt x="326" y="1460"/>
                      <a:pt x="327" y="1457"/>
                    </a:cubicBezTo>
                    <a:cubicBezTo>
                      <a:pt x="343" y="1429"/>
                      <a:pt x="348" y="1402"/>
                      <a:pt x="344" y="1373"/>
                    </a:cubicBezTo>
                    <a:cubicBezTo>
                      <a:pt x="343" y="1372"/>
                      <a:pt x="343" y="1370"/>
                      <a:pt x="343" y="1369"/>
                    </a:cubicBezTo>
                    <a:cubicBezTo>
                      <a:pt x="345" y="1355"/>
                      <a:pt x="345" y="1339"/>
                      <a:pt x="344" y="1319"/>
                    </a:cubicBezTo>
                    <a:cubicBezTo>
                      <a:pt x="344" y="1319"/>
                      <a:pt x="344" y="1319"/>
                      <a:pt x="344" y="1319"/>
                    </a:cubicBezTo>
                    <a:cubicBezTo>
                      <a:pt x="345" y="1315"/>
                      <a:pt x="345" y="1312"/>
                      <a:pt x="346" y="1308"/>
                    </a:cubicBezTo>
                    <a:cubicBezTo>
                      <a:pt x="349" y="1300"/>
                      <a:pt x="352" y="1288"/>
                      <a:pt x="352" y="1251"/>
                    </a:cubicBezTo>
                    <a:cubicBezTo>
                      <a:pt x="352" y="1248"/>
                      <a:pt x="352" y="1245"/>
                      <a:pt x="352" y="1242"/>
                    </a:cubicBezTo>
                    <a:cubicBezTo>
                      <a:pt x="354" y="1246"/>
                      <a:pt x="357" y="1250"/>
                      <a:pt x="361" y="1254"/>
                    </a:cubicBezTo>
                    <a:cubicBezTo>
                      <a:pt x="364" y="1260"/>
                      <a:pt x="369" y="1265"/>
                      <a:pt x="373" y="1273"/>
                    </a:cubicBezTo>
                    <a:cubicBezTo>
                      <a:pt x="383" y="1290"/>
                      <a:pt x="392" y="1313"/>
                      <a:pt x="396" y="1332"/>
                    </a:cubicBezTo>
                    <a:cubicBezTo>
                      <a:pt x="396" y="1332"/>
                      <a:pt x="396" y="1332"/>
                      <a:pt x="396" y="1332"/>
                    </a:cubicBezTo>
                    <a:cubicBezTo>
                      <a:pt x="396" y="1333"/>
                      <a:pt x="397" y="1333"/>
                      <a:pt x="397" y="1334"/>
                    </a:cubicBezTo>
                    <a:cubicBezTo>
                      <a:pt x="397" y="1337"/>
                      <a:pt x="398" y="1339"/>
                      <a:pt x="398" y="1342"/>
                    </a:cubicBezTo>
                    <a:cubicBezTo>
                      <a:pt x="400" y="1354"/>
                      <a:pt x="400" y="1366"/>
                      <a:pt x="399" y="1376"/>
                    </a:cubicBezTo>
                    <a:cubicBezTo>
                      <a:pt x="399" y="1382"/>
                      <a:pt x="399" y="1388"/>
                      <a:pt x="399" y="1392"/>
                    </a:cubicBezTo>
                    <a:cubicBezTo>
                      <a:pt x="401" y="1391"/>
                      <a:pt x="401" y="1391"/>
                      <a:pt x="401" y="1391"/>
                    </a:cubicBezTo>
                    <a:cubicBezTo>
                      <a:pt x="400" y="1387"/>
                      <a:pt x="401" y="1380"/>
                      <a:pt x="401" y="1374"/>
                    </a:cubicBezTo>
                    <a:cubicBezTo>
                      <a:pt x="401" y="1364"/>
                      <a:pt x="404" y="1355"/>
                      <a:pt x="402" y="1343"/>
                    </a:cubicBezTo>
                    <a:cubicBezTo>
                      <a:pt x="407" y="1347"/>
                      <a:pt x="410" y="1346"/>
                      <a:pt x="410" y="1346"/>
                    </a:cubicBezTo>
                    <a:cubicBezTo>
                      <a:pt x="410" y="1346"/>
                      <a:pt x="410" y="1346"/>
                      <a:pt x="410" y="1346"/>
                    </a:cubicBezTo>
                    <a:cubicBezTo>
                      <a:pt x="410" y="1346"/>
                      <a:pt x="404" y="1343"/>
                      <a:pt x="401" y="1333"/>
                    </a:cubicBezTo>
                    <a:cubicBezTo>
                      <a:pt x="396" y="1313"/>
                      <a:pt x="387" y="1288"/>
                      <a:pt x="376" y="1271"/>
                    </a:cubicBezTo>
                    <a:cubicBezTo>
                      <a:pt x="372" y="1263"/>
                      <a:pt x="368" y="1257"/>
                      <a:pt x="364" y="1252"/>
                    </a:cubicBezTo>
                    <a:cubicBezTo>
                      <a:pt x="358" y="1243"/>
                      <a:pt x="353" y="1237"/>
                      <a:pt x="351" y="1229"/>
                    </a:cubicBezTo>
                    <a:cubicBezTo>
                      <a:pt x="347" y="1189"/>
                      <a:pt x="334" y="1156"/>
                      <a:pt x="326" y="1136"/>
                    </a:cubicBezTo>
                    <a:cubicBezTo>
                      <a:pt x="328" y="1134"/>
                      <a:pt x="328" y="1131"/>
                      <a:pt x="328" y="1128"/>
                    </a:cubicBezTo>
                    <a:cubicBezTo>
                      <a:pt x="328" y="1123"/>
                      <a:pt x="325" y="1119"/>
                      <a:pt x="321" y="1118"/>
                    </a:cubicBezTo>
                    <a:cubicBezTo>
                      <a:pt x="323" y="1105"/>
                      <a:pt x="325" y="1093"/>
                      <a:pt x="325" y="1082"/>
                    </a:cubicBezTo>
                    <a:cubicBezTo>
                      <a:pt x="330" y="1088"/>
                      <a:pt x="338" y="1090"/>
                      <a:pt x="346" y="1092"/>
                    </a:cubicBezTo>
                    <a:cubicBezTo>
                      <a:pt x="352" y="1093"/>
                      <a:pt x="358" y="1095"/>
                      <a:pt x="365" y="1098"/>
                    </a:cubicBezTo>
                    <a:cubicBezTo>
                      <a:pt x="367" y="1099"/>
                      <a:pt x="368" y="1100"/>
                      <a:pt x="370" y="1101"/>
                    </a:cubicBezTo>
                    <a:cubicBezTo>
                      <a:pt x="376" y="1107"/>
                      <a:pt x="381" y="1118"/>
                      <a:pt x="377" y="1132"/>
                    </a:cubicBezTo>
                    <a:cubicBezTo>
                      <a:pt x="377" y="1132"/>
                      <a:pt x="377" y="1132"/>
                      <a:pt x="377" y="1132"/>
                    </a:cubicBezTo>
                    <a:cubicBezTo>
                      <a:pt x="380" y="1122"/>
                      <a:pt x="380" y="1114"/>
                      <a:pt x="379" y="1108"/>
                    </a:cubicBezTo>
                    <a:cubicBezTo>
                      <a:pt x="381" y="1110"/>
                      <a:pt x="383" y="1112"/>
                      <a:pt x="384" y="1114"/>
                    </a:cubicBezTo>
                    <a:cubicBezTo>
                      <a:pt x="389" y="1119"/>
                      <a:pt x="393" y="1124"/>
                      <a:pt x="399" y="1123"/>
                    </a:cubicBezTo>
                    <a:cubicBezTo>
                      <a:pt x="399" y="1123"/>
                      <a:pt x="399" y="1123"/>
                      <a:pt x="399" y="1123"/>
                    </a:cubicBezTo>
                    <a:cubicBezTo>
                      <a:pt x="395" y="1123"/>
                      <a:pt x="392" y="1116"/>
                      <a:pt x="387" y="1111"/>
                    </a:cubicBezTo>
                    <a:cubicBezTo>
                      <a:pt x="383" y="1107"/>
                      <a:pt x="379" y="1102"/>
                      <a:pt x="373" y="1098"/>
                    </a:cubicBezTo>
                    <a:cubicBezTo>
                      <a:pt x="372" y="1098"/>
                      <a:pt x="372" y="1097"/>
                      <a:pt x="372" y="1097"/>
                    </a:cubicBezTo>
                    <a:cubicBezTo>
                      <a:pt x="372" y="1097"/>
                      <a:pt x="372" y="1097"/>
                      <a:pt x="372" y="1097"/>
                    </a:cubicBezTo>
                    <a:cubicBezTo>
                      <a:pt x="370" y="1096"/>
                      <a:pt x="368" y="1095"/>
                      <a:pt x="366" y="1094"/>
                    </a:cubicBezTo>
                    <a:cubicBezTo>
                      <a:pt x="360" y="1091"/>
                      <a:pt x="353" y="1090"/>
                      <a:pt x="347" y="1088"/>
                    </a:cubicBezTo>
                    <a:cubicBezTo>
                      <a:pt x="336" y="1085"/>
                      <a:pt x="328" y="1083"/>
                      <a:pt x="325" y="1074"/>
                    </a:cubicBezTo>
                    <a:cubicBezTo>
                      <a:pt x="326" y="1049"/>
                      <a:pt x="323" y="1033"/>
                      <a:pt x="320" y="1022"/>
                    </a:cubicBezTo>
                    <a:cubicBezTo>
                      <a:pt x="321" y="1000"/>
                      <a:pt x="309" y="974"/>
                      <a:pt x="298" y="957"/>
                    </a:cubicBezTo>
                    <a:cubicBezTo>
                      <a:pt x="297" y="956"/>
                      <a:pt x="296" y="955"/>
                      <a:pt x="295" y="953"/>
                    </a:cubicBezTo>
                    <a:cubicBezTo>
                      <a:pt x="296" y="943"/>
                      <a:pt x="302" y="935"/>
                      <a:pt x="309" y="927"/>
                    </a:cubicBezTo>
                    <a:cubicBezTo>
                      <a:pt x="316" y="919"/>
                      <a:pt x="323" y="911"/>
                      <a:pt x="325" y="900"/>
                    </a:cubicBezTo>
                    <a:cubicBezTo>
                      <a:pt x="325" y="895"/>
                      <a:pt x="324" y="892"/>
                      <a:pt x="323" y="888"/>
                    </a:cubicBezTo>
                    <a:cubicBezTo>
                      <a:pt x="322" y="882"/>
                      <a:pt x="322" y="882"/>
                      <a:pt x="322" y="882"/>
                    </a:cubicBezTo>
                    <a:cubicBezTo>
                      <a:pt x="321" y="877"/>
                      <a:pt x="321" y="870"/>
                      <a:pt x="322" y="865"/>
                    </a:cubicBezTo>
                    <a:cubicBezTo>
                      <a:pt x="325" y="857"/>
                      <a:pt x="325" y="857"/>
                      <a:pt x="325" y="857"/>
                    </a:cubicBezTo>
                    <a:cubicBezTo>
                      <a:pt x="327" y="848"/>
                      <a:pt x="330" y="838"/>
                      <a:pt x="330" y="829"/>
                    </a:cubicBezTo>
                    <a:cubicBezTo>
                      <a:pt x="335" y="835"/>
                      <a:pt x="341" y="840"/>
                      <a:pt x="347" y="845"/>
                    </a:cubicBezTo>
                    <a:cubicBezTo>
                      <a:pt x="347" y="848"/>
                      <a:pt x="348" y="852"/>
                      <a:pt x="348" y="856"/>
                    </a:cubicBezTo>
                    <a:cubicBezTo>
                      <a:pt x="350" y="870"/>
                      <a:pt x="350" y="870"/>
                      <a:pt x="350" y="870"/>
                    </a:cubicBezTo>
                    <a:cubicBezTo>
                      <a:pt x="351" y="879"/>
                      <a:pt x="351" y="882"/>
                      <a:pt x="358" y="890"/>
                    </a:cubicBezTo>
                    <a:cubicBezTo>
                      <a:pt x="359" y="893"/>
                      <a:pt x="359" y="893"/>
                      <a:pt x="359" y="893"/>
                    </a:cubicBezTo>
                    <a:cubicBezTo>
                      <a:pt x="367" y="902"/>
                      <a:pt x="371" y="907"/>
                      <a:pt x="375" y="923"/>
                    </a:cubicBezTo>
                    <a:cubicBezTo>
                      <a:pt x="379" y="939"/>
                      <a:pt x="379" y="939"/>
                      <a:pt x="379" y="939"/>
                    </a:cubicBezTo>
                    <a:cubicBezTo>
                      <a:pt x="380" y="943"/>
                      <a:pt x="381" y="948"/>
                      <a:pt x="382" y="952"/>
                    </a:cubicBezTo>
                    <a:cubicBezTo>
                      <a:pt x="382" y="952"/>
                      <a:pt x="382" y="952"/>
                      <a:pt x="382" y="952"/>
                    </a:cubicBezTo>
                    <a:cubicBezTo>
                      <a:pt x="383" y="963"/>
                      <a:pt x="376" y="972"/>
                      <a:pt x="370" y="976"/>
                    </a:cubicBezTo>
                    <a:cubicBezTo>
                      <a:pt x="370" y="976"/>
                      <a:pt x="370" y="976"/>
                      <a:pt x="370" y="976"/>
                    </a:cubicBezTo>
                    <a:cubicBezTo>
                      <a:pt x="375" y="972"/>
                      <a:pt x="383" y="970"/>
                      <a:pt x="385" y="962"/>
                    </a:cubicBezTo>
                    <a:cubicBezTo>
                      <a:pt x="387" y="969"/>
                      <a:pt x="392" y="971"/>
                      <a:pt x="397" y="975"/>
                    </a:cubicBezTo>
                    <a:cubicBezTo>
                      <a:pt x="397" y="975"/>
                      <a:pt x="397" y="975"/>
                      <a:pt x="397" y="975"/>
                    </a:cubicBezTo>
                    <a:cubicBezTo>
                      <a:pt x="389" y="969"/>
                      <a:pt x="386" y="953"/>
                      <a:pt x="383" y="938"/>
                    </a:cubicBezTo>
                    <a:cubicBezTo>
                      <a:pt x="379" y="922"/>
                      <a:pt x="379" y="922"/>
                      <a:pt x="379" y="922"/>
                    </a:cubicBezTo>
                    <a:cubicBezTo>
                      <a:pt x="379" y="922"/>
                      <a:pt x="379" y="922"/>
                      <a:pt x="379" y="921"/>
                    </a:cubicBezTo>
                    <a:cubicBezTo>
                      <a:pt x="386" y="927"/>
                      <a:pt x="394" y="928"/>
                      <a:pt x="403" y="924"/>
                    </a:cubicBezTo>
                    <a:cubicBezTo>
                      <a:pt x="410" y="920"/>
                      <a:pt x="410" y="920"/>
                      <a:pt x="410" y="920"/>
                    </a:cubicBezTo>
                    <a:cubicBezTo>
                      <a:pt x="414" y="918"/>
                      <a:pt x="417" y="914"/>
                      <a:pt x="419" y="914"/>
                    </a:cubicBezTo>
                    <a:cubicBezTo>
                      <a:pt x="419" y="914"/>
                      <a:pt x="419" y="914"/>
                      <a:pt x="419" y="914"/>
                    </a:cubicBezTo>
                    <a:cubicBezTo>
                      <a:pt x="416" y="914"/>
                      <a:pt x="413" y="915"/>
                      <a:pt x="409" y="917"/>
                    </a:cubicBezTo>
                    <a:cubicBezTo>
                      <a:pt x="401" y="920"/>
                      <a:pt x="401" y="920"/>
                      <a:pt x="401" y="920"/>
                    </a:cubicBezTo>
                    <a:cubicBezTo>
                      <a:pt x="392" y="924"/>
                      <a:pt x="383" y="922"/>
                      <a:pt x="377" y="914"/>
                    </a:cubicBezTo>
                    <a:cubicBezTo>
                      <a:pt x="376" y="914"/>
                      <a:pt x="376" y="914"/>
                      <a:pt x="376" y="914"/>
                    </a:cubicBezTo>
                    <a:cubicBezTo>
                      <a:pt x="373" y="903"/>
                      <a:pt x="368" y="898"/>
                      <a:pt x="362" y="890"/>
                    </a:cubicBezTo>
                    <a:cubicBezTo>
                      <a:pt x="361" y="888"/>
                      <a:pt x="361" y="888"/>
                      <a:pt x="361" y="888"/>
                    </a:cubicBezTo>
                    <a:cubicBezTo>
                      <a:pt x="355" y="881"/>
                      <a:pt x="355" y="879"/>
                      <a:pt x="354" y="870"/>
                    </a:cubicBezTo>
                    <a:cubicBezTo>
                      <a:pt x="352" y="855"/>
                      <a:pt x="352" y="855"/>
                      <a:pt x="352" y="855"/>
                    </a:cubicBezTo>
                    <a:cubicBezTo>
                      <a:pt x="350" y="841"/>
                      <a:pt x="353" y="831"/>
                      <a:pt x="356" y="819"/>
                    </a:cubicBezTo>
                    <a:cubicBezTo>
                      <a:pt x="358" y="813"/>
                      <a:pt x="360" y="806"/>
                      <a:pt x="362" y="798"/>
                    </a:cubicBezTo>
                    <a:cubicBezTo>
                      <a:pt x="362" y="794"/>
                      <a:pt x="363" y="790"/>
                      <a:pt x="363" y="786"/>
                    </a:cubicBezTo>
                    <a:cubicBezTo>
                      <a:pt x="367" y="793"/>
                      <a:pt x="372" y="800"/>
                      <a:pt x="380" y="810"/>
                    </a:cubicBezTo>
                    <a:cubicBezTo>
                      <a:pt x="390" y="821"/>
                      <a:pt x="407" y="848"/>
                      <a:pt x="416" y="885"/>
                    </a:cubicBezTo>
                    <a:cubicBezTo>
                      <a:pt x="416" y="885"/>
                      <a:pt x="416" y="885"/>
                      <a:pt x="416" y="885"/>
                    </a:cubicBezTo>
                    <a:cubicBezTo>
                      <a:pt x="415" y="874"/>
                      <a:pt x="413" y="865"/>
                      <a:pt x="410" y="856"/>
                    </a:cubicBezTo>
                    <a:cubicBezTo>
                      <a:pt x="415" y="862"/>
                      <a:pt x="422" y="867"/>
                      <a:pt x="429" y="867"/>
                    </a:cubicBezTo>
                    <a:cubicBezTo>
                      <a:pt x="429" y="867"/>
                      <a:pt x="429" y="867"/>
                      <a:pt x="429" y="867"/>
                    </a:cubicBezTo>
                    <a:cubicBezTo>
                      <a:pt x="420" y="867"/>
                      <a:pt x="411" y="852"/>
                      <a:pt x="405" y="842"/>
                    </a:cubicBezTo>
                    <a:cubicBezTo>
                      <a:pt x="405" y="842"/>
                      <a:pt x="405" y="842"/>
                      <a:pt x="405" y="842"/>
                    </a:cubicBezTo>
                    <a:cubicBezTo>
                      <a:pt x="398" y="826"/>
                      <a:pt x="389" y="814"/>
                      <a:pt x="383" y="807"/>
                    </a:cubicBezTo>
                    <a:cubicBezTo>
                      <a:pt x="371" y="793"/>
                      <a:pt x="366" y="786"/>
                      <a:pt x="363" y="775"/>
                    </a:cubicBezTo>
                    <a:cubicBezTo>
                      <a:pt x="363" y="770"/>
                      <a:pt x="362" y="766"/>
                      <a:pt x="361" y="760"/>
                    </a:cubicBezTo>
                    <a:cubicBezTo>
                      <a:pt x="359" y="744"/>
                      <a:pt x="359" y="744"/>
                      <a:pt x="359" y="744"/>
                    </a:cubicBezTo>
                    <a:cubicBezTo>
                      <a:pt x="359" y="744"/>
                      <a:pt x="359" y="744"/>
                      <a:pt x="359" y="743"/>
                    </a:cubicBezTo>
                    <a:cubicBezTo>
                      <a:pt x="359" y="743"/>
                      <a:pt x="359" y="743"/>
                      <a:pt x="359" y="743"/>
                    </a:cubicBezTo>
                    <a:cubicBezTo>
                      <a:pt x="359" y="742"/>
                      <a:pt x="359" y="740"/>
                      <a:pt x="359" y="739"/>
                    </a:cubicBezTo>
                    <a:cubicBezTo>
                      <a:pt x="358" y="730"/>
                      <a:pt x="357" y="724"/>
                      <a:pt x="357" y="717"/>
                    </a:cubicBezTo>
                    <a:cubicBezTo>
                      <a:pt x="357" y="713"/>
                      <a:pt x="356" y="708"/>
                      <a:pt x="356" y="704"/>
                    </a:cubicBezTo>
                    <a:cubicBezTo>
                      <a:pt x="362" y="712"/>
                      <a:pt x="370" y="718"/>
                      <a:pt x="378" y="721"/>
                    </a:cubicBezTo>
                    <a:cubicBezTo>
                      <a:pt x="384" y="724"/>
                      <a:pt x="391" y="724"/>
                      <a:pt x="398" y="725"/>
                    </a:cubicBezTo>
                    <a:cubicBezTo>
                      <a:pt x="408" y="725"/>
                      <a:pt x="408" y="725"/>
                      <a:pt x="408" y="725"/>
                    </a:cubicBezTo>
                    <a:cubicBezTo>
                      <a:pt x="410" y="725"/>
                      <a:pt x="411" y="726"/>
                      <a:pt x="413" y="727"/>
                    </a:cubicBezTo>
                    <a:cubicBezTo>
                      <a:pt x="413" y="727"/>
                      <a:pt x="413" y="727"/>
                      <a:pt x="413" y="727"/>
                    </a:cubicBezTo>
                    <a:cubicBezTo>
                      <a:pt x="413" y="727"/>
                      <a:pt x="413" y="727"/>
                      <a:pt x="413" y="727"/>
                    </a:cubicBezTo>
                    <a:cubicBezTo>
                      <a:pt x="416" y="728"/>
                      <a:pt x="419" y="729"/>
                      <a:pt x="422" y="732"/>
                    </a:cubicBezTo>
                    <a:cubicBezTo>
                      <a:pt x="430" y="737"/>
                      <a:pt x="430" y="737"/>
                      <a:pt x="430" y="737"/>
                    </a:cubicBezTo>
                    <a:cubicBezTo>
                      <a:pt x="430" y="737"/>
                      <a:pt x="430" y="737"/>
                      <a:pt x="430" y="737"/>
                    </a:cubicBezTo>
                    <a:cubicBezTo>
                      <a:pt x="424" y="731"/>
                      <a:pt x="424" y="731"/>
                      <a:pt x="424" y="731"/>
                    </a:cubicBezTo>
                    <a:cubicBezTo>
                      <a:pt x="423" y="729"/>
                      <a:pt x="421" y="727"/>
                      <a:pt x="419" y="726"/>
                    </a:cubicBezTo>
                    <a:cubicBezTo>
                      <a:pt x="422" y="725"/>
                      <a:pt x="425" y="722"/>
                      <a:pt x="428" y="720"/>
                    </a:cubicBezTo>
                    <a:lnTo>
                      <a:pt x="431" y="718"/>
                    </a:lnTo>
                    <a:close/>
                    <a:moveTo>
                      <a:pt x="292" y="71"/>
                    </a:moveTo>
                    <a:cubicBezTo>
                      <a:pt x="292" y="71"/>
                      <a:pt x="292" y="70"/>
                      <a:pt x="291" y="70"/>
                    </a:cubicBezTo>
                    <a:cubicBezTo>
                      <a:pt x="296" y="67"/>
                      <a:pt x="300" y="65"/>
                      <a:pt x="305" y="67"/>
                    </a:cubicBezTo>
                    <a:cubicBezTo>
                      <a:pt x="307" y="68"/>
                      <a:pt x="309" y="70"/>
                      <a:pt x="311" y="71"/>
                    </a:cubicBezTo>
                    <a:cubicBezTo>
                      <a:pt x="312" y="72"/>
                      <a:pt x="313" y="72"/>
                      <a:pt x="314" y="73"/>
                    </a:cubicBezTo>
                    <a:cubicBezTo>
                      <a:pt x="310" y="76"/>
                      <a:pt x="308" y="82"/>
                      <a:pt x="306" y="88"/>
                    </a:cubicBezTo>
                    <a:cubicBezTo>
                      <a:pt x="305" y="92"/>
                      <a:pt x="304" y="96"/>
                      <a:pt x="303" y="97"/>
                    </a:cubicBezTo>
                    <a:cubicBezTo>
                      <a:pt x="300" y="100"/>
                      <a:pt x="296" y="102"/>
                      <a:pt x="292" y="103"/>
                    </a:cubicBezTo>
                    <a:cubicBezTo>
                      <a:pt x="291" y="100"/>
                      <a:pt x="289" y="98"/>
                      <a:pt x="287" y="97"/>
                    </a:cubicBezTo>
                    <a:cubicBezTo>
                      <a:pt x="287" y="91"/>
                      <a:pt x="287" y="86"/>
                      <a:pt x="286" y="81"/>
                    </a:cubicBezTo>
                    <a:cubicBezTo>
                      <a:pt x="290" y="81"/>
                      <a:pt x="292" y="76"/>
                      <a:pt x="292" y="71"/>
                    </a:cubicBezTo>
                    <a:close/>
                    <a:moveTo>
                      <a:pt x="129" y="107"/>
                    </a:moveTo>
                    <a:cubicBezTo>
                      <a:pt x="129" y="107"/>
                      <a:pt x="129" y="107"/>
                      <a:pt x="129" y="108"/>
                    </a:cubicBezTo>
                    <a:cubicBezTo>
                      <a:pt x="125" y="111"/>
                      <a:pt x="122" y="115"/>
                      <a:pt x="119" y="119"/>
                    </a:cubicBezTo>
                    <a:cubicBezTo>
                      <a:pt x="115" y="124"/>
                      <a:pt x="111" y="129"/>
                      <a:pt x="107" y="132"/>
                    </a:cubicBezTo>
                    <a:cubicBezTo>
                      <a:pt x="103" y="135"/>
                      <a:pt x="100" y="136"/>
                      <a:pt x="96" y="137"/>
                    </a:cubicBezTo>
                    <a:cubicBezTo>
                      <a:pt x="101" y="130"/>
                      <a:pt x="103" y="121"/>
                      <a:pt x="103" y="112"/>
                    </a:cubicBezTo>
                    <a:cubicBezTo>
                      <a:pt x="103" y="112"/>
                      <a:pt x="103" y="111"/>
                      <a:pt x="104" y="111"/>
                    </a:cubicBezTo>
                    <a:cubicBezTo>
                      <a:pt x="109" y="109"/>
                      <a:pt x="112" y="104"/>
                      <a:pt x="110" y="100"/>
                    </a:cubicBezTo>
                    <a:cubicBezTo>
                      <a:pt x="110" y="100"/>
                      <a:pt x="110" y="100"/>
                      <a:pt x="109" y="100"/>
                    </a:cubicBezTo>
                    <a:cubicBezTo>
                      <a:pt x="117" y="94"/>
                      <a:pt x="122" y="91"/>
                      <a:pt x="127" y="95"/>
                    </a:cubicBezTo>
                    <a:cubicBezTo>
                      <a:pt x="127" y="95"/>
                      <a:pt x="127" y="95"/>
                      <a:pt x="127" y="95"/>
                    </a:cubicBezTo>
                    <a:cubicBezTo>
                      <a:pt x="128" y="97"/>
                      <a:pt x="130" y="98"/>
                      <a:pt x="131" y="100"/>
                    </a:cubicBezTo>
                    <a:cubicBezTo>
                      <a:pt x="133" y="102"/>
                      <a:pt x="133" y="102"/>
                      <a:pt x="133" y="102"/>
                    </a:cubicBezTo>
                    <a:cubicBezTo>
                      <a:pt x="130" y="103"/>
                      <a:pt x="129" y="105"/>
                      <a:pt x="129" y="107"/>
                    </a:cubicBezTo>
                    <a:close/>
                    <a:moveTo>
                      <a:pt x="171" y="102"/>
                    </a:moveTo>
                    <a:cubicBezTo>
                      <a:pt x="174" y="96"/>
                      <a:pt x="175" y="89"/>
                      <a:pt x="176" y="83"/>
                    </a:cubicBezTo>
                    <a:cubicBezTo>
                      <a:pt x="176" y="75"/>
                      <a:pt x="176" y="75"/>
                      <a:pt x="176" y="75"/>
                    </a:cubicBezTo>
                    <a:cubicBezTo>
                      <a:pt x="175" y="66"/>
                      <a:pt x="175" y="55"/>
                      <a:pt x="180" y="51"/>
                    </a:cubicBezTo>
                    <a:cubicBezTo>
                      <a:pt x="180" y="51"/>
                      <a:pt x="180" y="51"/>
                      <a:pt x="180" y="51"/>
                    </a:cubicBezTo>
                    <a:cubicBezTo>
                      <a:pt x="182" y="51"/>
                      <a:pt x="183" y="51"/>
                      <a:pt x="185" y="50"/>
                    </a:cubicBezTo>
                    <a:cubicBezTo>
                      <a:pt x="186" y="53"/>
                      <a:pt x="188" y="55"/>
                      <a:pt x="191" y="55"/>
                    </a:cubicBezTo>
                    <a:cubicBezTo>
                      <a:pt x="191" y="59"/>
                      <a:pt x="192" y="63"/>
                      <a:pt x="193" y="68"/>
                    </a:cubicBezTo>
                    <a:cubicBezTo>
                      <a:pt x="190" y="69"/>
                      <a:pt x="188" y="73"/>
                      <a:pt x="188" y="78"/>
                    </a:cubicBezTo>
                    <a:cubicBezTo>
                      <a:pt x="188" y="79"/>
                      <a:pt x="189" y="81"/>
                      <a:pt x="189" y="82"/>
                    </a:cubicBezTo>
                    <a:cubicBezTo>
                      <a:pt x="188" y="83"/>
                      <a:pt x="187" y="85"/>
                      <a:pt x="186" y="86"/>
                    </a:cubicBezTo>
                    <a:cubicBezTo>
                      <a:pt x="184" y="89"/>
                      <a:pt x="182" y="92"/>
                      <a:pt x="180" y="94"/>
                    </a:cubicBezTo>
                    <a:cubicBezTo>
                      <a:pt x="173" y="101"/>
                      <a:pt x="173" y="101"/>
                      <a:pt x="173" y="101"/>
                    </a:cubicBezTo>
                    <a:lnTo>
                      <a:pt x="171" y="102"/>
                    </a:lnTo>
                    <a:close/>
                    <a:moveTo>
                      <a:pt x="196" y="107"/>
                    </a:moveTo>
                    <a:cubicBezTo>
                      <a:pt x="192" y="108"/>
                      <a:pt x="189" y="112"/>
                      <a:pt x="189" y="118"/>
                    </a:cubicBezTo>
                    <a:cubicBezTo>
                      <a:pt x="184" y="115"/>
                      <a:pt x="177" y="109"/>
                      <a:pt x="175" y="105"/>
                    </a:cubicBezTo>
                    <a:cubicBezTo>
                      <a:pt x="175" y="104"/>
                      <a:pt x="176" y="104"/>
                      <a:pt x="176" y="104"/>
                    </a:cubicBezTo>
                    <a:cubicBezTo>
                      <a:pt x="183" y="97"/>
                      <a:pt x="183" y="97"/>
                      <a:pt x="183" y="97"/>
                    </a:cubicBezTo>
                    <a:cubicBezTo>
                      <a:pt x="185" y="94"/>
                      <a:pt x="188" y="91"/>
                      <a:pt x="190" y="88"/>
                    </a:cubicBezTo>
                    <a:cubicBezTo>
                      <a:pt x="190" y="87"/>
                      <a:pt x="191" y="87"/>
                      <a:pt x="191" y="86"/>
                    </a:cubicBezTo>
                    <a:cubicBezTo>
                      <a:pt x="192" y="87"/>
                      <a:pt x="194" y="88"/>
                      <a:pt x="195" y="88"/>
                    </a:cubicBezTo>
                    <a:cubicBezTo>
                      <a:pt x="196" y="94"/>
                      <a:pt x="196" y="101"/>
                      <a:pt x="197" y="108"/>
                    </a:cubicBezTo>
                    <a:cubicBezTo>
                      <a:pt x="197" y="107"/>
                      <a:pt x="196" y="107"/>
                      <a:pt x="196" y="107"/>
                    </a:cubicBezTo>
                    <a:close/>
                    <a:moveTo>
                      <a:pt x="175" y="1360"/>
                    </a:moveTo>
                    <a:cubicBezTo>
                      <a:pt x="171" y="1370"/>
                      <a:pt x="171" y="1374"/>
                      <a:pt x="171" y="1384"/>
                    </a:cubicBezTo>
                    <a:cubicBezTo>
                      <a:pt x="171" y="1393"/>
                      <a:pt x="171" y="1393"/>
                      <a:pt x="171" y="1393"/>
                    </a:cubicBezTo>
                    <a:cubicBezTo>
                      <a:pt x="171" y="1397"/>
                      <a:pt x="170" y="1401"/>
                      <a:pt x="169" y="1404"/>
                    </a:cubicBezTo>
                    <a:cubicBezTo>
                      <a:pt x="169" y="1404"/>
                      <a:pt x="169" y="1404"/>
                      <a:pt x="169" y="1404"/>
                    </a:cubicBezTo>
                    <a:cubicBezTo>
                      <a:pt x="169" y="1405"/>
                      <a:pt x="169" y="1405"/>
                      <a:pt x="169" y="1405"/>
                    </a:cubicBezTo>
                    <a:cubicBezTo>
                      <a:pt x="165" y="1420"/>
                      <a:pt x="154" y="1436"/>
                      <a:pt x="148" y="1443"/>
                    </a:cubicBezTo>
                    <a:cubicBezTo>
                      <a:pt x="147" y="1440"/>
                      <a:pt x="146" y="1438"/>
                      <a:pt x="145" y="1436"/>
                    </a:cubicBezTo>
                    <a:cubicBezTo>
                      <a:pt x="137" y="1416"/>
                      <a:pt x="133" y="1390"/>
                      <a:pt x="134" y="1375"/>
                    </a:cubicBezTo>
                    <a:cubicBezTo>
                      <a:pt x="134" y="1375"/>
                      <a:pt x="134" y="1375"/>
                      <a:pt x="134" y="1375"/>
                    </a:cubicBezTo>
                    <a:cubicBezTo>
                      <a:pt x="135" y="1364"/>
                      <a:pt x="136" y="1355"/>
                      <a:pt x="137" y="1349"/>
                    </a:cubicBezTo>
                    <a:cubicBezTo>
                      <a:pt x="138" y="1337"/>
                      <a:pt x="138" y="1327"/>
                      <a:pt x="137" y="1318"/>
                    </a:cubicBezTo>
                    <a:cubicBezTo>
                      <a:pt x="137" y="1318"/>
                      <a:pt x="137" y="1318"/>
                      <a:pt x="137" y="1318"/>
                    </a:cubicBezTo>
                    <a:cubicBezTo>
                      <a:pt x="137" y="1311"/>
                      <a:pt x="139" y="1303"/>
                      <a:pt x="143" y="1295"/>
                    </a:cubicBezTo>
                    <a:cubicBezTo>
                      <a:pt x="145" y="1300"/>
                      <a:pt x="149" y="1306"/>
                      <a:pt x="154" y="1314"/>
                    </a:cubicBezTo>
                    <a:cubicBezTo>
                      <a:pt x="164" y="1328"/>
                      <a:pt x="176" y="1346"/>
                      <a:pt x="175" y="1360"/>
                    </a:cubicBezTo>
                    <a:close/>
                    <a:moveTo>
                      <a:pt x="166" y="1242"/>
                    </a:moveTo>
                    <a:cubicBezTo>
                      <a:pt x="167" y="1244"/>
                      <a:pt x="168" y="1246"/>
                      <a:pt x="169" y="1248"/>
                    </a:cubicBezTo>
                    <a:cubicBezTo>
                      <a:pt x="176" y="1261"/>
                      <a:pt x="181" y="1271"/>
                      <a:pt x="183" y="1294"/>
                    </a:cubicBezTo>
                    <a:cubicBezTo>
                      <a:pt x="184" y="1298"/>
                      <a:pt x="184" y="1298"/>
                      <a:pt x="184" y="1298"/>
                    </a:cubicBezTo>
                    <a:cubicBezTo>
                      <a:pt x="185" y="1313"/>
                      <a:pt x="186" y="1322"/>
                      <a:pt x="185" y="1329"/>
                    </a:cubicBezTo>
                    <a:cubicBezTo>
                      <a:pt x="185" y="1329"/>
                      <a:pt x="185" y="1329"/>
                      <a:pt x="185" y="1329"/>
                    </a:cubicBezTo>
                    <a:cubicBezTo>
                      <a:pt x="185" y="1329"/>
                      <a:pt x="185" y="1329"/>
                      <a:pt x="185" y="1329"/>
                    </a:cubicBezTo>
                    <a:cubicBezTo>
                      <a:pt x="185" y="1336"/>
                      <a:pt x="183" y="1342"/>
                      <a:pt x="178" y="1352"/>
                    </a:cubicBezTo>
                    <a:cubicBezTo>
                      <a:pt x="176" y="1338"/>
                      <a:pt x="166" y="1324"/>
                      <a:pt x="157" y="1311"/>
                    </a:cubicBezTo>
                    <a:cubicBezTo>
                      <a:pt x="151" y="1302"/>
                      <a:pt x="145" y="1294"/>
                      <a:pt x="145" y="1290"/>
                    </a:cubicBezTo>
                    <a:cubicBezTo>
                      <a:pt x="147" y="1286"/>
                      <a:pt x="148" y="1283"/>
                      <a:pt x="150" y="1279"/>
                    </a:cubicBezTo>
                    <a:cubicBezTo>
                      <a:pt x="154" y="1271"/>
                      <a:pt x="154" y="1271"/>
                      <a:pt x="154" y="1271"/>
                    </a:cubicBezTo>
                    <a:cubicBezTo>
                      <a:pt x="158" y="1263"/>
                      <a:pt x="158" y="1263"/>
                      <a:pt x="158" y="1263"/>
                    </a:cubicBezTo>
                    <a:cubicBezTo>
                      <a:pt x="162" y="1255"/>
                      <a:pt x="165" y="1248"/>
                      <a:pt x="166" y="1242"/>
                    </a:cubicBezTo>
                    <a:close/>
                    <a:moveTo>
                      <a:pt x="159" y="1224"/>
                    </a:moveTo>
                    <a:cubicBezTo>
                      <a:pt x="160" y="1228"/>
                      <a:pt x="161" y="1230"/>
                      <a:pt x="162" y="1233"/>
                    </a:cubicBezTo>
                    <a:cubicBezTo>
                      <a:pt x="164" y="1242"/>
                      <a:pt x="160" y="1250"/>
                      <a:pt x="154" y="1262"/>
                    </a:cubicBezTo>
                    <a:cubicBezTo>
                      <a:pt x="151" y="1269"/>
                      <a:pt x="151" y="1269"/>
                      <a:pt x="151" y="1269"/>
                    </a:cubicBezTo>
                    <a:cubicBezTo>
                      <a:pt x="147" y="1278"/>
                      <a:pt x="147" y="1278"/>
                      <a:pt x="147" y="1278"/>
                    </a:cubicBezTo>
                    <a:cubicBezTo>
                      <a:pt x="142" y="1287"/>
                      <a:pt x="138" y="1296"/>
                      <a:pt x="135" y="1305"/>
                    </a:cubicBezTo>
                    <a:cubicBezTo>
                      <a:pt x="134" y="1299"/>
                      <a:pt x="133" y="1294"/>
                      <a:pt x="132" y="1288"/>
                    </a:cubicBezTo>
                    <a:cubicBezTo>
                      <a:pt x="130" y="1279"/>
                      <a:pt x="128" y="1269"/>
                      <a:pt x="127" y="1258"/>
                    </a:cubicBezTo>
                    <a:cubicBezTo>
                      <a:pt x="124" y="1236"/>
                      <a:pt x="127" y="1227"/>
                      <a:pt x="131" y="1212"/>
                    </a:cubicBezTo>
                    <a:cubicBezTo>
                      <a:pt x="133" y="1205"/>
                      <a:pt x="136" y="1196"/>
                      <a:pt x="138" y="1184"/>
                    </a:cubicBezTo>
                    <a:cubicBezTo>
                      <a:pt x="139" y="1178"/>
                      <a:pt x="140" y="1172"/>
                      <a:pt x="141" y="1167"/>
                    </a:cubicBezTo>
                    <a:cubicBezTo>
                      <a:pt x="144" y="1185"/>
                      <a:pt x="152" y="1207"/>
                      <a:pt x="159" y="1224"/>
                    </a:cubicBezTo>
                    <a:close/>
                    <a:moveTo>
                      <a:pt x="162" y="1031"/>
                    </a:moveTo>
                    <a:cubicBezTo>
                      <a:pt x="164" y="1037"/>
                      <a:pt x="164" y="1037"/>
                      <a:pt x="164" y="1037"/>
                    </a:cubicBezTo>
                    <a:cubicBezTo>
                      <a:pt x="165" y="1040"/>
                      <a:pt x="166" y="1044"/>
                      <a:pt x="167" y="1048"/>
                    </a:cubicBezTo>
                    <a:cubicBezTo>
                      <a:pt x="167" y="1048"/>
                      <a:pt x="167" y="1048"/>
                      <a:pt x="167" y="1048"/>
                    </a:cubicBezTo>
                    <a:cubicBezTo>
                      <a:pt x="168" y="1055"/>
                      <a:pt x="160" y="1073"/>
                      <a:pt x="153" y="1084"/>
                    </a:cubicBezTo>
                    <a:cubicBezTo>
                      <a:pt x="152" y="1083"/>
                      <a:pt x="151" y="1082"/>
                      <a:pt x="150" y="1082"/>
                    </a:cubicBezTo>
                    <a:cubicBezTo>
                      <a:pt x="150" y="1082"/>
                      <a:pt x="149" y="1082"/>
                      <a:pt x="149" y="1082"/>
                    </a:cubicBezTo>
                    <a:cubicBezTo>
                      <a:pt x="148" y="1071"/>
                      <a:pt x="145" y="1062"/>
                      <a:pt x="143" y="1055"/>
                    </a:cubicBezTo>
                    <a:cubicBezTo>
                      <a:pt x="142" y="1054"/>
                      <a:pt x="142" y="1053"/>
                      <a:pt x="142" y="1052"/>
                    </a:cubicBezTo>
                    <a:cubicBezTo>
                      <a:pt x="144" y="1050"/>
                      <a:pt x="146" y="1048"/>
                      <a:pt x="146" y="1044"/>
                    </a:cubicBezTo>
                    <a:cubicBezTo>
                      <a:pt x="147" y="1039"/>
                      <a:pt x="145" y="1034"/>
                      <a:pt x="142" y="1033"/>
                    </a:cubicBezTo>
                    <a:cubicBezTo>
                      <a:pt x="144" y="1026"/>
                      <a:pt x="148" y="1018"/>
                      <a:pt x="154" y="1008"/>
                    </a:cubicBezTo>
                    <a:cubicBezTo>
                      <a:pt x="155" y="1006"/>
                      <a:pt x="155" y="1006"/>
                      <a:pt x="155" y="1006"/>
                    </a:cubicBezTo>
                    <a:cubicBezTo>
                      <a:pt x="158" y="999"/>
                      <a:pt x="158" y="999"/>
                      <a:pt x="158" y="999"/>
                    </a:cubicBezTo>
                    <a:cubicBezTo>
                      <a:pt x="157" y="1009"/>
                      <a:pt x="157" y="1017"/>
                      <a:pt x="162" y="1031"/>
                    </a:cubicBezTo>
                    <a:close/>
                    <a:moveTo>
                      <a:pt x="130" y="536"/>
                    </a:moveTo>
                    <a:cubicBezTo>
                      <a:pt x="133" y="527"/>
                      <a:pt x="133" y="527"/>
                      <a:pt x="133" y="527"/>
                    </a:cubicBezTo>
                    <a:cubicBezTo>
                      <a:pt x="133" y="525"/>
                      <a:pt x="134" y="523"/>
                      <a:pt x="134" y="521"/>
                    </a:cubicBezTo>
                    <a:cubicBezTo>
                      <a:pt x="135" y="523"/>
                      <a:pt x="135" y="523"/>
                      <a:pt x="135" y="523"/>
                    </a:cubicBezTo>
                    <a:cubicBezTo>
                      <a:pt x="136" y="526"/>
                      <a:pt x="137" y="529"/>
                      <a:pt x="138" y="532"/>
                    </a:cubicBezTo>
                    <a:cubicBezTo>
                      <a:pt x="139" y="536"/>
                      <a:pt x="139" y="536"/>
                      <a:pt x="139" y="536"/>
                    </a:cubicBezTo>
                    <a:cubicBezTo>
                      <a:pt x="140" y="544"/>
                      <a:pt x="140" y="544"/>
                      <a:pt x="140" y="544"/>
                    </a:cubicBezTo>
                    <a:cubicBezTo>
                      <a:pt x="141" y="547"/>
                      <a:pt x="142" y="550"/>
                      <a:pt x="144" y="553"/>
                    </a:cubicBezTo>
                    <a:cubicBezTo>
                      <a:pt x="142" y="553"/>
                      <a:pt x="141" y="553"/>
                      <a:pt x="140" y="553"/>
                    </a:cubicBezTo>
                    <a:cubicBezTo>
                      <a:pt x="138" y="552"/>
                      <a:pt x="138" y="552"/>
                      <a:pt x="138" y="552"/>
                    </a:cubicBezTo>
                    <a:cubicBezTo>
                      <a:pt x="138" y="552"/>
                      <a:pt x="138" y="552"/>
                      <a:pt x="138" y="552"/>
                    </a:cubicBezTo>
                    <a:cubicBezTo>
                      <a:pt x="139" y="549"/>
                      <a:pt x="136" y="544"/>
                      <a:pt x="130" y="542"/>
                    </a:cubicBezTo>
                    <a:cubicBezTo>
                      <a:pt x="130" y="540"/>
                      <a:pt x="130" y="538"/>
                      <a:pt x="130" y="536"/>
                    </a:cubicBezTo>
                    <a:close/>
                    <a:moveTo>
                      <a:pt x="147" y="583"/>
                    </a:moveTo>
                    <a:cubicBezTo>
                      <a:pt x="143" y="581"/>
                      <a:pt x="143" y="581"/>
                      <a:pt x="143" y="581"/>
                    </a:cubicBezTo>
                    <a:cubicBezTo>
                      <a:pt x="140" y="579"/>
                      <a:pt x="137" y="578"/>
                      <a:pt x="135" y="576"/>
                    </a:cubicBezTo>
                    <a:cubicBezTo>
                      <a:pt x="132" y="573"/>
                      <a:pt x="129" y="569"/>
                      <a:pt x="126" y="564"/>
                    </a:cubicBezTo>
                    <a:cubicBezTo>
                      <a:pt x="125" y="562"/>
                      <a:pt x="124" y="559"/>
                      <a:pt x="124" y="556"/>
                    </a:cubicBezTo>
                    <a:cubicBezTo>
                      <a:pt x="124" y="556"/>
                      <a:pt x="124" y="556"/>
                      <a:pt x="125" y="557"/>
                    </a:cubicBezTo>
                    <a:cubicBezTo>
                      <a:pt x="129" y="558"/>
                      <a:pt x="133" y="558"/>
                      <a:pt x="135" y="556"/>
                    </a:cubicBezTo>
                    <a:cubicBezTo>
                      <a:pt x="136" y="556"/>
                      <a:pt x="137" y="556"/>
                      <a:pt x="138" y="556"/>
                    </a:cubicBezTo>
                    <a:cubicBezTo>
                      <a:pt x="140" y="557"/>
                      <a:pt x="140" y="557"/>
                      <a:pt x="140" y="557"/>
                    </a:cubicBezTo>
                    <a:cubicBezTo>
                      <a:pt x="141" y="557"/>
                      <a:pt x="142" y="557"/>
                      <a:pt x="144" y="557"/>
                    </a:cubicBezTo>
                    <a:cubicBezTo>
                      <a:pt x="142" y="559"/>
                      <a:pt x="142" y="562"/>
                      <a:pt x="143" y="565"/>
                    </a:cubicBezTo>
                    <a:cubicBezTo>
                      <a:pt x="143" y="569"/>
                      <a:pt x="145" y="571"/>
                      <a:pt x="147" y="573"/>
                    </a:cubicBezTo>
                    <a:cubicBezTo>
                      <a:pt x="147" y="575"/>
                      <a:pt x="148" y="577"/>
                      <a:pt x="148" y="581"/>
                    </a:cubicBezTo>
                    <a:cubicBezTo>
                      <a:pt x="149" y="582"/>
                      <a:pt x="149" y="583"/>
                      <a:pt x="149" y="585"/>
                    </a:cubicBezTo>
                    <a:cubicBezTo>
                      <a:pt x="148" y="584"/>
                      <a:pt x="147" y="583"/>
                      <a:pt x="147" y="583"/>
                    </a:cubicBezTo>
                    <a:close/>
                    <a:moveTo>
                      <a:pt x="150" y="548"/>
                    </a:moveTo>
                    <a:cubicBezTo>
                      <a:pt x="149" y="549"/>
                      <a:pt x="149" y="551"/>
                      <a:pt x="148" y="552"/>
                    </a:cubicBezTo>
                    <a:cubicBezTo>
                      <a:pt x="148" y="552"/>
                      <a:pt x="148" y="552"/>
                      <a:pt x="148" y="552"/>
                    </a:cubicBezTo>
                    <a:cubicBezTo>
                      <a:pt x="146" y="549"/>
                      <a:pt x="145" y="546"/>
                      <a:pt x="144" y="543"/>
                    </a:cubicBezTo>
                    <a:cubicBezTo>
                      <a:pt x="143" y="536"/>
                      <a:pt x="143" y="536"/>
                      <a:pt x="143" y="536"/>
                    </a:cubicBezTo>
                    <a:cubicBezTo>
                      <a:pt x="142" y="531"/>
                      <a:pt x="142" y="531"/>
                      <a:pt x="142" y="531"/>
                    </a:cubicBezTo>
                    <a:cubicBezTo>
                      <a:pt x="141" y="528"/>
                      <a:pt x="140" y="525"/>
                      <a:pt x="139" y="522"/>
                    </a:cubicBezTo>
                    <a:cubicBezTo>
                      <a:pt x="138" y="518"/>
                      <a:pt x="138" y="518"/>
                      <a:pt x="138" y="518"/>
                    </a:cubicBezTo>
                    <a:cubicBezTo>
                      <a:pt x="134" y="510"/>
                      <a:pt x="131" y="501"/>
                      <a:pt x="132" y="491"/>
                    </a:cubicBezTo>
                    <a:cubicBezTo>
                      <a:pt x="133" y="489"/>
                      <a:pt x="133" y="489"/>
                      <a:pt x="133" y="489"/>
                    </a:cubicBezTo>
                    <a:cubicBezTo>
                      <a:pt x="133" y="485"/>
                      <a:pt x="134" y="481"/>
                      <a:pt x="135" y="477"/>
                    </a:cubicBezTo>
                    <a:cubicBezTo>
                      <a:pt x="136" y="475"/>
                      <a:pt x="136" y="475"/>
                      <a:pt x="136" y="475"/>
                    </a:cubicBezTo>
                    <a:cubicBezTo>
                      <a:pt x="137" y="473"/>
                      <a:pt x="138" y="471"/>
                      <a:pt x="138" y="469"/>
                    </a:cubicBezTo>
                    <a:cubicBezTo>
                      <a:pt x="139" y="470"/>
                      <a:pt x="139" y="470"/>
                      <a:pt x="139" y="470"/>
                    </a:cubicBezTo>
                    <a:cubicBezTo>
                      <a:pt x="140" y="474"/>
                      <a:pt x="140" y="474"/>
                      <a:pt x="140" y="474"/>
                    </a:cubicBezTo>
                    <a:cubicBezTo>
                      <a:pt x="142" y="478"/>
                      <a:pt x="142" y="478"/>
                      <a:pt x="142" y="478"/>
                    </a:cubicBezTo>
                    <a:cubicBezTo>
                      <a:pt x="142" y="481"/>
                      <a:pt x="141" y="483"/>
                      <a:pt x="142" y="486"/>
                    </a:cubicBezTo>
                    <a:cubicBezTo>
                      <a:pt x="143" y="492"/>
                      <a:pt x="147" y="495"/>
                      <a:pt x="151" y="494"/>
                    </a:cubicBezTo>
                    <a:cubicBezTo>
                      <a:pt x="152" y="494"/>
                      <a:pt x="152" y="494"/>
                      <a:pt x="153" y="494"/>
                    </a:cubicBezTo>
                    <a:cubicBezTo>
                      <a:pt x="153" y="495"/>
                      <a:pt x="153" y="497"/>
                      <a:pt x="153" y="498"/>
                    </a:cubicBezTo>
                    <a:cubicBezTo>
                      <a:pt x="153" y="500"/>
                      <a:pt x="153" y="500"/>
                      <a:pt x="153" y="500"/>
                    </a:cubicBezTo>
                    <a:cubicBezTo>
                      <a:pt x="153" y="501"/>
                      <a:pt x="153" y="501"/>
                      <a:pt x="153" y="502"/>
                    </a:cubicBezTo>
                    <a:cubicBezTo>
                      <a:pt x="149" y="503"/>
                      <a:pt x="147" y="509"/>
                      <a:pt x="149" y="515"/>
                    </a:cubicBezTo>
                    <a:cubicBezTo>
                      <a:pt x="149" y="519"/>
                      <a:pt x="151" y="522"/>
                      <a:pt x="153" y="523"/>
                    </a:cubicBezTo>
                    <a:cubicBezTo>
                      <a:pt x="153" y="527"/>
                      <a:pt x="153" y="527"/>
                      <a:pt x="153" y="527"/>
                    </a:cubicBezTo>
                    <a:cubicBezTo>
                      <a:pt x="154" y="532"/>
                      <a:pt x="154" y="537"/>
                      <a:pt x="152" y="543"/>
                    </a:cubicBezTo>
                    <a:lnTo>
                      <a:pt x="150" y="548"/>
                    </a:lnTo>
                    <a:close/>
                    <a:moveTo>
                      <a:pt x="167" y="627"/>
                    </a:moveTo>
                    <a:cubicBezTo>
                      <a:pt x="166" y="631"/>
                      <a:pt x="165" y="636"/>
                      <a:pt x="164" y="640"/>
                    </a:cubicBezTo>
                    <a:cubicBezTo>
                      <a:pt x="161" y="651"/>
                      <a:pt x="157" y="663"/>
                      <a:pt x="160" y="675"/>
                    </a:cubicBezTo>
                    <a:cubicBezTo>
                      <a:pt x="164" y="691"/>
                      <a:pt x="162" y="700"/>
                      <a:pt x="156" y="718"/>
                    </a:cubicBezTo>
                    <a:cubicBezTo>
                      <a:pt x="155" y="724"/>
                      <a:pt x="155" y="724"/>
                      <a:pt x="155" y="724"/>
                    </a:cubicBezTo>
                    <a:cubicBezTo>
                      <a:pt x="148" y="748"/>
                      <a:pt x="148" y="756"/>
                      <a:pt x="151" y="782"/>
                    </a:cubicBezTo>
                    <a:cubicBezTo>
                      <a:pt x="153" y="798"/>
                      <a:pt x="153" y="812"/>
                      <a:pt x="145" y="825"/>
                    </a:cubicBezTo>
                    <a:cubicBezTo>
                      <a:pt x="145" y="825"/>
                      <a:pt x="145" y="825"/>
                      <a:pt x="145" y="825"/>
                    </a:cubicBezTo>
                    <a:cubicBezTo>
                      <a:pt x="145" y="825"/>
                      <a:pt x="145" y="825"/>
                      <a:pt x="145" y="825"/>
                    </a:cubicBezTo>
                    <a:cubicBezTo>
                      <a:pt x="141" y="831"/>
                      <a:pt x="136" y="836"/>
                      <a:pt x="128" y="841"/>
                    </a:cubicBezTo>
                    <a:cubicBezTo>
                      <a:pt x="128" y="835"/>
                      <a:pt x="127" y="829"/>
                      <a:pt x="126" y="823"/>
                    </a:cubicBezTo>
                    <a:cubicBezTo>
                      <a:pt x="121" y="805"/>
                      <a:pt x="117" y="787"/>
                      <a:pt x="117" y="777"/>
                    </a:cubicBezTo>
                    <a:cubicBezTo>
                      <a:pt x="116" y="777"/>
                      <a:pt x="116" y="777"/>
                      <a:pt x="116" y="777"/>
                    </a:cubicBezTo>
                    <a:cubicBezTo>
                      <a:pt x="117" y="775"/>
                      <a:pt x="117" y="772"/>
                      <a:pt x="117" y="770"/>
                    </a:cubicBezTo>
                    <a:cubicBezTo>
                      <a:pt x="119" y="756"/>
                      <a:pt x="119" y="756"/>
                      <a:pt x="119" y="756"/>
                    </a:cubicBezTo>
                    <a:cubicBezTo>
                      <a:pt x="123" y="734"/>
                      <a:pt x="125" y="709"/>
                      <a:pt x="127" y="690"/>
                    </a:cubicBezTo>
                    <a:cubicBezTo>
                      <a:pt x="127" y="681"/>
                      <a:pt x="132" y="670"/>
                      <a:pt x="138" y="658"/>
                    </a:cubicBezTo>
                    <a:cubicBezTo>
                      <a:pt x="142" y="648"/>
                      <a:pt x="147" y="636"/>
                      <a:pt x="151" y="624"/>
                    </a:cubicBezTo>
                    <a:cubicBezTo>
                      <a:pt x="157" y="604"/>
                      <a:pt x="154" y="590"/>
                      <a:pt x="152" y="580"/>
                    </a:cubicBezTo>
                    <a:cubicBezTo>
                      <a:pt x="152" y="578"/>
                      <a:pt x="151" y="575"/>
                      <a:pt x="151" y="574"/>
                    </a:cubicBezTo>
                    <a:cubicBezTo>
                      <a:pt x="152" y="574"/>
                      <a:pt x="152" y="574"/>
                      <a:pt x="152" y="574"/>
                    </a:cubicBezTo>
                    <a:cubicBezTo>
                      <a:pt x="152" y="574"/>
                      <a:pt x="153" y="573"/>
                      <a:pt x="153" y="573"/>
                    </a:cubicBezTo>
                    <a:cubicBezTo>
                      <a:pt x="154" y="574"/>
                      <a:pt x="155" y="576"/>
                      <a:pt x="155" y="577"/>
                    </a:cubicBezTo>
                    <a:cubicBezTo>
                      <a:pt x="157" y="580"/>
                      <a:pt x="157" y="580"/>
                      <a:pt x="157" y="580"/>
                    </a:cubicBezTo>
                    <a:cubicBezTo>
                      <a:pt x="157" y="581"/>
                      <a:pt x="157" y="581"/>
                      <a:pt x="157" y="581"/>
                    </a:cubicBezTo>
                    <a:cubicBezTo>
                      <a:pt x="156" y="583"/>
                      <a:pt x="155" y="586"/>
                      <a:pt x="156" y="590"/>
                    </a:cubicBezTo>
                    <a:cubicBezTo>
                      <a:pt x="157" y="594"/>
                      <a:pt x="160" y="598"/>
                      <a:pt x="163" y="598"/>
                    </a:cubicBezTo>
                    <a:cubicBezTo>
                      <a:pt x="166" y="606"/>
                      <a:pt x="169" y="616"/>
                      <a:pt x="167" y="627"/>
                    </a:cubicBezTo>
                    <a:close/>
                    <a:moveTo>
                      <a:pt x="169" y="574"/>
                    </a:moveTo>
                    <a:cubicBezTo>
                      <a:pt x="170" y="574"/>
                      <a:pt x="171" y="575"/>
                      <a:pt x="172" y="575"/>
                    </a:cubicBezTo>
                    <a:cubicBezTo>
                      <a:pt x="177" y="578"/>
                      <a:pt x="182" y="577"/>
                      <a:pt x="184" y="573"/>
                    </a:cubicBezTo>
                    <a:cubicBezTo>
                      <a:pt x="183" y="577"/>
                      <a:pt x="182" y="581"/>
                      <a:pt x="180" y="585"/>
                    </a:cubicBezTo>
                    <a:cubicBezTo>
                      <a:pt x="179" y="588"/>
                      <a:pt x="176" y="592"/>
                      <a:pt x="174" y="595"/>
                    </a:cubicBezTo>
                    <a:cubicBezTo>
                      <a:pt x="172" y="597"/>
                      <a:pt x="169" y="599"/>
                      <a:pt x="168" y="599"/>
                    </a:cubicBezTo>
                    <a:cubicBezTo>
                      <a:pt x="168" y="599"/>
                      <a:pt x="168" y="598"/>
                      <a:pt x="167" y="597"/>
                    </a:cubicBezTo>
                    <a:cubicBezTo>
                      <a:pt x="170" y="595"/>
                      <a:pt x="171" y="591"/>
                      <a:pt x="170" y="587"/>
                    </a:cubicBezTo>
                    <a:cubicBezTo>
                      <a:pt x="169" y="585"/>
                      <a:pt x="169" y="583"/>
                      <a:pt x="167" y="581"/>
                    </a:cubicBezTo>
                    <a:cubicBezTo>
                      <a:pt x="168" y="579"/>
                      <a:pt x="168" y="579"/>
                      <a:pt x="168" y="579"/>
                    </a:cubicBezTo>
                    <a:lnTo>
                      <a:pt x="169" y="574"/>
                    </a:lnTo>
                    <a:close/>
                    <a:moveTo>
                      <a:pt x="157" y="527"/>
                    </a:moveTo>
                    <a:cubicBezTo>
                      <a:pt x="157" y="525"/>
                      <a:pt x="157" y="525"/>
                      <a:pt x="157" y="525"/>
                    </a:cubicBezTo>
                    <a:cubicBezTo>
                      <a:pt x="158" y="525"/>
                      <a:pt x="159" y="525"/>
                      <a:pt x="159" y="525"/>
                    </a:cubicBezTo>
                    <a:cubicBezTo>
                      <a:pt x="160" y="525"/>
                      <a:pt x="161" y="525"/>
                      <a:pt x="161" y="525"/>
                    </a:cubicBezTo>
                    <a:cubicBezTo>
                      <a:pt x="161" y="525"/>
                      <a:pt x="162" y="526"/>
                      <a:pt x="162" y="527"/>
                    </a:cubicBezTo>
                    <a:cubicBezTo>
                      <a:pt x="163" y="529"/>
                      <a:pt x="163" y="529"/>
                      <a:pt x="163" y="529"/>
                    </a:cubicBezTo>
                    <a:cubicBezTo>
                      <a:pt x="164" y="531"/>
                      <a:pt x="165" y="533"/>
                      <a:pt x="166" y="535"/>
                    </a:cubicBezTo>
                    <a:cubicBezTo>
                      <a:pt x="166" y="535"/>
                      <a:pt x="166" y="535"/>
                      <a:pt x="166" y="535"/>
                    </a:cubicBezTo>
                    <a:cubicBezTo>
                      <a:pt x="166" y="535"/>
                      <a:pt x="166" y="535"/>
                      <a:pt x="166" y="535"/>
                    </a:cubicBezTo>
                    <a:cubicBezTo>
                      <a:pt x="167" y="536"/>
                      <a:pt x="167" y="538"/>
                      <a:pt x="168" y="539"/>
                    </a:cubicBezTo>
                    <a:cubicBezTo>
                      <a:pt x="169" y="543"/>
                      <a:pt x="169" y="549"/>
                      <a:pt x="169" y="557"/>
                    </a:cubicBezTo>
                    <a:cubicBezTo>
                      <a:pt x="168" y="558"/>
                      <a:pt x="168" y="560"/>
                      <a:pt x="168" y="562"/>
                    </a:cubicBezTo>
                    <a:cubicBezTo>
                      <a:pt x="166" y="563"/>
                      <a:pt x="165" y="564"/>
                      <a:pt x="165" y="565"/>
                    </a:cubicBezTo>
                    <a:cubicBezTo>
                      <a:pt x="164" y="567"/>
                      <a:pt x="165" y="569"/>
                      <a:pt x="166" y="571"/>
                    </a:cubicBezTo>
                    <a:cubicBezTo>
                      <a:pt x="166" y="571"/>
                      <a:pt x="166" y="571"/>
                      <a:pt x="166" y="572"/>
                    </a:cubicBezTo>
                    <a:cubicBezTo>
                      <a:pt x="164" y="578"/>
                      <a:pt x="164" y="578"/>
                      <a:pt x="164" y="578"/>
                    </a:cubicBezTo>
                    <a:cubicBezTo>
                      <a:pt x="164" y="579"/>
                      <a:pt x="164" y="579"/>
                      <a:pt x="164" y="579"/>
                    </a:cubicBezTo>
                    <a:cubicBezTo>
                      <a:pt x="163" y="578"/>
                      <a:pt x="162" y="578"/>
                      <a:pt x="161" y="578"/>
                    </a:cubicBezTo>
                    <a:cubicBezTo>
                      <a:pt x="161" y="578"/>
                      <a:pt x="161" y="578"/>
                      <a:pt x="161" y="578"/>
                    </a:cubicBezTo>
                    <a:cubicBezTo>
                      <a:pt x="160" y="578"/>
                      <a:pt x="160" y="578"/>
                      <a:pt x="160" y="578"/>
                    </a:cubicBezTo>
                    <a:cubicBezTo>
                      <a:pt x="159" y="575"/>
                      <a:pt x="159" y="575"/>
                      <a:pt x="159" y="575"/>
                    </a:cubicBezTo>
                    <a:cubicBezTo>
                      <a:pt x="158" y="573"/>
                      <a:pt x="157" y="572"/>
                      <a:pt x="156" y="570"/>
                    </a:cubicBezTo>
                    <a:cubicBezTo>
                      <a:pt x="157" y="568"/>
                      <a:pt x="157" y="565"/>
                      <a:pt x="156" y="562"/>
                    </a:cubicBezTo>
                    <a:cubicBezTo>
                      <a:pt x="156" y="559"/>
                      <a:pt x="154" y="556"/>
                      <a:pt x="152" y="555"/>
                    </a:cubicBezTo>
                    <a:cubicBezTo>
                      <a:pt x="152" y="553"/>
                      <a:pt x="153" y="551"/>
                      <a:pt x="154" y="550"/>
                    </a:cubicBezTo>
                    <a:cubicBezTo>
                      <a:pt x="156" y="544"/>
                      <a:pt x="156" y="544"/>
                      <a:pt x="156" y="544"/>
                    </a:cubicBezTo>
                    <a:cubicBezTo>
                      <a:pt x="158" y="538"/>
                      <a:pt x="158" y="532"/>
                      <a:pt x="157" y="527"/>
                    </a:cubicBezTo>
                    <a:close/>
                    <a:moveTo>
                      <a:pt x="160" y="435"/>
                    </a:moveTo>
                    <a:cubicBezTo>
                      <a:pt x="159" y="437"/>
                      <a:pt x="158" y="439"/>
                      <a:pt x="158" y="442"/>
                    </a:cubicBezTo>
                    <a:cubicBezTo>
                      <a:pt x="159" y="450"/>
                      <a:pt x="159" y="450"/>
                      <a:pt x="159" y="450"/>
                    </a:cubicBezTo>
                    <a:cubicBezTo>
                      <a:pt x="159" y="453"/>
                      <a:pt x="159" y="455"/>
                      <a:pt x="159" y="458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68"/>
                      <a:pt x="159" y="468"/>
                      <a:pt x="159" y="468"/>
                    </a:cubicBezTo>
                    <a:cubicBezTo>
                      <a:pt x="158" y="474"/>
                      <a:pt x="158" y="474"/>
                      <a:pt x="158" y="474"/>
                    </a:cubicBezTo>
                    <a:cubicBezTo>
                      <a:pt x="157" y="476"/>
                      <a:pt x="156" y="479"/>
                      <a:pt x="155" y="481"/>
                    </a:cubicBezTo>
                    <a:cubicBezTo>
                      <a:pt x="154" y="477"/>
                      <a:pt x="150" y="474"/>
                      <a:pt x="147" y="474"/>
                    </a:cubicBezTo>
                    <a:cubicBezTo>
                      <a:pt x="146" y="475"/>
                      <a:pt x="146" y="475"/>
                      <a:pt x="145" y="475"/>
                    </a:cubicBezTo>
                    <a:cubicBezTo>
                      <a:pt x="144" y="472"/>
                      <a:pt x="144" y="472"/>
                      <a:pt x="144" y="472"/>
                    </a:cubicBezTo>
                    <a:cubicBezTo>
                      <a:pt x="142" y="469"/>
                      <a:pt x="142" y="469"/>
                      <a:pt x="142" y="469"/>
                    </a:cubicBezTo>
                    <a:cubicBezTo>
                      <a:pt x="140" y="463"/>
                      <a:pt x="140" y="463"/>
                      <a:pt x="140" y="463"/>
                    </a:cubicBezTo>
                    <a:cubicBezTo>
                      <a:pt x="140" y="460"/>
                      <a:pt x="138" y="454"/>
                      <a:pt x="140" y="449"/>
                    </a:cubicBezTo>
                    <a:cubicBezTo>
                      <a:pt x="141" y="445"/>
                      <a:pt x="141" y="445"/>
                      <a:pt x="141" y="445"/>
                    </a:cubicBezTo>
                    <a:cubicBezTo>
                      <a:pt x="143" y="441"/>
                      <a:pt x="145" y="437"/>
                      <a:pt x="144" y="433"/>
                    </a:cubicBezTo>
                    <a:cubicBezTo>
                      <a:pt x="143" y="428"/>
                      <a:pt x="140" y="422"/>
                      <a:pt x="137" y="419"/>
                    </a:cubicBezTo>
                    <a:cubicBezTo>
                      <a:pt x="136" y="417"/>
                      <a:pt x="136" y="417"/>
                      <a:pt x="136" y="417"/>
                    </a:cubicBezTo>
                    <a:cubicBezTo>
                      <a:pt x="135" y="416"/>
                      <a:pt x="134" y="416"/>
                      <a:pt x="134" y="415"/>
                    </a:cubicBezTo>
                    <a:cubicBezTo>
                      <a:pt x="136" y="414"/>
                      <a:pt x="139" y="412"/>
                      <a:pt x="139" y="409"/>
                    </a:cubicBezTo>
                    <a:cubicBezTo>
                      <a:pt x="142" y="411"/>
                      <a:pt x="144" y="414"/>
                      <a:pt x="146" y="416"/>
                    </a:cubicBezTo>
                    <a:cubicBezTo>
                      <a:pt x="148" y="420"/>
                      <a:pt x="148" y="420"/>
                      <a:pt x="148" y="420"/>
                    </a:cubicBezTo>
                    <a:cubicBezTo>
                      <a:pt x="150" y="424"/>
                      <a:pt x="152" y="428"/>
                      <a:pt x="157" y="431"/>
                    </a:cubicBezTo>
                    <a:cubicBezTo>
                      <a:pt x="159" y="431"/>
                      <a:pt x="160" y="432"/>
                      <a:pt x="161" y="432"/>
                    </a:cubicBezTo>
                    <a:cubicBezTo>
                      <a:pt x="161" y="433"/>
                      <a:pt x="161" y="434"/>
                      <a:pt x="160" y="435"/>
                    </a:cubicBezTo>
                    <a:close/>
                    <a:moveTo>
                      <a:pt x="171" y="449"/>
                    </a:moveTo>
                    <a:cubicBezTo>
                      <a:pt x="168" y="453"/>
                      <a:pt x="166" y="458"/>
                      <a:pt x="163" y="463"/>
                    </a:cubicBezTo>
                    <a:cubicBezTo>
                      <a:pt x="163" y="463"/>
                      <a:pt x="163" y="462"/>
                      <a:pt x="163" y="462"/>
                    </a:cubicBezTo>
                    <a:cubicBezTo>
                      <a:pt x="163" y="458"/>
                      <a:pt x="163" y="458"/>
                      <a:pt x="163" y="458"/>
                    </a:cubicBezTo>
                    <a:cubicBezTo>
                      <a:pt x="163" y="455"/>
                      <a:pt x="163" y="452"/>
                      <a:pt x="163" y="449"/>
                    </a:cubicBezTo>
                    <a:cubicBezTo>
                      <a:pt x="162" y="442"/>
                      <a:pt x="162" y="442"/>
                      <a:pt x="162" y="442"/>
                    </a:cubicBezTo>
                    <a:cubicBezTo>
                      <a:pt x="162" y="440"/>
                      <a:pt x="163" y="438"/>
                      <a:pt x="164" y="436"/>
                    </a:cubicBezTo>
                    <a:cubicBezTo>
                      <a:pt x="164" y="435"/>
                      <a:pt x="165" y="434"/>
                      <a:pt x="165" y="432"/>
                    </a:cubicBezTo>
                    <a:cubicBezTo>
                      <a:pt x="166" y="432"/>
                      <a:pt x="166" y="432"/>
                      <a:pt x="166" y="432"/>
                    </a:cubicBezTo>
                    <a:cubicBezTo>
                      <a:pt x="169" y="432"/>
                      <a:pt x="172" y="433"/>
                      <a:pt x="174" y="434"/>
                    </a:cubicBezTo>
                    <a:cubicBezTo>
                      <a:pt x="174" y="434"/>
                      <a:pt x="174" y="434"/>
                      <a:pt x="174" y="434"/>
                    </a:cubicBezTo>
                    <a:cubicBezTo>
                      <a:pt x="174" y="437"/>
                      <a:pt x="174" y="440"/>
                      <a:pt x="176" y="441"/>
                    </a:cubicBezTo>
                    <a:cubicBezTo>
                      <a:pt x="174" y="444"/>
                      <a:pt x="173" y="446"/>
                      <a:pt x="171" y="449"/>
                    </a:cubicBezTo>
                    <a:close/>
                    <a:moveTo>
                      <a:pt x="226" y="168"/>
                    </a:moveTo>
                    <a:cubicBezTo>
                      <a:pt x="223" y="171"/>
                      <a:pt x="225" y="154"/>
                      <a:pt x="225" y="146"/>
                    </a:cubicBezTo>
                    <a:cubicBezTo>
                      <a:pt x="225" y="139"/>
                      <a:pt x="229" y="141"/>
                      <a:pt x="229" y="135"/>
                    </a:cubicBezTo>
                    <a:cubicBezTo>
                      <a:pt x="228" y="128"/>
                      <a:pt x="227" y="125"/>
                      <a:pt x="227" y="120"/>
                    </a:cubicBezTo>
                    <a:cubicBezTo>
                      <a:pt x="227" y="114"/>
                      <a:pt x="229" y="90"/>
                      <a:pt x="231" y="85"/>
                    </a:cubicBezTo>
                    <a:cubicBezTo>
                      <a:pt x="233" y="94"/>
                      <a:pt x="236" y="106"/>
                      <a:pt x="237" y="119"/>
                    </a:cubicBezTo>
                    <a:cubicBezTo>
                      <a:pt x="239" y="131"/>
                      <a:pt x="237" y="140"/>
                      <a:pt x="234" y="146"/>
                    </a:cubicBezTo>
                    <a:cubicBezTo>
                      <a:pt x="230" y="152"/>
                      <a:pt x="229" y="165"/>
                      <a:pt x="226" y="168"/>
                    </a:cubicBezTo>
                    <a:close/>
                    <a:moveTo>
                      <a:pt x="272" y="215"/>
                    </a:moveTo>
                    <a:cubicBezTo>
                      <a:pt x="275" y="215"/>
                      <a:pt x="279" y="212"/>
                      <a:pt x="280" y="208"/>
                    </a:cubicBezTo>
                    <a:cubicBezTo>
                      <a:pt x="286" y="208"/>
                      <a:pt x="291" y="210"/>
                      <a:pt x="297" y="213"/>
                    </a:cubicBezTo>
                    <a:cubicBezTo>
                      <a:pt x="297" y="213"/>
                      <a:pt x="298" y="213"/>
                      <a:pt x="298" y="213"/>
                    </a:cubicBezTo>
                    <a:cubicBezTo>
                      <a:pt x="299" y="219"/>
                      <a:pt x="300" y="224"/>
                      <a:pt x="299" y="230"/>
                    </a:cubicBezTo>
                    <a:cubicBezTo>
                      <a:pt x="298" y="233"/>
                      <a:pt x="298" y="233"/>
                      <a:pt x="298" y="233"/>
                    </a:cubicBezTo>
                    <a:cubicBezTo>
                      <a:pt x="298" y="235"/>
                      <a:pt x="298" y="237"/>
                      <a:pt x="297" y="239"/>
                    </a:cubicBezTo>
                    <a:cubicBezTo>
                      <a:pt x="290" y="236"/>
                      <a:pt x="282" y="234"/>
                      <a:pt x="274" y="233"/>
                    </a:cubicBezTo>
                    <a:cubicBezTo>
                      <a:pt x="274" y="230"/>
                      <a:pt x="272" y="227"/>
                      <a:pt x="269" y="227"/>
                    </a:cubicBezTo>
                    <a:cubicBezTo>
                      <a:pt x="269" y="227"/>
                      <a:pt x="269" y="227"/>
                      <a:pt x="269" y="227"/>
                    </a:cubicBezTo>
                    <a:cubicBezTo>
                      <a:pt x="270" y="223"/>
                      <a:pt x="271" y="219"/>
                      <a:pt x="272" y="215"/>
                    </a:cubicBezTo>
                    <a:close/>
                    <a:moveTo>
                      <a:pt x="265" y="261"/>
                    </a:moveTo>
                    <a:cubicBezTo>
                      <a:pt x="265" y="258"/>
                      <a:pt x="265" y="254"/>
                      <a:pt x="265" y="251"/>
                    </a:cubicBezTo>
                    <a:cubicBezTo>
                      <a:pt x="265" y="250"/>
                      <a:pt x="265" y="248"/>
                      <a:pt x="265" y="247"/>
                    </a:cubicBezTo>
                    <a:cubicBezTo>
                      <a:pt x="269" y="247"/>
                      <a:pt x="273" y="244"/>
                      <a:pt x="274" y="238"/>
                    </a:cubicBezTo>
                    <a:cubicBezTo>
                      <a:pt x="274" y="238"/>
                      <a:pt x="274" y="237"/>
                      <a:pt x="274" y="237"/>
                    </a:cubicBezTo>
                    <a:cubicBezTo>
                      <a:pt x="283" y="238"/>
                      <a:pt x="291" y="240"/>
                      <a:pt x="298" y="244"/>
                    </a:cubicBezTo>
                    <a:cubicBezTo>
                      <a:pt x="299" y="248"/>
                      <a:pt x="300" y="251"/>
                      <a:pt x="302" y="255"/>
                    </a:cubicBezTo>
                    <a:cubicBezTo>
                      <a:pt x="300" y="255"/>
                      <a:pt x="300" y="255"/>
                      <a:pt x="300" y="255"/>
                    </a:cubicBezTo>
                    <a:cubicBezTo>
                      <a:pt x="295" y="257"/>
                      <a:pt x="290" y="258"/>
                      <a:pt x="286" y="261"/>
                    </a:cubicBezTo>
                    <a:cubicBezTo>
                      <a:pt x="281" y="266"/>
                      <a:pt x="278" y="268"/>
                      <a:pt x="273" y="269"/>
                    </a:cubicBezTo>
                    <a:cubicBezTo>
                      <a:pt x="272" y="264"/>
                      <a:pt x="269" y="261"/>
                      <a:pt x="266" y="261"/>
                    </a:cubicBezTo>
                    <a:cubicBezTo>
                      <a:pt x="266" y="261"/>
                      <a:pt x="265" y="261"/>
                      <a:pt x="265" y="261"/>
                    </a:cubicBezTo>
                    <a:close/>
                    <a:moveTo>
                      <a:pt x="308" y="1312"/>
                    </a:moveTo>
                    <a:cubicBezTo>
                      <a:pt x="308" y="1312"/>
                      <a:pt x="308" y="1312"/>
                      <a:pt x="308" y="1312"/>
                    </a:cubicBezTo>
                    <a:cubicBezTo>
                      <a:pt x="306" y="1318"/>
                      <a:pt x="299" y="1321"/>
                      <a:pt x="292" y="1323"/>
                    </a:cubicBezTo>
                    <a:cubicBezTo>
                      <a:pt x="288" y="1325"/>
                      <a:pt x="288" y="1325"/>
                      <a:pt x="288" y="1325"/>
                    </a:cubicBezTo>
                    <a:cubicBezTo>
                      <a:pt x="288" y="1324"/>
                      <a:pt x="289" y="1323"/>
                      <a:pt x="289" y="1322"/>
                    </a:cubicBezTo>
                    <a:cubicBezTo>
                      <a:pt x="293" y="1304"/>
                      <a:pt x="293" y="1304"/>
                      <a:pt x="293" y="1304"/>
                    </a:cubicBezTo>
                    <a:cubicBezTo>
                      <a:pt x="295" y="1293"/>
                      <a:pt x="300" y="1290"/>
                      <a:pt x="304" y="1287"/>
                    </a:cubicBezTo>
                    <a:cubicBezTo>
                      <a:pt x="306" y="1286"/>
                      <a:pt x="307" y="1286"/>
                      <a:pt x="308" y="1284"/>
                    </a:cubicBezTo>
                    <a:cubicBezTo>
                      <a:pt x="309" y="1292"/>
                      <a:pt x="310" y="1304"/>
                      <a:pt x="308" y="1312"/>
                    </a:cubicBezTo>
                    <a:close/>
                    <a:moveTo>
                      <a:pt x="340" y="1361"/>
                    </a:moveTo>
                    <a:cubicBezTo>
                      <a:pt x="336" y="1353"/>
                      <a:pt x="329" y="1349"/>
                      <a:pt x="323" y="1345"/>
                    </a:cubicBezTo>
                    <a:cubicBezTo>
                      <a:pt x="315" y="1338"/>
                      <a:pt x="315" y="1338"/>
                      <a:pt x="315" y="1338"/>
                    </a:cubicBezTo>
                    <a:cubicBezTo>
                      <a:pt x="308" y="1331"/>
                      <a:pt x="310" y="1325"/>
                      <a:pt x="311" y="1317"/>
                    </a:cubicBezTo>
                    <a:cubicBezTo>
                      <a:pt x="312" y="1314"/>
                      <a:pt x="312" y="1314"/>
                      <a:pt x="312" y="1314"/>
                    </a:cubicBezTo>
                    <a:cubicBezTo>
                      <a:pt x="312" y="1312"/>
                      <a:pt x="313" y="1311"/>
                      <a:pt x="313" y="1310"/>
                    </a:cubicBezTo>
                    <a:cubicBezTo>
                      <a:pt x="313" y="1310"/>
                      <a:pt x="313" y="1310"/>
                      <a:pt x="313" y="1310"/>
                    </a:cubicBezTo>
                    <a:cubicBezTo>
                      <a:pt x="313" y="1301"/>
                      <a:pt x="313" y="1291"/>
                      <a:pt x="312" y="1284"/>
                    </a:cubicBezTo>
                    <a:cubicBezTo>
                      <a:pt x="312" y="1282"/>
                      <a:pt x="312" y="1281"/>
                      <a:pt x="312" y="1279"/>
                    </a:cubicBezTo>
                    <a:cubicBezTo>
                      <a:pt x="313" y="1279"/>
                      <a:pt x="313" y="1279"/>
                      <a:pt x="313" y="1279"/>
                    </a:cubicBezTo>
                    <a:cubicBezTo>
                      <a:pt x="313" y="1279"/>
                      <a:pt x="313" y="1279"/>
                      <a:pt x="313" y="1279"/>
                    </a:cubicBezTo>
                    <a:cubicBezTo>
                      <a:pt x="314" y="1276"/>
                      <a:pt x="315" y="1273"/>
                      <a:pt x="317" y="1270"/>
                    </a:cubicBezTo>
                    <a:cubicBezTo>
                      <a:pt x="320" y="1266"/>
                      <a:pt x="320" y="1266"/>
                      <a:pt x="320" y="1266"/>
                    </a:cubicBezTo>
                    <a:cubicBezTo>
                      <a:pt x="327" y="1277"/>
                      <a:pt x="327" y="1277"/>
                      <a:pt x="327" y="1277"/>
                    </a:cubicBezTo>
                    <a:cubicBezTo>
                      <a:pt x="333" y="1287"/>
                      <a:pt x="338" y="1295"/>
                      <a:pt x="340" y="1313"/>
                    </a:cubicBezTo>
                    <a:cubicBezTo>
                      <a:pt x="341" y="1333"/>
                      <a:pt x="341" y="1348"/>
                      <a:pt x="340" y="1361"/>
                    </a:cubicBezTo>
                    <a:close/>
                    <a:moveTo>
                      <a:pt x="322" y="1139"/>
                    </a:moveTo>
                    <a:cubicBezTo>
                      <a:pt x="323" y="1139"/>
                      <a:pt x="323" y="1139"/>
                      <a:pt x="323" y="1139"/>
                    </a:cubicBezTo>
                    <a:cubicBezTo>
                      <a:pt x="331" y="1158"/>
                      <a:pt x="343" y="1189"/>
                      <a:pt x="347" y="1226"/>
                    </a:cubicBezTo>
                    <a:cubicBezTo>
                      <a:pt x="347" y="1226"/>
                      <a:pt x="347" y="1226"/>
                      <a:pt x="347" y="1226"/>
                    </a:cubicBezTo>
                    <a:cubicBezTo>
                      <a:pt x="347" y="1227"/>
                      <a:pt x="347" y="1228"/>
                      <a:pt x="347" y="1229"/>
                    </a:cubicBezTo>
                    <a:cubicBezTo>
                      <a:pt x="348" y="1236"/>
                      <a:pt x="348" y="1244"/>
                      <a:pt x="348" y="1251"/>
                    </a:cubicBezTo>
                    <a:cubicBezTo>
                      <a:pt x="348" y="1286"/>
                      <a:pt x="345" y="1298"/>
                      <a:pt x="343" y="1306"/>
                    </a:cubicBezTo>
                    <a:cubicBezTo>
                      <a:pt x="341" y="1292"/>
                      <a:pt x="336" y="1284"/>
                      <a:pt x="330" y="1275"/>
                    </a:cubicBezTo>
                    <a:cubicBezTo>
                      <a:pt x="323" y="1264"/>
                      <a:pt x="323" y="1264"/>
                      <a:pt x="323" y="1264"/>
                    </a:cubicBezTo>
                    <a:cubicBezTo>
                      <a:pt x="315" y="1248"/>
                      <a:pt x="313" y="1241"/>
                      <a:pt x="315" y="1231"/>
                    </a:cubicBezTo>
                    <a:cubicBezTo>
                      <a:pt x="317" y="1225"/>
                      <a:pt x="317" y="1225"/>
                      <a:pt x="317" y="1225"/>
                    </a:cubicBezTo>
                    <a:cubicBezTo>
                      <a:pt x="319" y="1219"/>
                      <a:pt x="321" y="1213"/>
                      <a:pt x="320" y="1189"/>
                    </a:cubicBezTo>
                    <a:cubicBezTo>
                      <a:pt x="319" y="1165"/>
                      <a:pt x="320" y="1153"/>
                      <a:pt x="321" y="1142"/>
                    </a:cubicBezTo>
                    <a:cubicBezTo>
                      <a:pt x="321" y="1139"/>
                      <a:pt x="321" y="1139"/>
                      <a:pt x="321" y="1139"/>
                    </a:cubicBezTo>
                    <a:cubicBezTo>
                      <a:pt x="322" y="1139"/>
                      <a:pt x="322" y="1139"/>
                      <a:pt x="322" y="1139"/>
                    </a:cubicBezTo>
                    <a:close/>
                    <a:moveTo>
                      <a:pt x="320" y="1096"/>
                    </a:moveTo>
                    <a:cubicBezTo>
                      <a:pt x="317" y="1091"/>
                      <a:pt x="314" y="1086"/>
                      <a:pt x="310" y="1082"/>
                    </a:cubicBezTo>
                    <a:cubicBezTo>
                      <a:pt x="307" y="1078"/>
                      <a:pt x="305" y="1075"/>
                      <a:pt x="303" y="1072"/>
                    </a:cubicBezTo>
                    <a:cubicBezTo>
                      <a:pt x="304" y="1071"/>
                      <a:pt x="305" y="1070"/>
                      <a:pt x="306" y="1069"/>
                    </a:cubicBezTo>
                    <a:cubicBezTo>
                      <a:pt x="309" y="1065"/>
                      <a:pt x="309" y="1059"/>
                      <a:pt x="306" y="1057"/>
                    </a:cubicBezTo>
                    <a:cubicBezTo>
                      <a:pt x="306" y="1057"/>
                      <a:pt x="306" y="1057"/>
                      <a:pt x="306" y="1057"/>
                    </a:cubicBezTo>
                    <a:cubicBezTo>
                      <a:pt x="306" y="1056"/>
                      <a:pt x="307" y="1056"/>
                      <a:pt x="307" y="1055"/>
                    </a:cubicBezTo>
                    <a:cubicBezTo>
                      <a:pt x="312" y="1048"/>
                      <a:pt x="316" y="1041"/>
                      <a:pt x="319" y="1033"/>
                    </a:cubicBezTo>
                    <a:cubicBezTo>
                      <a:pt x="322" y="1050"/>
                      <a:pt x="322" y="1072"/>
                      <a:pt x="320" y="1096"/>
                    </a:cubicBezTo>
                    <a:close/>
                    <a:moveTo>
                      <a:pt x="351" y="673"/>
                    </a:moveTo>
                    <a:cubicBezTo>
                      <a:pt x="348" y="665"/>
                      <a:pt x="345" y="659"/>
                      <a:pt x="341" y="652"/>
                    </a:cubicBezTo>
                    <a:cubicBezTo>
                      <a:pt x="341" y="652"/>
                      <a:pt x="341" y="652"/>
                      <a:pt x="341" y="652"/>
                    </a:cubicBezTo>
                    <a:cubicBezTo>
                      <a:pt x="344" y="652"/>
                      <a:pt x="346" y="651"/>
                      <a:pt x="349" y="651"/>
                    </a:cubicBezTo>
                    <a:cubicBezTo>
                      <a:pt x="353" y="650"/>
                      <a:pt x="356" y="650"/>
                      <a:pt x="361" y="652"/>
                    </a:cubicBezTo>
                    <a:cubicBezTo>
                      <a:pt x="357" y="659"/>
                      <a:pt x="353" y="666"/>
                      <a:pt x="351" y="673"/>
                    </a:cubicBezTo>
                    <a:close/>
                    <a:moveTo>
                      <a:pt x="372" y="633"/>
                    </a:moveTo>
                    <a:cubicBezTo>
                      <a:pt x="370" y="638"/>
                      <a:pt x="367" y="643"/>
                      <a:pt x="363" y="649"/>
                    </a:cubicBezTo>
                    <a:cubicBezTo>
                      <a:pt x="357" y="646"/>
                      <a:pt x="353" y="646"/>
                      <a:pt x="348" y="647"/>
                    </a:cubicBezTo>
                    <a:cubicBezTo>
                      <a:pt x="345" y="647"/>
                      <a:pt x="343" y="648"/>
                      <a:pt x="339" y="648"/>
                    </a:cubicBezTo>
                    <a:cubicBezTo>
                      <a:pt x="339" y="648"/>
                      <a:pt x="339" y="648"/>
                      <a:pt x="339" y="648"/>
                    </a:cubicBezTo>
                    <a:cubicBezTo>
                      <a:pt x="336" y="641"/>
                      <a:pt x="333" y="635"/>
                      <a:pt x="330" y="626"/>
                    </a:cubicBezTo>
                    <a:cubicBezTo>
                      <a:pt x="327" y="616"/>
                      <a:pt x="326" y="606"/>
                      <a:pt x="327" y="597"/>
                    </a:cubicBezTo>
                    <a:cubicBezTo>
                      <a:pt x="336" y="593"/>
                      <a:pt x="341" y="587"/>
                      <a:pt x="345" y="579"/>
                    </a:cubicBezTo>
                    <a:cubicBezTo>
                      <a:pt x="348" y="580"/>
                      <a:pt x="352" y="578"/>
                      <a:pt x="354" y="575"/>
                    </a:cubicBezTo>
                    <a:cubicBezTo>
                      <a:pt x="354" y="575"/>
                      <a:pt x="354" y="575"/>
                      <a:pt x="354" y="575"/>
                    </a:cubicBezTo>
                    <a:cubicBezTo>
                      <a:pt x="364" y="582"/>
                      <a:pt x="367" y="590"/>
                      <a:pt x="368" y="602"/>
                    </a:cubicBezTo>
                    <a:cubicBezTo>
                      <a:pt x="368" y="611"/>
                      <a:pt x="368" y="611"/>
                      <a:pt x="368" y="611"/>
                    </a:cubicBezTo>
                    <a:cubicBezTo>
                      <a:pt x="368" y="618"/>
                      <a:pt x="369" y="626"/>
                      <a:pt x="372" y="633"/>
                    </a:cubicBezTo>
                    <a:close/>
                    <a:moveTo>
                      <a:pt x="335" y="559"/>
                    </a:moveTo>
                    <a:cubicBezTo>
                      <a:pt x="341" y="560"/>
                      <a:pt x="347" y="559"/>
                      <a:pt x="352" y="557"/>
                    </a:cubicBezTo>
                    <a:cubicBezTo>
                      <a:pt x="352" y="559"/>
                      <a:pt x="352" y="560"/>
                      <a:pt x="351" y="561"/>
                    </a:cubicBezTo>
                    <a:cubicBezTo>
                      <a:pt x="349" y="562"/>
                      <a:pt x="346" y="563"/>
                      <a:pt x="344" y="566"/>
                    </a:cubicBezTo>
                    <a:cubicBezTo>
                      <a:pt x="340" y="569"/>
                      <a:pt x="340" y="574"/>
                      <a:pt x="342" y="577"/>
                    </a:cubicBezTo>
                    <a:cubicBezTo>
                      <a:pt x="338" y="584"/>
                      <a:pt x="334" y="589"/>
                      <a:pt x="327" y="593"/>
                    </a:cubicBezTo>
                    <a:cubicBezTo>
                      <a:pt x="328" y="588"/>
                      <a:pt x="328" y="583"/>
                      <a:pt x="329" y="578"/>
                    </a:cubicBezTo>
                    <a:cubicBezTo>
                      <a:pt x="329" y="576"/>
                      <a:pt x="329" y="576"/>
                      <a:pt x="329" y="576"/>
                    </a:cubicBezTo>
                    <a:cubicBezTo>
                      <a:pt x="332" y="575"/>
                      <a:pt x="334" y="573"/>
                      <a:pt x="336" y="569"/>
                    </a:cubicBezTo>
                    <a:cubicBezTo>
                      <a:pt x="337" y="565"/>
                      <a:pt x="337" y="561"/>
                      <a:pt x="335" y="559"/>
                    </a:cubicBezTo>
                    <a:close/>
                    <a:moveTo>
                      <a:pt x="366" y="555"/>
                    </a:moveTo>
                    <a:cubicBezTo>
                      <a:pt x="366" y="555"/>
                      <a:pt x="366" y="555"/>
                      <a:pt x="366" y="555"/>
                    </a:cubicBezTo>
                    <a:cubicBezTo>
                      <a:pt x="366" y="555"/>
                      <a:pt x="366" y="555"/>
                      <a:pt x="366" y="555"/>
                    </a:cubicBezTo>
                    <a:cubicBezTo>
                      <a:pt x="366" y="555"/>
                      <a:pt x="367" y="555"/>
                      <a:pt x="367" y="555"/>
                    </a:cubicBezTo>
                    <a:cubicBezTo>
                      <a:pt x="370" y="555"/>
                      <a:pt x="371" y="557"/>
                      <a:pt x="373" y="558"/>
                    </a:cubicBezTo>
                    <a:cubicBezTo>
                      <a:pt x="375" y="559"/>
                      <a:pt x="375" y="559"/>
                      <a:pt x="375" y="559"/>
                    </a:cubicBezTo>
                    <a:cubicBezTo>
                      <a:pt x="376" y="563"/>
                      <a:pt x="381" y="566"/>
                      <a:pt x="386" y="565"/>
                    </a:cubicBezTo>
                    <a:cubicBezTo>
                      <a:pt x="390" y="565"/>
                      <a:pt x="393" y="563"/>
                      <a:pt x="395" y="561"/>
                    </a:cubicBezTo>
                    <a:cubicBezTo>
                      <a:pt x="395" y="561"/>
                      <a:pt x="395" y="561"/>
                      <a:pt x="395" y="561"/>
                    </a:cubicBezTo>
                    <a:cubicBezTo>
                      <a:pt x="402" y="562"/>
                      <a:pt x="406" y="567"/>
                      <a:pt x="409" y="573"/>
                    </a:cubicBezTo>
                    <a:cubicBezTo>
                      <a:pt x="404" y="573"/>
                      <a:pt x="399" y="576"/>
                      <a:pt x="397" y="578"/>
                    </a:cubicBezTo>
                    <a:cubicBezTo>
                      <a:pt x="396" y="579"/>
                      <a:pt x="396" y="579"/>
                      <a:pt x="396" y="579"/>
                    </a:cubicBezTo>
                    <a:cubicBezTo>
                      <a:pt x="389" y="585"/>
                      <a:pt x="380" y="593"/>
                      <a:pt x="370" y="593"/>
                    </a:cubicBezTo>
                    <a:cubicBezTo>
                      <a:pt x="369" y="584"/>
                      <a:pt x="365" y="578"/>
                      <a:pt x="357" y="571"/>
                    </a:cubicBezTo>
                    <a:cubicBezTo>
                      <a:pt x="358" y="568"/>
                      <a:pt x="358" y="564"/>
                      <a:pt x="356" y="563"/>
                    </a:cubicBezTo>
                    <a:cubicBezTo>
                      <a:pt x="356" y="562"/>
                      <a:pt x="355" y="562"/>
                      <a:pt x="355" y="562"/>
                    </a:cubicBezTo>
                    <a:cubicBezTo>
                      <a:pt x="356" y="560"/>
                      <a:pt x="357" y="558"/>
                      <a:pt x="357" y="556"/>
                    </a:cubicBezTo>
                    <a:cubicBezTo>
                      <a:pt x="360" y="555"/>
                      <a:pt x="363" y="554"/>
                      <a:pt x="366" y="555"/>
                    </a:cubicBezTo>
                    <a:close/>
                    <a:moveTo>
                      <a:pt x="343" y="537"/>
                    </a:moveTo>
                    <a:cubicBezTo>
                      <a:pt x="345" y="539"/>
                      <a:pt x="349" y="540"/>
                      <a:pt x="352" y="540"/>
                    </a:cubicBezTo>
                    <a:cubicBezTo>
                      <a:pt x="352" y="541"/>
                      <a:pt x="352" y="542"/>
                      <a:pt x="352" y="543"/>
                    </a:cubicBezTo>
                    <a:cubicBezTo>
                      <a:pt x="353" y="547"/>
                      <a:pt x="355" y="550"/>
                      <a:pt x="358" y="551"/>
                    </a:cubicBezTo>
                    <a:cubicBezTo>
                      <a:pt x="356" y="552"/>
                      <a:pt x="354" y="552"/>
                      <a:pt x="352" y="553"/>
                    </a:cubicBezTo>
                    <a:cubicBezTo>
                      <a:pt x="345" y="555"/>
                      <a:pt x="339" y="557"/>
                      <a:pt x="333" y="553"/>
                    </a:cubicBezTo>
                    <a:cubicBezTo>
                      <a:pt x="335" y="551"/>
                      <a:pt x="336" y="547"/>
                      <a:pt x="337" y="543"/>
                    </a:cubicBezTo>
                    <a:cubicBezTo>
                      <a:pt x="338" y="539"/>
                      <a:pt x="338" y="536"/>
                      <a:pt x="338" y="532"/>
                    </a:cubicBezTo>
                    <a:cubicBezTo>
                      <a:pt x="338" y="531"/>
                      <a:pt x="338" y="531"/>
                      <a:pt x="338" y="530"/>
                    </a:cubicBezTo>
                    <a:cubicBezTo>
                      <a:pt x="339" y="533"/>
                      <a:pt x="341" y="535"/>
                      <a:pt x="343" y="537"/>
                    </a:cubicBezTo>
                    <a:close/>
                    <a:moveTo>
                      <a:pt x="338" y="471"/>
                    </a:moveTo>
                    <a:cubicBezTo>
                      <a:pt x="341" y="479"/>
                      <a:pt x="344" y="489"/>
                      <a:pt x="344" y="496"/>
                    </a:cubicBezTo>
                    <a:cubicBezTo>
                      <a:pt x="343" y="495"/>
                      <a:pt x="342" y="495"/>
                      <a:pt x="342" y="494"/>
                    </a:cubicBezTo>
                    <a:cubicBezTo>
                      <a:pt x="340" y="492"/>
                      <a:pt x="340" y="492"/>
                      <a:pt x="340" y="492"/>
                    </a:cubicBezTo>
                    <a:cubicBezTo>
                      <a:pt x="334" y="486"/>
                      <a:pt x="333" y="485"/>
                      <a:pt x="336" y="478"/>
                    </a:cubicBezTo>
                    <a:cubicBezTo>
                      <a:pt x="338" y="472"/>
                      <a:pt x="338" y="472"/>
                      <a:pt x="338" y="472"/>
                    </a:cubicBezTo>
                    <a:cubicBezTo>
                      <a:pt x="338" y="472"/>
                      <a:pt x="338" y="472"/>
                      <a:pt x="338" y="471"/>
                    </a:cubicBezTo>
                    <a:close/>
                    <a:moveTo>
                      <a:pt x="313" y="458"/>
                    </a:moveTo>
                    <a:cubicBezTo>
                      <a:pt x="320" y="456"/>
                      <a:pt x="324" y="447"/>
                      <a:pt x="327" y="441"/>
                    </a:cubicBezTo>
                    <a:cubicBezTo>
                      <a:pt x="330" y="444"/>
                      <a:pt x="330" y="444"/>
                      <a:pt x="330" y="444"/>
                    </a:cubicBezTo>
                    <a:cubicBezTo>
                      <a:pt x="333" y="448"/>
                      <a:pt x="336" y="451"/>
                      <a:pt x="337" y="456"/>
                    </a:cubicBezTo>
                    <a:cubicBezTo>
                      <a:pt x="338" y="461"/>
                      <a:pt x="336" y="466"/>
                      <a:pt x="334" y="470"/>
                    </a:cubicBezTo>
                    <a:cubicBezTo>
                      <a:pt x="332" y="476"/>
                      <a:pt x="332" y="476"/>
                      <a:pt x="332" y="476"/>
                    </a:cubicBezTo>
                    <a:cubicBezTo>
                      <a:pt x="331" y="478"/>
                      <a:pt x="331" y="480"/>
                      <a:pt x="331" y="481"/>
                    </a:cubicBezTo>
                    <a:cubicBezTo>
                      <a:pt x="329" y="481"/>
                      <a:pt x="328" y="481"/>
                      <a:pt x="327" y="481"/>
                    </a:cubicBezTo>
                    <a:cubicBezTo>
                      <a:pt x="325" y="480"/>
                      <a:pt x="325" y="480"/>
                      <a:pt x="325" y="480"/>
                    </a:cubicBezTo>
                    <a:cubicBezTo>
                      <a:pt x="322" y="472"/>
                      <a:pt x="318" y="465"/>
                      <a:pt x="313" y="458"/>
                    </a:cubicBezTo>
                    <a:close/>
                    <a:moveTo>
                      <a:pt x="322" y="506"/>
                    </a:moveTo>
                    <a:cubicBezTo>
                      <a:pt x="326" y="499"/>
                      <a:pt x="327" y="491"/>
                      <a:pt x="326" y="485"/>
                    </a:cubicBezTo>
                    <a:cubicBezTo>
                      <a:pt x="327" y="485"/>
                      <a:pt x="327" y="485"/>
                      <a:pt x="327" y="485"/>
                    </a:cubicBezTo>
                    <a:cubicBezTo>
                      <a:pt x="328" y="485"/>
                      <a:pt x="330" y="485"/>
                      <a:pt x="331" y="485"/>
                    </a:cubicBezTo>
                    <a:cubicBezTo>
                      <a:pt x="331" y="488"/>
                      <a:pt x="333" y="491"/>
                      <a:pt x="337" y="495"/>
                    </a:cubicBezTo>
                    <a:cubicBezTo>
                      <a:pt x="339" y="497"/>
                      <a:pt x="339" y="497"/>
                      <a:pt x="339" y="497"/>
                    </a:cubicBezTo>
                    <a:cubicBezTo>
                      <a:pt x="341" y="499"/>
                      <a:pt x="342" y="500"/>
                      <a:pt x="342" y="502"/>
                    </a:cubicBezTo>
                    <a:cubicBezTo>
                      <a:pt x="342" y="505"/>
                      <a:pt x="340" y="507"/>
                      <a:pt x="339" y="510"/>
                    </a:cubicBezTo>
                    <a:cubicBezTo>
                      <a:pt x="336" y="516"/>
                      <a:pt x="336" y="516"/>
                      <a:pt x="336" y="516"/>
                    </a:cubicBezTo>
                    <a:cubicBezTo>
                      <a:pt x="334" y="521"/>
                      <a:pt x="334" y="527"/>
                      <a:pt x="334" y="532"/>
                    </a:cubicBezTo>
                    <a:cubicBezTo>
                      <a:pt x="334" y="536"/>
                      <a:pt x="334" y="539"/>
                      <a:pt x="333" y="542"/>
                    </a:cubicBezTo>
                    <a:cubicBezTo>
                      <a:pt x="332" y="549"/>
                      <a:pt x="329" y="553"/>
                      <a:pt x="326" y="558"/>
                    </a:cubicBezTo>
                    <a:cubicBezTo>
                      <a:pt x="324" y="553"/>
                      <a:pt x="324" y="553"/>
                      <a:pt x="324" y="553"/>
                    </a:cubicBezTo>
                    <a:cubicBezTo>
                      <a:pt x="323" y="552"/>
                      <a:pt x="323" y="552"/>
                      <a:pt x="323" y="551"/>
                    </a:cubicBezTo>
                    <a:cubicBezTo>
                      <a:pt x="324" y="551"/>
                      <a:pt x="325" y="550"/>
                      <a:pt x="326" y="548"/>
                    </a:cubicBezTo>
                    <a:cubicBezTo>
                      <a:pt x="330" y="544"/>
                      <a:pt x="330" y="538"/>
                      <a:pt x="327" y="536"/>
                    </a:cubicBezTo>
                    <a:cubicBezTo>
                      <a:pt x="325" y="535"/>
                      <a:pt x="324" y="534"/>
                      <a:pt x="322" y="535"/>
                    </a:cubicBezTo>
                    <a:cubicBezTo>
                      <a:pt x="322" y="534"/>
                      <a:pt x="322" y="533"/>
                      <a:pt x="323" y="531"/>
                    </a:cubicBezTo>
                    <a:cubicBezTo>
                      <a:pt x="325" y="523"/>
                      <a:pt x="328" y="514"/>
                      <a:pt x="321" y="508"/>
                    </a:cubicBezTo>
                    <a:cubicBezTo>
                      <a:pt x="321" y="508"/>
                      <a:pt x="321" y="508"/>
                      <a:pt x="321" y="508"/>
                    </a:cubicBezTo>
                    <a:cubicBezTo>
                      <a:pt x="321" y="507"/>
                      <a:pt x="322" y="507"/>
                      <a:pt x="322" y="506"/>
                    </a:cubicBezTo>
                    <a:close/>
                    <a:moveTo>
                      <a:pt x="295" y="562"/>
                    </a:moveTo>
                    <a:cubicBezTo>
                      <a:pt x="294" y="562"/>
                      <a:pt x="293" y="563"/>
                      <a:pt x="292" y="565"/>
                    </a:cubicBezTo>
                    <a:cubicBezTo>
                      <a:pt x="289" y="559"/>
                      <a:pt x="290" y="553"/>
                      <a:pt x="292" y="540"/>
                    </a:cubicBezTo>
                    <a:cubicBezTo>
                      <a:pt x="292" y="536"/>
                      <a:pt x="292" y="536"/>
                      <a:pt x="292" y="536"/>
                    </a:cubicBezTo>
                    <a:cubicBezTo>
                      <a:pt x="293" y="527"/>
                      <a:pt x="297" y="525"/>
                      <a:pt x="303" y="523"/>
                    </a:cubicBezTo>
                    <a:cubicBezTo>
                      <a:pt x="308" y="521"/>
                      <a:pt x="313" y="518"/>
                      <a:pt x="319" y="511"/>
                    </a:cubicBezTo>
                    <a:cubicBezTo>
                      <a:pt x="323" y="515"/>
                      <a:pt x="321" y="523"/>
                      <a:pt x="319" y="530"/>
                    </a:cubicBezTo>
                    <a:cubicBezTo>
                      <a:pt x="318" y="533"/>
                      <a:pt x="317" y="535"/>
                      <a:pt x="317" y="538"/>
                    </a:cubicBezTo>
                    <a:cubicBezTo>
                      <a:pt x="316" y="539"/>
                      <a:pt x="316" y="539"/>
                      <a:pt x="315" y="540"/>
                    </a:cubicBezTo>
                    <a:cubicBezTo>
                      <a:pt x="314" y="542"/>
                      <a:pt x="313" y="544"/>
                      <a:pt x="313" y="545"/>
                    </a:cubicBezTo>
                    <a:cubicBezTo>
                      <a:pt x="308" y="548"/>
                      <a:pt x="304" y="551"/>
                      <a:pt x="304" y="551"/>
                    </a:cubicBezTo>
                    <a:cubicBezTo>
                      <a:pt x="300" y="554"/>
                      <a:pt x="297" y="558"/>
                      <a:pt x="295" y="562"/>
                    </a:cubicBezTo>
                    <a:close/>
                    <a:moveTo>
                      <a:pt x="301" y="579"/>
                    </a:moveTo>
                    <a:cubicBezTo>
                      <a:pt x="301" y="579"/>
                      <a:pt x="301" y="579"/>
                      <a:pt x="301" y="579"/>
                    </a:cubicBezTo>
                    <a:cubicBezTo>
                      <a:pt x="302" y="577"/>
                      <a:pt x="303" y="575"/>
                      <a:pt x="303" y="573"/>
                    </a:cubicBezTo>
                    <a:cubicBezTo>
                      <a:pt x="304" y="568"/>
                      <a:pt x="302" y="564"/>
                      <a:pt x="299" y="562"/>
                    </a:cubicBezTo>
                    <a:cubicBezTo>
                      <a:pt x="301" y="559"/>
                      <a:pt x="304" y="556"/>
                      <a:pt x="307" y="554"/>
                    </a:cubicBezTo>
                    <a:cubicBezTo>
                      <a:pt x="308" y="553"/>
                      <a:pt x="310" y="551"/>
                      <a:pt x="313" y="550"/>
                    </a:cubicBezTo>
                    <a:cubicBezTo>
                      <a:pt x="313" y="551"/>
                      <a:pt x="314" y="552"/>
                      <a:pt x="315" y="552"/>
                    </a:cubicBezTo>
                    <a:cubicBezTo>
                      <a:pt x="316" y="553"/>
                      <a:pt x="318" y="553"/>
                      <a:pt x="319" y="553"/>
                    </a:cubicBezTo>
                    <a:cubicBezTo>
                      <a:pt x="319" y="554"/>
                      <a:pt x="320" y="554"/>
                      <a:pt x="320" y="555"/>
                    </a:cubicBezTo>
                    <a:cubicBezTo>
                      <a:pt x="323" y="561"/>
                      <a:pt x="323" y="561"/>
                      <a:pt x="323" y="561"/>
                    </a:cubicBezTo>
                    <a:cubicBezTo>
                      <a:pt x="323" y="561"/>
                      <a:pt x="323" y="561"/>
                      <a:pt x="323" y="562"/>
                    </a:cubicBezTo>
                    <a:cubicBezTo>
                      <a:pt x="321" y="565"/>
                      <a:pt x="321" y="565"/>
                      <a:pt x="321" y="565"/>
                    </a:cubicBezTo>
                    <a:cubicBezTo>
                      <a:pt x="317" y="571"/>
                      <a:pt x="312" y="581"/>
                      <a:pt x="309" y="592"/>
                    </a:cubicBezTo>
                    <a:cubicBezTo>
                      <a:pt x="309" y="592"/>
                      <a:pt x="309" y="592"/>
                      <a:pt x="309" y="592"/>
                    </a:cubicBezTo>
                    <a:cubicBezTo>
                      <a:pt x="307" y="586"/>
                      <a:pt x="304" y="583"/>
                      <a:pt x="301" y="579"/>
                    </a:cubicBezTo>
                    <a:close/>
                    <a:moveTo>
                      <a:pt x="321" y="680"/>
                    </a:moveTo>
                    <a:cubicBezTo>
                      <a:pt x="319" y="676"/>
                      <a:pt x="317" y="674"/>
                      <a:pt x="318" y="664"/>
                    </a:cubicBezTo>
                    <a:cubicBezTo>
                      <a:pt x="318" y="653"/>
                      <a:pt x="316" y="647"/>
                      <a:pt x="313" y="640"/>
                    </a:cubicBezTo>
                    <a:cubicBezTo>
                      <a:pt x="311" y="636"/>
                      <a:pt x="310" y="632"/>
                      <a:pt x="309" y="628"/>
                    </a:cubicBezTo>
                    <a:cubicBezTo>
                      <a:pt x="309" y="626"/>
                      <a:pt x="309" y="625"/>
                      <a:pt x="309" y="624"/>
                    </a:cubicBezTo>
                    <a:cubicBezTo>
                      <a:pt x="308" y="618"/>
                      <a:pt x="309" y="615"/>
                      <a:pt x="309" y="612"/>
                    </a:cubicBezTo>
                    <a:cubicBezTo>
                      <a:pt x="313" y="611"/>
                      <a:pt x="315" y="607"/>
                      <a:pt x="316" y="603"/>
                    </a:cubicBezTo>
                    <a:cubicBezTo>
                      <a:pt x="317" y="598"/>
                      <a:pt x="315" y="594"/>
                      <a:pt x="313" y="593"/>
                    </a:cubicBezTo>
                    <a:cubicBezTo>
                      <a:pt x="315" y="585"/>
                      <a:pt x="319" y="577"/>
                      <a:pt x="322" y="571"/>
                    </a:cubicBezTo>
                    <a:cubicBezTo>
                      <a:pt x="322" y="574"/>
                      <a:pt x="323" y="575"/>
                      <a:pt x="325" y="576"/>
                    </a:cubicBezTo>
                    <a:cubicBezTo>
                      <a:pt x="325" y="576"/>
                      <a:pt x="325" y="576"/>
                      <a:pt x="325" y="576"/>
                    </a:cubicBezTo>
                    <a:cubicBezTo>
                      <a:pt x="325" y="577"/>
                      <a:pt x="325" y="577"/>
                      <a:pt x="325" y="577"/>
                    </a:cubicBezTo>
                    <a:cubicBezTo>
                      <a:pt x="323" y="591"/>
                      <a:pt x="321" y="609"/>
                      <a:pt x="326" y="627"/>
                    </a:cubicBezTo>
                    <a:cubicBezTo>
                      <a:pt x="329" y="638"/>
                      <a:pt x="334" y="646"/>
                      <a:pt x="338" y="654"/>
                    </a:cubicBezTo>
                    <a:cubicBezTo>
                      <a:pt x="342" y="663"/>
                      <a:pt x="347" y="672"/>
                      <a:pt x="349" y="683"/>
                    </a:cubicBezTo>
                    <a:cubicBezTo>
                      <a:pt x="349" y="685"/>
                      <a:pt x="349" y="687"/>
                      <a:pt x="350" y="689"/>
                    </a:cubicBezTo>
                    <a:cubicBezTo>
                      <a:pt x="350" y="690"/>
                      <a:pt x="350" y="692"/>
                      <a:pt x="351" y="693"/>
                    </a:cubicBezTo>
                    <a:cubicBezTo>
                      <a:pt x="352" y="702"/>
                      <a:pt x="353" y="710"/>
                      <a:pt x="353" y="717"/>
                    </a:cubicBezTo>
                    <a:cubicBezTo>
                      <a:pt x="353" y="722"/>
                      <a:pt x="353" y="726"/>
                      <a:pt x="354" y="731"/>
                    </a:cubicBezTo>
                    <a:cubicBezTo>
                      <a:pt x="351" y="728"/>
                      <a:pt x="348" y="726"/>
                      <a:pt x="345" y="723"/>
                    </a:cubicBezTo>
                    <a:cubicBezTo>
                      <a:pt x="338" y="718"/>
                      <a:pt x="332" y="713"/>
                      <a:pt x="330" y="706"/>
                    </a:cubicBezTo>
                    <a:cubicBezTo>
                      <a:pt x="330" y="704"/>
                      <a:pt x="330" y="702"/>
                      <a:pt x="329" y="700"/>
                    </a:cubicBezTo>
                    <a:cubicBezTo>
                      <a:pt x="329" y="700"/>
                      <a:pt x="329" y="700"/>
                      <a:pt x="329" y="700"/>
                    </a:cubicBezTo>
                    <a:cubicBezTo>
                      <a:pt x="329" y="700"/>
                      <a:pt x="329" y="700"/>
                      <a:pt x="329" y="700"/>
                    </a:cubicBezTo>
                    <a:cubicBezTo>
                      <a:pt x="329" y="699"/>
                      <a:pt x="328" y="697"/>
                      <a:pt x="327" y="695"/>
                    </a:cubicBezTo>
                    <a:cubicBezTo>
                      <a:pt x="326" y="691"/>
                      <a:pt x="326" y="691"/>
                      <a:pt x="326" y="691"/>
                    </a:cubicBezTo>
                    <a:cubicBezTo>
                      <a:pt x="324" y="685"/>
                      <a:pt x="322" y="683"/>
                      <a:pt x="321" y="680"/>
                    </a:cubicBezTo>
                    <a:close/>
                    <a:moveTo>
                      <a:pt x="359" y="787"/>
                    </a:moveTo>
                    <a:cubicBezTo>
                      <a:pt x="359" y="790"/>
                      <a:pt x="358" y="793"/>
                      <a:pt x="358" y="797"/>
                    </a:cubicBezTo>
                    <a:cubicBezTo>
                      <a:pt x="356" y="805"/>
                      <a:pt x="354" y="812"/>
                      <a:pt x="352" y="818"/>
                    </a:cubicBezTo>
                    <a:cubicBezTo>
                      <a:pt x="350" y="825"/>
                      <a:pt x="348" y="832"/>
                      <a:pt x="348" y="840"/>
                    </a:cubicBezTo>
                    <a:cubicBezTo>
                      <a:pt x="338" y="833"/>
                      <a:pt x="331" y="826"/>
                      <a:pt x="326" y="819"/>
                    </a:cubicBezTo>
                    <a:cubicBezTo>
                      <a:pt x="327" y="816"/>
                      <a:pt x="327" y="816"/>
                      <a:pt x="327" y="816"/>
                    </a:cubicBezTo>
                    <a:cubicBezTo>
                      <a:pt x="327" y="812"/>
                      <a:pt x="328" y="810"/>
                      <a:pt x="331" y="807"/>
                    </a:cubicBezTo>
                    <a:cubicBezTo>
                      <a:pt x="334" y="805"/>
                      <a:pt x="337" y="805"/>
                      <a:pt x="340" y="804"/>
                    </a:cubicBezTo>
                    <a:cubicBezTo>
                      <a:pt x="344" y="803"/>
                      <a:pt x="344" y="803"/>
                      <a:pt x="344" y="803"/>
                    </a:cubicBezTo>
                    <a:cubicBezTo>
                      <a:pt x="350" y="801"/>
                      <a:pt x="355" y="794"/>
                      <a:pt x="359" y="787"/>
                    </a:cubicBezTo>
                    <a:close/>
                    <a:moveTo>
                      <a:pt x="357" y="761"/>
                    </a:moveTo>
                    <a:cubicBezTo>
                      <a:pt x="358" y="765"/>
                      <a:pt x="359" y="768"/>
                      <a:pt x="359" y="772"/>
                    </a:cubicBezTo>
                    <a:cubicBezTo>
                      <a:pt x="359" y="772"/>
                      <a:pt x="359" y="772"/>
                      <a:pt x="359" y="772"/>
                    </a:cubicBezTo>
                    <a:cubicBezTo>
                      <a:pt x="360" y="781"/>
                      <a:pt x="350" y="796"/>
                      <a:pt x="343" y="799"/>
                    </a:cubicBezTo>
                    <a:cubicBezTo>
                      <a:pt x="339" y="800"/>
                      <a:pt x="339" y="800"/>
                      <a:pt x="339" y="800"/>
                    </a:cubicBezTo>
                    <a:cubicBezTo>
                      <a:pt x="336" y="801"/>
                      <a:pt x="332" y="802"/>
                      <a:pt x="329" y="804"/>
                    </a:cubicBezTo>
                    <a:cubicBezTo>
                      <a:pt x="324" y="807"/>
                      <a:pt x="324" y="811"/>
                      <a:pt x="323" y="814"/>
                    </a:cubicBezTo>
                    <a:cubicBezTo>
                      <a:pt x="315" y="803"/>
                      <a:pt x="313" y="792"/>
                      <a:pt x="313" y="784"/>
                    </a:cubicBezTo>
                    <a:cubicBezTo>
                      <a:pt x="313" y="784"/>
                      <a:pt x="313" y="784"/>
                      <a:pt x="313" y="784"/>
                    </a:cubicBezTo>
                    <a:cubicBezTo>
                      <a:pt x="316" y="778"/>
                      <a:pt x="319" y="772"/>
                      <a:pt x="322" y="762"/>
                    </a:cubicBezTo>
                    <a:cubicBezTo>
                      <a:pt x="325" y="750"/>
                      <a:pt x="325" y="745"/>
                      <a:pt x="325" y="739"/>
                    </a:cubicBezTo>
                    <a:cubicBezTo>
                      <a:pt x="325" y="734"/>
                      <a:pt x="326" y="730"/>
                      <a:pt x="327" y="722"/>
                    </a:cubicBezTo>
                    <a:cubicBezTo>
                      <a:pt x="328" y="714"/>
                      <a:pt x="328" y="714"/>
                      <a:pt x="328" y="714"/>
                    </a:cubicBezTo>
                    <a:cubicBezTo>
                      <a:pt x="329" y="714"/>
                      <a:pt x="329" y="713"/>
                      <a:pt x="329" y="713"/>
                    </a:cubicBezTo>
                    <a:cubicBezTo>
                      <a:pt x="332" y="718"/>
                      <a:pt x="337" y="722"/>
                      <a:pt x="342" y="726"/>
                    </a:cubicBezTo>
                    <a:cubicBezTo>
                      <a:pt x="348" y="731"/>
                      <a:pt x="353" y="735"/>
                      <a:pt x="355" y="740"/>
                    </a:cubicBezTo>
                    <a:cubicBezTo>
                      <a:pt x="355" y="741"/>
                      <a:pt x="355" y="743"/>
                      <a:pt x="355" y="744"/>
                    </a:cubicBezTo>
                    <a:lnTo>
                      <a:pt x="357" y="76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40" name="Freeform 106"/>
              <p:cNvSpPr>
                <a:spLocks noEditPoints="1"/>
              </p:cNvSpPr>
              <p:nvPr/>
            </p:nvSpPr>
            <p:spPr bwMode="auto">
              <a:xfrm>
                <a:off x="3866" y="1297"/>
                <a:ext cx="586" cy="1650"/>
              </a:xfrm>
              <a:custGeom>
                <a:avLst/>
                <a:gdLst>
                  <a:gd name="T0" fmla="*/ 2359 w 436"/>
                  <a:gd name="T1" fmla="*/ 635 h 1227"/>
                  <a:gd name="T2" fmla="*/ 2398 w 436"/>
                  <a:gd name="T3" fmla="*/ 331 h 1227"/>
                  <a:gd name="T4" fmla="*/ 2363 w 436"/>
                  <a:gd name="T5" fmla="*/ 87 h 1227"/>
                  <a:gd name="T6" fmla="*/ 2343 w 436"/>
                  <a:gd name="T7" fmla="*/ 623 h 1227"/>
                  <a:gd name="T8" fmla="*/ 2068 w 436"/>
                  <a:gd name="T9" fmla="*/ 917 h 1227"/>
                  <a:gd name="T10" fmla="*/ 1622 w 436"/>
                  <a:gd name="T11" fmla="*/ 1197 h 1227"/>
                  <a:gd name="T12" fmla="*/ 1265 w 436"/>
                  <a:gd name="T13" fmla="*/ 1264 h 1227"/>
                  <a:gd name="T14" fmla="*/ 852 w 436"/>
                  <a:gd name="T15" fmla="*/ 1439 h 1227"/>
                  <a:gd name="T16" fmla="*/ 930 w 436"/>
                  <a:gd name="T17" fmla="*/ 2115 h 1227"/>
                  <a:gd name="T18" fmla="*/ 624 w 436"/>
                  <a:gd name="T19" fmla="*/ 2897 h 1227"/>
                  <a:gd name="T20" fmla="*/ 649 w 436"/>
                  <a:gd name="T21" fmla="*/ 2971 h 1227"/>
                  <a:gd name="T22" fmla="*/ 930 w 436"/>
                  <a:gd name="T23" fmla="*/ 2388 h 1227"/>
                  <a:gd name="T24" fmla="*/ 997 w 436"/>
                  <a:gd name="T25" fmla="*/ 3217 h 1227"/>
                  <a:gd name="T26" fmla="*/ 704 w 436"/>
                  <a:gd name="T27" fmla="*/ 3892 h 1227"/>
                  <a:gd name="T28" fmla="*/ 636 w 436"/>
                  <a:gd name="T29" fmla="*/ 4300 h 1227"/>
                  <a:gd name="T30" fmla="*/ 359 w 436"/>
                  <a:gd name="T31" fmla="*/ 5304 h 1227"/>
                  <a:gd name="T32" fmla="*/ 446 w 436"/>
                  <a:gd name="T33" fmla="*/ 6086 h 1227"/>
                  <a:gd name="T34" fmla="*/ 255 w 436"/>
                  <a:gd name="T35" fmla="*/ 6794 h 1227"/>
                  <a:gd name="T36" fmla="*/ 290 w 436"/>
                  <a:gd name="T37" fmla="*/ 7256 h 1227"/>
                  <a:gd name="T38" fmla="*/ 509 w 436"/>
                  <a:gd name="T39" fmla="*/ 7088 h 1227"/>
                  <a:gd name="T40" fmla="*/ 636 w 436"/>
                  <a:gd name="T41" fmla="*/ 6861 h 1227"/>
                  <a:gd name="T42" fmla="*/ 483 w 436"/>
                  <a:gd name="T43" fmla="*/ 5991 h 1227"/>
                  <a:gd name="T44" fmla="*/ 524 w 436"/>
                  <a:gd name="T45" fmla="*/ 5866 h 1227"/>
                  <a:gd name="T46" fmla="*/ 446 w 436"/>
                  <a:gd name="T47" fmla="*/ 4973 h 1227"/>
                  <a:gd name="T48" fmla="*/ 909 w 436"/>
                  <a:gd name="T49" fmla="*/ 4182 h 1227"/>
                  <a:gd name="T50" fmla="*/ 587 w 436"/>
                  <a:gd name="T51" fmla="*/ 5162 h 1227"/>
                  <a:gd name="T52" fmla="*/ 852 w 436"/>
                  <a:gd name="T53" fmla="*/ 4600 h 1227"/>
                  <a:gd name="T54" fmla="*/ 856 w 436"/>
                  <a:gd name="T55" fmla="*/ 4911 h 1227"/>
                  <a:gd name="T56" fmla="*/ 894 w 436"/>
                  <a:gd name="T57" fmla="*/ 4459 h 1227"/>
                  <a:gd name="T58" fmla="*/ 1067 w 436"/>
                  <a:gd name="T59" fmla="*/ 3506 h 1227"/>
                  <a:gd name="T60" fmla="*/ 1286 w 436"/>
                  <a:gd name="T61" fmla="*/ 2626 h 1227"/>
                  <a:gd name="T62" fmla="*/ 1403 w 436"/>
                  <a:gd name="T63" fmla="*/ 3430 h 1227"/>
                  <a:gd name="T64" fmla="*/ 1320 w 436"/>
                  <a:gd name="T65" fmla="*/ 2554 h 1227"/>
                  <a:gd name="T66" fmla="*/ 1568 w 436"/>
                  <a:gd name="T67" fmla="*/ 2836 h 1227"/>
                  <a:gd name="T68" fmla="*/ 1559 w 436"/>
                  <a:gd name="T69" fmla="*/ 2781 h 1227"/>
                  <a:gd name="T70" fmla="*/ 1696 w 436"/>
                  <a:gd name="T71" fmla="*/ 2266 h 1227"/>
                  <a:gd name="T72" fmla="*/ 1886 w 436"/>
                  <a:gd name="T73" fmla="*/ 2192 h 1227"/>
                  <a:gd name="T74" fmla="*/ 1568 w 436"/>
                  <a:gd name="T75" fmla="*/ 2029 h 1227"/>
                  <a:gd name="T76" fmla="*/ 1286 w 436"/>
                  <a:gd name="T77" fmla="*/ 2278 h 1227"/>
                  <a:gd name="T78" fmla="*/ 1622 w 436"/>
                  <a:gd name="T79" fmla="*/ 1910 h 1227"/>
                  <a:gd name="T80" fmla="*/ 1954 w 436"/>
                  <a:gd name="T81" fmla="*/ 1801 h 1227"/>
                  <a:gd name="T82" fmla="*/ 1595 w 436"/>
                  <a:gd name="T83" fmla="*/ 1630 h 1227"/>
                  <a:gd name="T84" fmla="*/ 1419 w 436"/>
                  <a:gd name="T85" fmla="*/ 1698 h 1227"/>
                  <a:gd name="T86" fmla="*/ 1927 w 436"/>
                  <a:gd name="T87" fmla="*/ 1201 h 1227"/>
                  <a:gd name="T88" fmla="*/ 2210 w 436"/>
                  <a:gd name="T89" fmla="*/ 1070 h 1227"/>
                  <a:gd name="T90" fmla="*/ 2363 w 436"/>
                  <a:gd name="T91" fmla="*/ 586 h 1227"/>
                  <a:gd name="T92" fmla="*/ 211 w 436"/>
                  <a:gd name="T93" fmla="*/ 6553 h 1227"/>
                  <a:gd name="T94" fmla="*/ 684 w 436"/>
                  <a:gd name="T95" fmla="*/ 4248 h 1227"/>
                  <a:gd name="T96" fmla="*/ 1286 w 436"/>
                  <a:gd name="T97" fmla="*/ 1546 h 1227"/>
                  <a:gd name="T98" fmla="*/ 957 w 436"/>
                  <a:gd name="T99" fmla="*/ 2398 h 1227"/>
                  <a:gd name="T100" fmla="*/ 1031 w 436"/>
                  <a:gd name="T101" fmla="*/ 2283 h 1227"/>
                  <a:gd name="T102" fmla="*/ 930 w 436"/>
                  <a:gd name="T103" fmla="*/ 3755 h 1227"/>
                  <a:gd name="T104" fmla="*/ 1067 w 436"/>
                  <a:gd name="T105" fmla="*/ 3300 h 1227"/>
                  <a:gd name="T106" fmla="*/ 973 w 436"/>
                  <a:gd name="T107" fmla="*/ 2679 h 1227"/>
                  <a:gd name="T108" fmla="*/ 1082 w 436"/>
                  <a:gd name="T109" fmla="*/ 3237 h 1227"/>
                  <a:gd name="T110" fmla="*/ 1073 w 436"/>
                  <a:gd name="T111" fmla="*/ 2474 h 1227"/>
                  <a:gd name="T112" fmla="*/ 1355 w 436"/>
                  <a:gd name="T113" fmla="*/ 2454 h 1227"/>
                  <a:gd name="T114" fmla="*/ 1327 w 436"/>
                  <a:gd name="T115" fmla="*/ 2466 h 1227"/>
                  <a:gd name="T116" fmla="*/ 1212 w 436"/>
                  <a:gd name="T117" fmla="*/ 2334 h 1227"/>
                  <a:gd name="T118" fmla="*/ 1183 w 436"/>
                  <a:gd name="T119" fmla="*/ 2040 h 1227"/>
                  <a:gd name="T120" fmla="*/ 1167 w 436"/>
                  <a:gd name="T121" fmla="*/ 2018 h 12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36" h="1227">
                    <a:moveTo>
                      <a:pt x="434" y="109"/>
                    </a:moveTo>
                    <a:cubicBezTo>
                      <a:pt x="432" y="116"/>
                      <a:pt x="425" y="120"/>
                      <a:pt x="418" y="124"/>
                    </a:cubicBezTo>
                    <a:cubicBezTo>
                      <a:pt x="424" y="115"/>
                      <a:pt x="428" y="104"/>
                      <a:pt x="427" y="95"/>
                    </a:cubicBezTo>
                    <a:cubicBezTo>
                      <a:pt x="426" y="95"/>
                      <a:pt x="426" y="95"/>
                      <a:pt x="426" y="95"/>
                    </a:cubicBezTo>
                    <a:cubicBezTo>
                      <a:pt x="426" y="105"/>
                      <a:pt x="418" y="121"/>
                      <a:pt x="408" y="127"/>
                    </a:cubicBezTo>
                    <a:cubicBezTo>
                      <a:pt x="409" y="127"/>
                      <a:pt x="409" y="127"/>
                      <a:pt x="409" y="127"/>
                    </a:cubicBezTo>
                    <a:cubicBezTo>
                      <a:pt x="404" y="129"/>
                      <a:pt x="404" y="129"/>
                      <a:pt x="404" y="129"/>
                    </a:cubicBezTo>
                    <a:cubicBezTo>
                      <a:pt x="399" y="130"/>
                      <a:pt x="394" y="132"/>
                      <a:pt x="390" y="135"/>
                    </a:cubicBezTo>
                    <a:cubicBezTo>
                      <a:pt x="390" y="134"/>
                      <a:pt x="390" y="134"/>
                      <a:pt x="390" y="134"/>
                    </a:cubicBezTo>
                    <a:cubicBezTo>
                      <a:pt x="390" y="131"/>
                      <a:pt x="390" y="128"/>
                      <a:pt x="391" y="127"/>
                    </a:cubicBezTo>
                    <a:cubicBezTo>
                      <a:pt x="395" y="119"/>
                      <a:pt x="395" y="119"/>
                      <a:pt x="395" y="119"/>
                    </a:cubicBezTo>
                    <a:cubicBezTo>
                      <a:pt x="397" y="115"/>
                      <a:pt x="399" y="111"/>
                      <a:pt x="400" y="107"/>
                    </a:cubicBezTo>
                    <a:cubicBezTo>
                      <a:pt x="405" y="102"/>
                      <a:pt x="405" y="102"/>
                      <a:pt x="405" y="102"/>
                    </a:cubicBezTo>
                    <a:cubicBezTo>
                      <a:pt x="408" y="98"/>
                      <a:pt x="411" y="95"/>
                      <a:pt x="413" y="89"/>
                    </a:cubicBezTo>
                    <a:cubicBezTo>
                      <a:pt x="413" y="89"/>
                      <a:pt x="413" y="89"/>
                      <a:pt x="413" y="89"/>
                    </a:cubicBezTo>
                    <a:cubicBezTo>
                      <a:pt x="414" y="87"/>
                      <a:pt x="414" y="87"/>
                      <a:pt x="414" y="87"/>
                    </a:cubicBezTo>
                    <a:cubicBezTo>
                      <a:pt x="417" y="80"/>
                      <a:pt x="419" y="74"/>
                      <a:pt x="425" y="68"/>
                    </a:cubicBezTo>
                    <a:cubicBezTo>
                      <a:pt x="427" y="65"/>
                      <a:pt x="429" y="62"/>
                      <a:pt x="432" y="60"/>
                    </a:cubicBezTo>
                    <a:cubicBezTo>
                      <a:pt x="436" y="57"/>
                      <a:pt x="436" y="57"/>
                      <a:pt x="436" y="57"/>
                    </a:cubicBezTo>
                    <a:cubicBezTo>
                      <a:pt x="434" y="57"/>
                      <a:pt x="434" y="57"/>
                      <a:pt x="434" y="57"/>
                    </a:cubicBezTo>
                    <a:cubicBezTo>
                      <a:pt x="430" y="59"/>
                      <a:pt x="430" y="59"/>
                      <a:pt x="430" y="59"/>
                    </a:cubicBezTo>
                    <a:cubicBezTo>
                      <a:pt x="427" y="61"/>
                      <a:pt x="424" y="62"/>
                      <a:pt x="422" y="65"/>
                    </a:cubicBezTo>
                    <a:cubicBezTo>
                      <a:pt x="418" y="69"/>
                      <a:pt x="416" y="73"/>
                      <a:pt x="414" y="77"/>
                    </a:cubicBezTo>
                    <a:cubicBezTo>
                      <a:pt x="413" y="69"/>
                      <a:pt x="410" y="61"/>
                      <a:pt x="406" y="56"/>
                    </a:cubicBezTo>
                    <a:cubicBezTo>
                      <a:pt x="406" y="54"/>
                      <a:pt x="406" y="51"/>
                      <a:pt x="406" y="49"/>
                    </a:cubicBezTo>
                    <a:cubicBezTo>
                      <a:pt x="406" y="45"/>
                      <a:pt x="406" y="40"/>
                      <a:pt x="408" y="37"/>
                    </a:cubicBezTo>
                    <a:cubicBezTo>
                      <a:pt x="408" y="35"/>
                      <a:pt x="410" y="33"/>
                      <a:pt x="412" y="31"/>
                    </a:cubicBezTo>
                    <a:cubicBezTo>
                      <a:pt x="413" y="29"/>
                      <a:pt x="415" y="27"/>
                      <a:pt x="416" y="24"/>
                    </a:cubicBezTo>
                    <a:cubicBezTo>
                      <a:pt x="419" y="17"/>
                      <a:pt x="418" y="8"/>
                      <a:pt x="417" y="0"/>
                    </a:cubicBezTo>
                    <a:cubicBezTo>
                      <a:pt x="416" y="1"/>
                      <a:pt x="416" y="1"/>
                      <a:pt x="416" y="1"/>
                    </a:cubicBezTo>
                    <a:cubicBezTo>
                      <a:pt x="417" y="7"/>
                      <a:pt x="415" y="16"/>
                      <a:pt x="412" y="23"/>
                    </a:cubicBezTo>
                    <a:cubicBezTo>
                      <a:pt x="411" y="25"/>
                      <a:pt x="410" y="26"/>
                      <a:pt x="408" y="28"/>
                    </a:cubicBezTo>
                    <a:cubicBezTo>
                      <a:pt x="408" y="29"/>
                      <a:pt x="407" y="30"/>
                      <a:pt x="407" y="30"/>
                    </a:cubicBezTo>
                    <a:cubicBezTo>
                      <a:pt x="406" y="26"/>
                      <a:pt x="405" y="22"/>
                      <a:pt x="403" y="18"/>
                    </a:cubicBezTo>
                    <a:cubicBezTo>
                      <a:pt x="402" y="15"/>
                      <a:pt x="402" y="15"/>
                      <a:pt x="402" y="15"/>
                    </a:cubicBezTo>
                    <a:cubicBezTo>
                      <a:pt x="401" y="15"/>
                      <a:pt x="401" y="15"/>
                      <a:pt x="401" y="15"/>
                    </a:cubicBezTo>
                    <a:cubicBezTo>
                      <a:pt x="402" y="19"/>
                      <a:pt x="402" y="19"/>
                      <a:pt x="402" y="19"/>
                    </a:cubicBezTo>
                    <a:cubicBezTo>
                      <a:pt x="404" y="24"/>
                      <a:pt x="404" y="33"/>
                      <a:pt x="403" y="38"/>
                    </a:cubicBezTo>
                    <a:cubicBezTo>
                      <a:pt x="403" y="38"/>
                      <a:pt x="403" y="38"/>
                      <a:pt x="403" y="38"/>
                    </a:cubicBezTo>
                    <a:cubicBezTo>
                      <a:pt x="402" y="41"/>
                      <a:pt x="402" y="45"/>
                      <a:pt x="402" y="49"/>
                    </a:cubicBezTo>
                    <a:cubicBezTo>
                      <a:pt x="402" y="52"/>
                      <a:pt x="402" y="56"/>
                      <a:pt x="402" y="58"/>
                    </a:cubicBezTo>
                    <a:cubicBezTo>
                      <a:pt x="399" y="66"/>
                      <a:pt x="399" y="66"/>
                      <a:pt x="399" y="66"/>
                    </a:cubicBezTo>
                    <a:cubicBezTo>
                      <a:pt x="397" y="71"/>
                      <a:pt x="396" y="75"/>
                      <a:pt x="396" y="81"/>
                    </a:cubicBezTo>
                    <a:cubicBezTo>
                      <a:pt x="397" y="89"/>
                      <a:pt x="397" y="89"/>
                      <a:pt x="397" y="89"/>
                    </a:cubicBezTo>
                    <a:cubicBezTo>
                      <a:pt x="397" y="94"/>
                      <a:pt x="398" y="100"/>
                      <a:pt x="397" y="105"/>
                    </a:cubicBezTo>
                    <a:cubicBezTo>
                      <a:pt x="397" y="105"/>
                      <a:pt x="397" y="105"/>
                      <a:pt x="397" y="105"/>
                    </a:cubicBezTo>
                    <a:cubicBezTo>
                      <a:pt x="396" y="105"/>
                      <a:pt x="396" y="105"/>
                      <a:pt x="396" y="105"/>
                    </a:cubicBezTo>
                    <a:cubicBezTo>
                      <a:pt x="397" y="105"/>
                      <a:pt x="397" y="105"/>
                      <a:pt x="397" y="105"/>
                    </a:cubicBezTo>
                    <a:cubicBezTo>
                      <a:pt x="395" y="109"/>
                      <a:pt x="393" y="113"/>
                      <a:pt x="391" y="117"/>
                    </a:cubicBezTo>
                    <a:cubicBezTo>
                      <a:pt x="387" y="125"/>
                      <a:pt x="387" y="125"/>
                      <a:pt x="387" y="125"/>
                    </a:cubicBezTo>
                    <a:cubicBezTo>
                      <a:pt x="386" y="127"/>
                      <a:pt x="386" y="131"/>
                      <a:pt x="386" y="134"/>
                    </a:cubicBezTo>
                    <a:cubicBezTo>
                      <a:pt x="385" y="135"/>
                      <a:pt x="385" y="137"/>
                      <a:pt x="385" y="138"/>
                    </a:cubicBezTo>
                    <a:cubicBezTo>
                      <a:pt x="382" y="139"/>
                      <a:pt x="380" y="142"/>
                      <a:pt x="379" y="147"/>
                    </a:cubicBezTo>
                    <a:cubicBezTo>
                      <a:pt x="378" y="152"/>
                      <a:pt x="379" y="157"/>
                      <a:pt x="383" y="158"/>
                    </a:cubicBezTo>
                    <a:cubicBezTo>
                      <a:pt x="380" y="168"/>
                      <a:pt x="375" y="177"/>
                      <a:pt x="367" y="183"/>
                    </a:cubicBezTo>
                    <a:cubicBezTo>
                      <a:pt x="361" y="188"/>
                      <a:pt x="353" y="190"/>
                      <a:pt x="345" y="192"/>
                    </a:cubicBezTo>
                    <a:cubicBezTo>
                      <a:pt x="342" y="193"/>
                      <a:pt x="338" y="194"/>
                      <a:pt x="334" y="195"/>
                    </a:cubicBezTo>
                    <a:cubicBezTo>
                      <a:pt x="336" y="192"/>
                      <a:pt x="339" y="189"/>
                      <a:pt x="341" y="186"/>
                    </a:cubicBezTo>
                    <a:cubicBezTo>
                      <a:pt x="346" y="180"/>
                      <a:pt x="347" y="174"/>
                      <a:pt x="348" y="168"/>
                    </a:cubicBezTo>
                    <a:cubicBezTo>
                      <a:pt x="349" y="163"/>
                      <a:pt x="349" y="159"/>
                      <a:pt x="351" y="155"/>
                    </a:cubicBezTo>
                    <a:cubicBezTo>
                      <a:pt x="350" y="153"/>
                      <a:pt x="350" y="153"/>
                      <a:pt x="350" y="153"/>
                    </a:cubicBezTo>
                    <a:cubicBezTo>
                      <a:pt x="348" y="157"/>
                      <a:pt x="347" y="162"/>
                      <a:pt x="346" y="166"/>
                    </a:cubicBezTo>
                    <a:cubicBezTo>
                      <a:pt x="345" y="172"/>
                      <a:pt x="342" y="179"/>
                      <a:pt x="338" y="184"/>
                    </a:cubicBezTo>
                    <a:cubicBezTo>
                      <a:pt x="334" y="189"/>
                      <a:pt x="329" y="194"/>
                      <a:pt x="324" y="200"/>
                    </a:cubicBezTo>
                    <a:cubicBezTo>
                      <a:pt x="324" y="200"/>
                      <a:pt x="324" y="200"/>
                      <a:pt x="323" y="200"/>
                    </a:cubicBezTo>
                    <a:cubicBezTo>
                      <a:pt x="324" y="200"/>
                      <a:pt x="324" y="200"/>
                      <a:pt x="324" y="200"/>
                    </a:cubicBezTo>
                    <a:cubicBezTo>
                      <a:pt x="322" y="203"/>
                      <a:pt x="320" y="205"/>
                      <a:pt x="318" y="207"/>
                    </a:cubicBezTo>
                    <a:cubicBezTo>
                      <a:pt x="316" y="209"/>
                      <a:pt x="316" y="209"/>
                      <a:pt x="316" y="209"/>
                    </a:cubicBezTo>
                    <a:cubicBezTo>
                      <a:pt x="306" y="219"/>
                      <a:pt x="297" y="221"/>
                      <a:pt x="283" y="223"/>
                    </a:cubicBezTo>
                    <a:cubicBezTo>
                      <a:pt x="283" y="223"/>
                      <a:pt x="275" y="224"/>
                      <a:pt x="275" y="224"/>
                    </a:cubicBezTo>
                    <a:cubicBezTo>
                      <a:pt x="272" y="224"/>
                      <a:pt x="269" y="225"/>
                      <a:pt x="266" y="225"/>
                    </a:cubicBezTo>
                    <a:cubicBezTo>
                      <a:pt x="271" y="219"/>
                      <a:pt x="276" y="212"/>
                      <a:pt x="275" y="202"/>
                    </a:cubicBezTo>
                    <a:cubicBezTo>
                      <a:pt x="274" y="202"/>
                      <a:pt x="274" y="202"/>
                      <a:pt x="274" y="202"/>
                    </a:cubicBezTo>
                    <a:cubicBezTo>
                      <a:pt x="275" y="214"/>
                      <a:pt x="265" y="221"/>
                      <a:pt x="257" y="228"/>
                    </a:cubicBezTo>
                    <a:cubicBezTo>
                      <a:pt x="251" y="233"/>
                      <a:pt x="245" y="239"/>
                      <a:pt x="242" y="248"/>
                    </a:cubicBezTo>
                    <a:cubicBezTo>
                      <a:pt x="241" y="250"/>
                      <a:pt x="241" y="253"/>
                      <a:pt x="240" y="256"/>
                    </a:cubicBezTo>
                    <a:cubicBezTo>
                      <a:pt x="236" y="257"/>
                      <a:pt x="233" y="257"/>
                      <a:pt x="229" y="257"/>
                    </a:cubicBezTo>
                    <a:cubicBezTo>
                      <a:pt x="225" y="257"/>
                      <a:pt x="221" y="257"/>
                      <a:pt x="217" y="258"/>
                    </a:cubicBezTo>
                    <a:cubicBezTo>
                      <a:pt x="215" y="258"/>
                      <a:pt x="215" y="258"/>
                      <a:pt x="215" y="258"/>
                    </a:cubicBezTo>
                    <a:cubicBezTo>
                      <a:pt x="208" y="260"/>
                      <a:pt x="203" y="261"/>
                      <a:pt x="198" y="265"/>
                    </a:cubicBezTo>
                    <a:cubicBezTo>
                      <a:pt x="199" y="259"/>
                      <a:pt x="200" y="254"/>
                      <a:pt x="201" y="249"/>
                    </a:cubicBezTo>
                    <a:cubicBezTo>
                      <a:pt x="203" y="242"/>
                      <a:pt x="205" y="236"/>
                      <a:pt x="208" y="231"/>
                    </a:cubicBezTo>
                    <a:cubicBezTo>
                      <a:pt x="211" y="222"/>
                      <a:pt x="211" y="222"/>
                      <a:pt x="211" y="222"/>
                    </a:cubicBezTo>
                    <a:cubicBezTo>
                      <a:pt x="213" y="219"/>
                      <a:pt x="213" y="217"/>
                      <a:pt x="215" y="214"/>
                    </a:cubicBezTo>
                    <a:cubicBezTo>
                      <a:pt x="213" y="213"/>
                      <a:pt x="213" y="213"/>
                      <a:pt x="213" y="213"/>
                    </a:cubicBezTo>
                    <a:cubicBezTo>
                      <a:pt x="212" y="216"/>
                      <a:pt x="210" y="219"/>
                      <a:pt x="208" y="222"/>
                    </a:cubicBezTo>
                    <a:cubicBezTo>
                      <a:pt x="204" y="229"/>
                      <a:pt x="204" y="229"/>
                      <a:pt x="204" y="229"/>
                    </a:cubicBezTo>
                    <a:cubicBezTo>
                      <a:pt x="202" y="234"/>
                      <a:pt x="199" y="241"/>
                      <a:pt x="197" y="248"/>
                    </a:cubicBezTo>
                    <a:cubicBezTo>
                      <a:pt x="193" y="265"/>
                      <a:pt x="192" y="280"/>
                      <a:pt x="192" y="297"/>
                    </a:cubicBezTo>
                    <a:cubicBezTo>
                      <a:pt x="189" y="299"/>
                      <a:pt x="187" y="302"/>
                      <a:pt x="187" y="306"/>
                    </a:cubicBezTo>
                    <a:cubicBezTo>
                      <a:pt x="187" y="309"/>
                      <a:pt x="187" y="311"/>
                      <a:pt x="188" y="312"/>
                    </a:cubicBezTo>
                    <a:cubicBezTo>
                      <a:pt x="186" y="317"/>
                      <a:pt x="184" y="321"/>
                      <a:pt x="182" y="326"/>
                    </a:cubicBezTo>
                    <a:cubicBezTo>
                      <a:pt x="181" y="309"/>
                      <a:pt x="179" y="295"/>
                      <a:pt x="169" y="279"/>
                    </a:cubicBezTo>
                    <a:cubicBezTo>
                      <a:pt x="164" y="271"/>
                      <a:pt x="158" y="267"/>
                      <a:pt x="151" y="265"/>
                    </a:cubicBezTo>
                    <a:cubicBezTo>
                      <a:pt x="146" y="258"/>
                      <a:pt x="145" y="251"/>
                      <a:pt x="145" y="243"/>
                    </a:cubicBezTo>
                    <a:cubicBezTo>
                      <a:pt x="144" y="243"/>
                      <a:pt x="144" y="243"/>
                      <a:pt x="144" y="243"/>
                    </a:cubicBezTo>
                    <a:cubicBezTo>
                      <a:pt x="144" y="251"/>
                      <a:pt x="142" y="258"/>
                      <a:pt x="146" y="264"/>
                    </a:cubicBezTo>
                    <a:cubicBezTo>
                      <a:pt x="140" y="264"/>
                      <a:pt x="133" y="266"/>
                      <a:pt x="126" y="269"/>
                    </a:cubicBezTo>
                    <a:cubicBezTo>
                      <a:pt x="127" y="270"/>
                      <a:pt x="127" y="270"/>
                      <a:pt x="127" y="270"/>
                    </a:cubicBezTo>
                    <a:cubicBezTo>
                      <a:pt x="143" y="262"/>
                      <a:pt x="157" y="268"/>
                      <a:pt x="165" y="281"/>
                    </a:cubicBezTo>
                    <a:cubicBezTo>
                      <a:pt x="176" y="298"/>
                      <a:pt x="177" y="312"/>
                      <a:pt x="178" y="332"/>
                    </a:cubicBezTo>
                    <a:cubicBezTo>
                      <a:pt x="179" y="332"/>
                      <a:pt x="179" y="332"/>
                      <a:pt x="179" y="332"/>
                    </a:cubicBezTo>
                    <a:cubicBezTo>
                      <a:pt x="177" y="334"/>
                      <a:pt x="176" y="336"/>
                      <a:pt x="175" y="338"/>
                    </a:cubicBezTo>
                    <a:cubicBezTo>
                      <a:pt x="173" y="341"/>
                      <a:pt x="171" y="344"/>
                      <a:pt x="169" y="347"/>
                    </a:cubicBezTo>
                    <a:cubicBezTo>
                      <a:pt x="168" y="347"/>
                      <a:pt x="168" y="347"/>
                      <a:pt x="168" y="347"/>
                    </a:cubicBezTo>
                    <a:cubicBezTo>
                      <a:pt x="168" y="347"/>
                      <a:pt x="168" y="348"/>
                      <a:pt x="168" y="348"/>
                    </a:cubicBezTo>
                    <a:cubicBezTo>
                      <a:pt x="167" y="350"/>
                      <a:pt x="166" y="351"/>
                      <a:pt x="164" y="353"/>
                    </a:cubicBezTo>
                    <a:cubicBezTo>
                      <a:pt x="162" y="355"/>
                      <a:pt x="160" y="357"/>
                      <a:pt x="158" y="358"/>
                    </a:cubicBezTo>
                    <a:cubicBezTo>
                      <a:pt x="156" y="360"/>
                      <a:pt x="153" y="362"/>
                      <a:pt x="151" y="365"/>
                    </a:cubicBezTo>
                    <a:cubicBezTo>
                      <a:pt x="151" y="365"/>
                      <a:pt x="150" y="366"/>
                      <a:pt x="150" y="366"/>
                    </a:cubicBezTo>
                    <a:cubicBezTo>
                      <a:pt x="147" y="367"/>
                      <a:pt x="144" y="369"/>
                      <a:pt x="142" y="372"/>
                    </a:cubicBezTo>
                    <a:cubicBezTo>
                      <a:pt x="140" y="375"/>
                      <a:pt x="140" y="378"/>
                      <a:pt x="140" y="381"/>
                    </a:cubicBezTo>
                    <a:cubicBezTo>
                      <a:pt x="136" y="387"/>
                      <a:pt x="132" y="393"/>
                      <a:pt x="124" y="398"/>
                    </a:cubicBezTo>
                    <a:cubicBezTo>
                      <a:pt x="114" y="404"/>
                      <a:pt x="101" y="412"/>
                      <a:pt x="97" y="425"/>
                    </a:cubicBezTo>
                    <a:cubicBezTo>
                      <a:pt x="98" y="425"/>
                      <a:pt x="98" y="425"/>
                      <a:pt x="98" y="425"/>
                    </a:cubicBezTo>
                    <a:cubicBezTo>
                      <a:pt x="101" y="414"/>
                      <a:pt x="117" y="407"/>
                      <a:pt x="126" y="401"/>
                    </a:cubicBezTo>
                    <a:cubicBezTo>
                      <a:pt x="133" y="397"/>
                      <a:pt x="138" y="391"/>
                      <a:pt x="142" y="386"/>
                    </a:cubicBezTo>
                    <a:cubicBezTo>
                      <a:pt x="138" y="394"/>
                      <a:pt x="133" y="402"/>
                      <a:pt x="129" y="410"/>
                    </a:cubicBezTo>
                    <a:cubicBezTo>
                      <a:pt x="121" y="424"/>
                      <a:pt x="113" y="438"/>
                      <a:pt x="108" y="453"/>
                    </a:cubicBezTo>
                    <a:cubicBezTo>
                      <a:pt x="105" y="466"/>
                      <a:pt x="105" y="477"/>
                      <a:pt x="106" y="490"/>
                    </a:cubicBezTo>
                    <a:cubicBezTo>
                      <a:pt x="106" y="503"/>
                      <a:pt x="106" y="503"/>
                      <a:pt x="106" y="503"/>
                    </a:cubicBezTo>
                    <a:cubicBezTo>
                      <a:pt x="106" y="509"/>
                      <a:pt x="106" y="509"/>
                      <a:pt x="106" y="509"/>
                    </a:cubicBezTo>
                    <a:cubicBezTo>
                      <a:pt x="106" y="515"/>
                      <a:pt x="106" y="521"/>
                      <a:pt x="106" y="527"/>
                    </a:cubicBezTo>
                    <a:cubicBezTo>
                      <a:pt x="105" y="531"/>
                      <a:pt x="105" y="531"/>
                      <a:pt x="105" y="531"/>
                    </a:cubicBezTo>
                    <a:cubicBezTo>
                      <a:pt x="105" y="537"/>
                      <a:pt x="104" y="547"/>
                      <a:pt x="101" y="550"/>
                    </a:cubicBezTo>
                    <a:cubicBezTo>
                      <a:pt x="102" y="551"/>
                      <a:pt x="102" y="551"/>
                      <a:pt x="102" y="551"/>
                    </a:cubicBezTo>
                    <a:cubicBezTo>
                      <a:pt x="106" y="546"/>
                      <a:pt x="109" y="539"/>
                      <a:pt x="109" y="531"/>
                    </a:cubicBezTo>
                    <a:cubicBezTo>
                      <a:pt x="113" y="539"/>
                      <a:pt x="117" y="546"/>
                      <a:pt x="123" y="549"/>
                    </a:cubicBezTo>
                    <a:cubicBezTo>
                      <a:pt x="123" y="547"/>
                      <a:pt x="123" y="547"/>
                      <a:pt x="123" y="547"/>
                    </a:cubicBezTo>
                    <a:cubicBezTo>
                      <a:pt x="118" y="545"/>
                      <a:pt x="114" y="534"/>
                      <a:pt x="110" y="521"/>
                    </a:cubicBezTo>
                    <a:cubicBezTo>
                      <a:pt x="110" y="517"/>
                      <a:pt x="110" y="513"/>
                      <a:pt x="110" y="509"/>
                    </a:cubicBezTo>
                    <a:cubicBezTo>
                      <a:pt x="110" y="503"/>
                      <a:pt x="110" y="503"/>
                      <a:pt x="110" y="503"/>
                    </a:cubicBezTo>
                    <a:cubicBezTo>
                      <a:pt x="110" y="490"/>
                      <a:pt x="110" y="490"/>
                      <a:pt x="110" y="490"/>
                    </a:cubicBezTo>
                    <a:cubicBezTo>
                      <a:pt x="109" y="478"/>
                      <a:pt x="109" y="466"/>
                      <a:pt x="112" y="454"/>
                    </a:cubicBezTo>
                    <a:cubicBezTo>
                      <a:pt x="116" y="439"/>
                      <a:pt x="124" y="425"/>
                      <a:pt x="132" y="412"/>
                    </a:cubicBezTo>
                    <a:cubicBezTo>
                      <a:pt x="137" y="403"/>
                      <a:pt x="142" y="395"/>
                      <a:pt x="146" y="385"/>
                    </a:cubicBezTo>
                    <a:cubicBezTo>
                      <a:pt x="149" y="385"/>
                      <a:pt x="152" y="383"/>
                      <a:pt x="154" y="379"/>
                    </a:cubicBezTo>
                    <a:cubicBezTo>
                      <a:pt x="157" y="375"/>
                      <a:pt x="157" y="370"/>
                      <a:pt x="154" y="368"/>
                    </a:cubicBezTo>
                    <a:cubicBezTo>
                      <a:pt x="154" y="368"/>
                      <a:pt x="154" y="368"/>
                      <a:pt x="154" y="368"/>
                    </a:cubicBezTo>
                    <a:cubicBezTo>
                      <a:pt x="156" y="365"/>
                      <a:pt x="158" y="363"/>
                      <a:pt x="161" y="362"/>
                    </a:cubicBezTo>
                    <a:cubicBezTo>
                      <a:pt x="162" y="360"/>
                      <a:pt x="164" y="359"/>
                      <a:pt x="165" y="357"/>
                    </a:cubicBezTo>
                    <a:cubicBezTo>
                      <a:pt x="165" y="361"/>
                      <a:pt x="164" y="365"/>
                      <a:pt x="164" y="369"/>
                    </a:cubicBezTo>
                    <a:cubicBezTo>
                      <a:pt x="163" y="378"/>
                      <a:pt x="161" y="388"/>
                      <a:pt x="160" y="398"/>
                    </a:cubicBezTo>
                    <a:cubicBezTo>
                      <a:pt x="158" y="404"/>
                      <a:pt x="158" y="404"/>
                      <a:pt x="158" y="404"/>
                    </a:cubicBezTo>
                    <a:cubicBezTo>
                      <a:pt x="157" y="413"/>
                      <a:pt x="155" y="423"/>
                      <a:pt x="156" y="432"/>
                    </a:cubicBezTo>
                    <a:cubicBezTo>
                      <a:pt x="158" y="442"/>
                      <a:pt x="158" y="442"/>
                      <a:pt x="158" y="442"/>
                    </a:cubicBezTo>
                    <a:cubicBezTo>
                      <a:pt x="159" y="444"/>
                      <a:pt x="160" y="448"/>
                      <a:pt x="161" y="450"/>
                    </a:cubicBezTo>
                    <a:cubicBezTo>
                      <a:pt x="161" y="452"/>
                      <a:pt x="161" y="453"/>
                      <a:pt x="161" y="454"/>
                    </a:cubicBezTo>
                    <a:cubicBezTo>
                      <a:pt x="161" y="454"/>
                      <a:pt x="161" y="454"/>
                      <a:pt x="161" y="454"/>
                    </a:cubicBezTo>
                    <a:cubicBezTo>
                      <a:pt x="161" y="455"/>
                      <a:pt x="161" y="455"/>
                      <a:pt x="161" y="455"/>
                    </a:cubicBezTo>
                    <a:cubicBezTo>
                      <a:pt x="162" y="462"/>
                      <a:pt x="163" y="469"/>
                      <a:pt x="164" y="477"/>
                    </a:cubicBezTo>
                    <a:cubicBezTo>
                      <a:pt x="167" y="488"/>
                      <a:pt x="167" y="499"/>
                      <a:pt x="168" y="511"/>
                    </a:cubicBezTo>
                    <a:cubicBezTo>
                      <a:pt x="168" y="516"/>
                      <a:pt x="168" y="516"/>
                      <a:pt x="168" y="516"/>
                    </a:cubicBezTo>
                    <a:cubicBezTo>
                      <a:pt x="168" y="516"/>
                      <a:pt x="168" y="524"/>
                      <a:pt x="168" y="524"/>
                    </a:cubicBezTo>
                    <a:cubicBezTo>
                      <a:pt x="168" y="528"/>
                      <a:pt x="168" y="532"/>
                      <a:pt x="169" y="537"/>
                    </a:cubicBezTo>
                    <a:cubicBezTo>
                      <a:pt x="170" y="544"/>
                      <a:pt x="170" y="544"/>
                      <a:pt x="170" y="544"/>
                    </a:cubicBezTo>
                    <a:cubicBezTo>
                      <a:pt x="172" y="552"/>
                      <a:pt x="172" y="552"/>
                      <a:pt x="172" y="552"/>
                    </a:cubicBezTo>
                    <a:cubicBezTo>
                      <a:pt x="172" y="555"/>
                      <a:pt x="172" y="555"/>
                      <a:pt x="172" y="555"/>
                    </a:cubicBezTo>
                    <a:cubicBezTo>
                      <a:pt x="175" y="571"/>
                      <a:pt x="175" y="578"/>
                      <a:pt x="175" y="581"/>
                    </a:cubicBezTo>
                    <a:cubicBezTo>
                      <a:pt x="175" y="581"/>
                      <a:pt x="174" y="581"/>
                      <a:pt x="174" y="581"/>
                    </a:cubicBezTo>
                    <a:cubicBezTo>
                      <a:pt x="171" y="582"/>
                      <a:pt x="168" y="585"/>
                      <a:pt x="167" y="589"/>
                    </a:cubicBezTo>
                    <a:cubicBezTo>
                      <a:pt x="166" y="593"/>
                      <a:pt x="167" y="596"/>
                      <a:pt x="168" y="598"/>
                    </a:cubicBezTo>
                    <a:cubicBezTo>
                      <a:pt x="166" y="602"/>
                      <a:pt x="166" y="602"/>
                      <a:pt x="166" y="602"/>
                    </a:cubicBezTo>
                    <a:cubicBezTo>
                      <a:pt x="162" y="609"/>
                      <a:pt x="162" y="609"/>
                      <a:pt x="162" y="609"/>
                    </a:cubicBezTo>
                    <a:cubicBezTo>
                      <a:pt x="160" y="613"/>
                      <a:pt x="159" y="616"/>
                      <a:pt x="158" y="620"/>
                    </a:cubicBezTo>
                    <a:cubicBezTo>
                      <a:pt x="151" y="634"/>
                      <a:pt x="142" y="644"/>
                      <a:pt x="130" y="652"/>
                    </a:cubicBezTo>
                    <a:cubicBezTo>
                      <a:pt x="127" y="654"/>
                      <a:pt x="123" y="656"/>
                      <a:pt x="120" y="658"/>
                    </a:cubicBezTo>
                    <a:cubicBezTo>
                      <a:pt x="120" y="658"/>
                      <a:pt x="120" y="658"/>
                      <a:pt x="120" y="658"/>
                    </a:cubicBezTo>
                    <a:cubicBezTo>
                      <a:pt x="120" y="658"/>
                      <a:pt x="120" y="658"/>
                      <a:pt x="120" y="658"/>
                    </a:cubicBezTo>
                    <a:cubicBezTo>
                      <a:pt x="116" y="660"/>
                      <a:pt x="112" y="662"/>
                      <a:pt x="108" y="664"/>
                    </a:cubicBezTo>
                    <a:cubicBezTo>
                      <a:pt x="89" y="672"/>
                      <a:pt x="72" y="681"/>
                      <a:pt x="65" y="701"/>
                    </a:cubicBezTo>
                    <a:cubicBezTo>
                      <a:pt x="66" y="702"/>
                      <a:pt x="66" y="702"/>
                      <a:pt x="66" y="702"/>
                    </a:cubicBezTo>
                    <a:cubicBezTo>
                      <a:pt x="73" y="683"/>
                      <a:pt x="92" y="676"/>
                      <a:pt x="109" y="668"/>
                    </a:cubicBezTo>
                    <a:cubicBezTo>
                      <a:pt x="112" y="666"/>
                      <a:pt x="114" y="665"/>
                      <a:pt x="117" y="664"/>
                    </a:cubicBezTo>
                    <a:cubicBezTo>
                      <a:pt x="117" y="665"/>
                      <a:pt x="117" y="665"/>
                      <a:pt x="117" y="665"/>
                    </a:cubicBezTo>
                    <a:cubicBezTo>
                      <a:pt x="115" y="668"/>
                      <a:pt x="114" y="671"/>
                      <a:pt x="113" y="674"/>
                    </a:cubicBezTo>
                    <a:cubicBezTo>
                      <a:pt x="111" y="683"/>
                      <a:pt x="110" y="692"/>
                      <a:pt x="110" y="701"/>
                    </a:cubicBezTo>
                    <a:cubicBezTo>
                      <a:pt x="110" y="706"/>
                      <a:pt x="111" y="711"/>
                      <a:pt x="111" y="715"/>
                    </a:cubicBezTo>
                    <a:cubicBezTo>
                      <a:pt x="112" y="719"/>
                      <a:pt x="112" y="719"/>
                      <a:pt x="112" y="719"/>
                    </a:cubicBezTo>
                    <a:cubicBezTo>
                      <a:pt x="110" y="721"/>
                      <a:pt x="108" y="724"/>
                      <a:pt x="108" y="727"/>
                    </a:cubicBezTo>
                    <a:cubicBezTo>
                      <a:pt x="107" y="732"/>
                      <a:pt x="109" y="736"/>
                      <a:pt x="112" y="738"/>
                    </a:cubicBezTo>
                    <a:cubicBezTo>
                      <a:pt x="110" y="741"/>
                      <a:pt x="109" y="745"/>
                      <a:pt x="108" y="749"/>
                    </a:cubicBezTo>
                    <a:cubicBezTo>
                      <a:pt x="107" y="754"/>
                      <a:pt x="106" y="759"/>
                      <a:pt x="104" y="765"/>
                    </a:cubicBezTo>
                    <a:cubicBezTo>
                      <a:pt x="99" y="776"/>
                      <a:pt x="94" y="789"/>
                      <a:pt x="87" y="803"/>
                    </a:cubicBezTo>
                    <a:cubicBezTo>
                      <a:pt x="82" y="814"/>
                      <a:pt x="76" y="827"/>
                      <a:pt x="72" y="840"/>
                    </a:cubicBezTo>
                    <a:cubicBezTo>
                      <a:pt x="72" y="841"/>
                      <a:pt x="71" y="841"/>
                      <a:pt x="71" y="842"/>
                    </a:cubicBezTo>
                    <a:cubicBezTo>
                      <a:pt x="71" y="841"/>
                      <a:pt x="71" y="841"/>
                      <a:pt x="71" y="841"/>
                    </a:cubicBezTo>
                    <a:cubicBezTo>
                      <a:pt x="63" y="850"/>
                      <a:pt x="60" y="866"/>
                      <a:pt x="59" y="878"/>
                    </a:cubicBezTo>
                    <a:cubicBezTo>
                      <a:pt x="57" y="897"/>
                      <a:pt x="57" y="897"/>
                      <a:pt x="57" y="897"/>
                    </a:cubicBezTo>
                    <a:cubicBezTo>
                      <a:pt x="56" y="915"/>
                      <a:pt x="56" y="932"/>
                      <a:pt x="47" y="948"/>
                    </a:cubicBezTo>
                    <a:cubicBezTo>
                      <a:pt x="48" y="948"/>
                      <a:pt x="48" y="948"/>
                      <a:pt x="48" y="948"/>
                    </a:cubicBezTo>
                    <a:cubicBezTo>
                      <a:pt x="57" y="931"/>
                      <a:pt x="60" y="915"/>
                      <a:pt x="61" y="897"/>
                    </a:cubicBezTo>
                    <a:cubicBezTo>
                      <a:pt x="62" y="878"/>
                      <a:pt x="62" y="878"/>
                      <a:pt x="62" y="878"/>
                    </a:cubicBezTo>
                    <a:cubicBezTo>
                      <a:pt x="63" y="870"/>
                      <a:pt x="65" y="860"/>
                      <a:pt x="69" y="852"/>
                    </a:cubicBezTo>
                    <a:cubicBezTo>
                      <a:pt x="68" y="862"/>
                      <a:pt x="68" y="872"/>
                      <a:pt x="71" y="885"/>
                    </a:cubicBezTo>
                    <a:cubicBezTo>
                      <a:pt x="72" y="886"/>
                      <a:pt x="72" y="886"/>
                      <a:pt x="72" y="886"/>
                    </a:cubicBezTo>
                    <a:cubicBezTo>
                      <a:pt x="78" y="914"/>
                      <a:pt x="84" y="943"/>
                      <a:pt x="83" y="973"/>
                    </a:cubicBezTo>
                    <a:cubicBezTo>
                      <a:pt x="82" y="975"/>
                      <a:pt x="82" y="978"/>
                      <a:pt x="82" y="981"/>
                    </a:cubicBezTo>
                    <a:cubicBezTo>
                      <a:pt x="82" y="981"/>
                      <a:pt x="82" y="981"/>
                      <a:pt x="82" y="981"/>
                    </a:cubicBezTo>
                    <a:cubicBezTo>
                      <a:pt x="82" y="981"/>
                      <a:pt x="82" y="981"/>
                      <a:pt x="82" y="981"/>
                    </a:cubicBezTo>
                    <a:cubicBezTo>
                      <a:pt x="81" y="987"/>
                      <a:pt x="81" y="993"/>
                      <a:pt x="80" y="999"/>
                    </a:cubicBezTo>
                    <a:cubicBezTo>
                      <a:pt x="78" y="1012"/>
                      <a:pt x="78" y="1012"/>
                      <a:pt x="78" y="1012"/>
                    </a:cubicBezTo>
                    <a:cubicBezTo>
                      <a:pt x="77" y="1020"/>
                      <a:pt x="77" y="1020"/>
                      <a:pt x="77" y="1020"/>
                    </a:cubicBezTo>
                    <a:cubicBezTo>
                      <a:pt x="76" y="1023"/>
                      <a:pt x="76" y="1026"/>
                      <a:pt x="76" y="1029"/>
                    </a:cubicBezTo>
                    <a:cubicBezTo>
                      <a:pt x="75" y="1029"/>
                      <a:pt x="75" y="1029"/>
                      <a:pt x="75" y="1029"/>
                    </a:cubicBezTo>
                    <a:cubicBezTo>
                      <a:pt x="73" y="1041"/>
                      <a:pt x="70" y="1048"/>
                      <a:pt x="60" y="1054"/>
                    </a:cubicBezTo>
                    <a:cubicBezTo>
                      <a:pt x="54" y="1058"/>
                      <a:pt x="47" y="1060"/>
                      <a:pt x="41" y="1063"/>
                    </a:cubicBezTo>
                    <a:cubicBezTo>
                      <a:pt x="23" y="1071"/>
                      <a:pt x="5" y="1080"/>
                      <a:pt x="0" y="1103"/>
                    </a:cubicBezTo>
                    <a:cubicBezTo>
                      <a:pt x="1" y="1103"/>
                      <a:pt x="1" y="1103"/>
                      <a:pt x="1" y="1103"/>
                    </a:cubicBezTo>
                    <a:cubicBezTo>
                      <a:pt x="4" y="1089"/>
                      <a:pt x="16" y="1081"/>
                      <a:pt x="26" y="1075"/>
                    </a:cubicBezTo>
                    <a:cubicBezTo>
                      <a:pt x="22" y="1088"/>
                      <a:pt x="29" y="1104"/>
                      <a:pt x="32" y="1109"/>
                    </a:cubicBezTo>
                    <a:cubicBezTo>
                      <a:pt x="36" y="1118"/>
                      <a:pt x="39" y="1127"/>
                      <a:pt x="40" y="1140"/>
                    </a:cubicBezTo>
                    <a:cubicBezTo>
                      <a:pt x="40" y="1147"/>
                      <a:pt x="40" y="1147"/>
                      <a:pt x="40" y="1147"/>
                    </a:cubicBezTo>
                    <a:cubicBezTo>
                      <a:pt x="41" y="1156"/>
                      <a:pt x="41" y="1162"/>
                      <a:pt x="43" y="1165"/>
                    </a:cubicBezTo>
                    <a:cubicBezTo>
                      <a:pt x="43" y="1164"/>
                      <a:pt x="43" y="1164"/>
                      <a:pt x="43" y="1164"/>
                    </a:cubicBezTo>
                    <a:cubicBezTo>
                      <a:pt x="42" y="1163"/>
                      <a:pt x="43" y="1154"/>
                      <a:pt x="43" y="1149"/>
                    </a:cubicBezTo>
                    <a:cubicBezTo>
                      <a:pt x="44" y="1143"/>
                      <a:pt x="44" y="1143"/>
                      <a:pt x="44" y="1143"/>
                    </a:cubicBezTo>
                    <a:cubicBezTo>
                      <a:pt x="45" y="1143"/>
                      <a:pt x="45" y="1143"/>
                      <a:pt x="45" y="1143"/>
                    </a:cubicBezTo>
                    <a:cubicBezTo>
                      <a:pt x="45" y="1141"/>
                      <a:pt x="47" y="1138"/>
                      <a:pt x="51" y="1135"/>
                    </a:cubicBezTo>
                    <a:cubicBezTo>
                      <a:pt x="58" y="1130"/>
                      <a:pt x="66" y="1127"/>
                      <a:pt x="69" y="1127"/>
                    </a:cubicBezTo>
                    <a:cubicBezTo>
                      <a:pt x="70" y="1135"/>
                      <a:pt x="71" y="1142"/>
                      <a:pt x="73" y="1149"/>
                    </a:cubicBezTo>
                    <a:cubicBezTo>
                      <a:pt x="71" y="1151"/>
                      <a:pt x="69" y="1154"/>
                      <a:pt x="68" y="1157"/>
                    </a:cubicBezTo>
                    <a:cubicBezTo>
                      <a:pt x="64" y="1163"/>
                      <a:pt x="64" y="1163"/>
                      <a:pt x="64" y="1163"/>
                    </a:cubicBezTo>
                    <a:cubicBezTo>
                      <a:pt x="60" y="1169"/>
                      <a:pt x="57" y="1177"/>
                      <a:pt x="54" y="1185"/>
                    </a:cubicBezTo>
                    <a:cubicBezTo>
                      <a:pt x="53" y="1187"/>
                      <a:pt x="53" y="1187"/>
                      <a:pt x="53" y="1187"/>
                    </a:cubicBezTo>
                    <a:cubicBezTo>
                      <a:pt x="51" y="1192"/>
                      <a:pt x="48" y="1198"/>
                      <a:pt x="47" y="1205"/>
                    </a:cubicBezTo>
                    <a:cubicBezTo>
                      <a:pt x="47" y="1209"/>
                      <a:pt x="47" y="1214"/>
                      <a:pt x="48" y="1218"/>
                    </a:cubicBezTo>
                    <a:cubicBezTo>
                      <a:pt x="49" y="1227"/>
                      <a:pt x="49" y="1227"/>
                      <a:pt x="49" y="1227"/>
                    </a:cubicBezTo>
                    <a:cubicBezTo>
                      <a:pt x="50" y="1227"/>
                      <a:pt x="50" y="1227"/>
                      <a:pt x="50" y="1227"/>
                    </a:cubicBezTo>
                    <a:cubicBezTo>
                      <a:pt x="50" y="1217"/>
                      <a:pt x="50" y="1217"/>
                      <a:pt x="50" y="1217"/>
                    </a:cubicBezTo>
                    <a:cubicBezTo>
                      <a:pt x="49" y="1213"/>
                      <a:pt x="50" y="1208"/>
                      <a:pt x="50" y="1204"/>
                    </a:cubicBezTo>
                    <a:cubicBezTo>
                      <a:pt x="51" y="1198"/>
                      <a:pt x="55" y="1193"/>
                      <a:pt x="57" y="1188"/>
                    </a:cubicBezTo>
                    <a:cubicBezTo>
                      <a:pt x="57" y="1186"/>
                      <a:pt x="57" y="1186"/>
                      <a:pt x="57" y="1186"/>
                    </a:cubicBezTo>
                    <a:cubicBezTo>
                      <a:pt x="60" y="1178"/>
                      <a:pt x="63" y="1171"/>
                      <a:pt x="68" y="1165"/>
                    </a:cubicBezTo>
                    <a:cubicBezTo>
                      <a:pt x="71" y="1159"/>
                      <a:pt x="71" y="1159"/>
                      <a:pt x="71" y="1159"/>
                    </a:cubicBezTo>
                    <a:cubicBezTo>
                      <a:pt x="72" y="1157"/>
                      <a:pt x="73" y="1155"/>
                      <a:pt x="74" y="1153"/>
                    </a:cubicBezTo>
                    <a:cubicBezTo>
                      <a:pt x="75" y="1157"/>
                      <a:pt x="77" y="1160"/>
                      <a:pt x="78" y="1164"/>
                    </a:cubicBezTo>
                    <a:cubicBezTo>
                      <a:pt x="80" y="1170"/>
                      <a:pt x="82" y="1176"/>
                      <a:pt x="82" y="1183"/>
                    </a:cubicBezTo>
                    <a:cubicBezTo>
                      <a:pt x="82" y="1188"/>
                      <a:pt x="84" y="1194"/>
                      <a:pt x="85" y="1199"/>
                    </a:cubicBezTo>
                    <a:cubicBezTo>
                      <a:pt x="86" y="1199"/>
                      <a:pt x="86" y="1199"/>
                      <a:pt x="86" y="1199"/>
                    </a:cubicBezTo>
                    <a:cubicBezTo>
                      <a:pt x="85" y="1194"/>
                      <a:pt x="85" y="1189"/>
                      <a:pt x="85" y="1184"/>
                    </a:cubicBezTo>
                    <a:cubicBezTo>
                      <a:pt x="85" y="1177"/>
                      <a:pt x="84" y="1169"/>
                      <a:pt x="82" y="1162"/>
                    </a:cubicBezTo>
                    <a:cubicBezTo>
                      <a:pt x="76" y="1146"/>
                      <a:pt x="72" y="1135"/>
                      <a:pt x="73" y="1118"/>
                    </a:cubicBezTo>
                    <a:cubicBezTo>
                      <a:pt x="75" y="1108"/>
                      <a:pt x="75" y="1108"/>
                      <a:pt x="75" y="1108"/>
                    </a:cubicBezTo>
                    <a:cubicBezTo>
                      <a:pt x="77" y="1114"/>
                      <a:pt x="80" y="1119"/>
                      <a:pt x="83" y="1124"/>
                    </a:cubicBezTo>
                    <a:cubicBezTo>
                      <a:pt x="90" y="1138"/>
                      <a:pt x="90" y="1138"/>
                      <a:pt x="90" y="1138"/>
                    </a:cubicBezTo>
                    <a:cubicBezTo>
                      <a:pt x="98" y="1157"/>
                      <a:pt x="101" y="1180"/>
                      <a:pt x="101" y="1194"/>
                    </a:cubicBezTo>
                    <a:cubicBezTo>
                      <a:pt x="101" y="1194"/>
                      <a:pt x="101" y="1194"/>
                      <a:pt x="101" y="1194"/>
                    </a:cubicBezTo>
                    <a:cubicBezTo>
                      <a:pt x="101" y="1183"/>
                      <a:pt x="103" y="1168"/>
                      <a:pt x="100" y="1154"/>
                    </a:cubicBezTo>
                    <a:cubicBezTo>
                      <a:pt x="100" y="1154"/>
                      <a:pt x="101" y="1155"/>
                      <a:pt x="101" y="1155"/>
                    </a:cubicBezTo>
                    <a:cubicBezTo>
                      <a:pt x="103" y="1157"/>
                      <a:pt x="106" y="1159"/>
                      <a:pt x="107" y="1161"/>
                    </a:cubicBezTo>
                    <a:cubicBezTo>
                      <a:pt x="108" y="1160"/>
                      <a:pt x="108" y="1160"/>
                      <a:pt x="108" y="1160"/>
                    </a:cubicBezTo>
                    <a:cubicBezTo>
                      <a:pt x="106" y="1158"/>
                      <a:pt x="104" y="1155"/>
                      <a:pt x="102" y="1153"/>
                    </a:cubicBezTo>
                    <a:cubicBezTo>
                      <a:pt x="100" y="1150"/>
                      <a:pt x="99" y="1148"/>
                      <a:pt x="97" y="1146"/>
                    </a:cubicBezTo>
                    <a:cubicBezTo>
                      <a:pt x="97" y="1146"/>
                      <a:pt x="97" y="1146"/>
                      <a:pt x="97" y="1146"/>
                    </a:cubicBezTo>
                    <a:cubicBezTo>
                      <a:pt x="96" y="1143"/>
                      <a:pt x="95" y="1140"/>
                      <a:pt x="94" y="1137"/>
                    </a:cubicBezTo>
                    <a:cubicBezTo>
                      <a:pt x="86" y="1122"/>
                      <a:pt x="86" y="1122"/>
                      <a:pt x="86" y="1122"/>
                    </a:cubicBezTo>
                    <a:cubicBezTo>
                      <a:pt x="83" y="1116"/>
                      <a:pt x="79" y="1109"/>
                      <a:pt x="77" y="1102"/>
                    </a:cubicBezTo>
                    <a:cubicBezTo>
                      <a:pt x="76" y="1100"/>
                      <a:pt x="77" y="1095"/>
                      <a:pt x="77" y="1090"/>
                    </a:cubicBezTo>
                    <a:cubicBezTo>
                      <a:pt x="78" y="1086"/>
                      <a:pt x="78" y="1083"/>
                      <a:pt x="78" y="1079"/>
                    </a:cubicBezTo>
                    <a:cubicBezTo>
                      <a:pt x="79" y="1066"/>
                      <a:pt x="80" y="1053"/>
                      <a:pt x="79" y="1043"/>
                    </a:cubicBezTo>
                    <a:cubicBezTo>
                      <a:pt x="80" y="1043"/>
                      <a:pt x="80" y="1043"/>
                      <a:pt x="80" y="1043"/>
                    </a:cubicBezTo>
                    <a:cubicBezTo>
                      <a:pt x="78" y="1036"/>
                      <a:pt x="80" y="1028"/>
                      <a:pt x="81" y="1021"/>
                    </a:cubicBezTo>
                    <a:cubicBezTo>
                      <a:pt x="82" y="1013"/>
                      <a:pt x="82" y="1013"/>
                      <a:pt x="82" y="1013"/>
                    </a:cubicBezTo>
                    <a:cubicBezTo>
                      <a:pt x="84" y="999"/>
                      <a:pt x="84" y="999"/>
                      <a:pt x="84" y="999"/>
                    </a:cubicBezTo>
                    <a:cubicBezTo>
                      <a:pt x="84" y="997"/>
                      <a:pt x="84" y="994"/>
                      <a:pt x="85" y="991"/>
                    </a:cubicBezTo>
                    <a:cubicBezTo>
                      <a:pt x="85" y="991"/>
                      <a:pt x="85" y="992"/>
                      <a:pt x="85" y="992"/>
                    </a:cubicBezTo>
                    <a:cubicBezTo>
                      <a:pt x="86" y="997"/>
                      <a:pt x="86" y="997"/>
                      <a:pt x="86" y="997"/>
                    </a:cubicBezTo>
                    <a:cubicBezTo>
                      <a:pt x="88" y="1006"/>
                      <a:pt x="91" y="1014"/>
                      <a:pt x="95" y="1023"/>
                    </a:cubicBezTo>
                    <a:cubicBezTo>
                      <a:pt x="102" y="1038"/>
                      <a:pt x="102" y="1054"/>
                      <a:pt x="102" y="1070"/>
                    </a:cubicBezTo>
                    <a:cubicBezTo>
                      <a:pt x="102" y="1076"/>
                      <a:pt x="102" y="1076"/>
                      <a:pt x="102" y="1076"/>
                    </a:cubicBezTo>
                    <a:cubicBezTo>
                      <a:pt x="103" y="1076"/>
                      <a:pt x="103" y="1076"/>
                      <a:pt x="103" y="1076"/>
                    </a:cubicBezTo>
                    <a:cubicBezTo>
                      <a:pt x="103" y="1069"/>
                      <a:pt x="103" y="1069"/>
                      <a:pt x="103" y="1069"/>
                    </a:cubicBezTo>
                    <a:cubicBezTo>
                      <a:pt x="103" y="1053"/>
                      <a:pt x="106" y="1038"/>
                      <a:pt x="99" y="1022"/>
                    </a:cubicBezTo>
                    <a:cubicBezTo>
                      <a:pt x="95" y="1013"/>
                      <a:pt x="92" y="1004"/>
                      <a:pt x="90" y="996"/>
                    </a:cubicBezTo>
                    <a:cubicBezTo>
                      <a:pt x="89" y="992"/>
                      <a:pt x="89" y="992"/>
                      <a:pt x="89" y="992"/>
                    </a:cubicBezTo>
                    <a:cubicBezTo>
                      <a:pt x="88" y="988"/>
                      <a:pt x="87" y="984"/>
                      <a:pt x="86" y="981"/>
                    </a:cubicBezTo>
                    <a:cubicBezTo>
                      <a:pt x="86" y="978"/>
                      <a:pt x="86" y="976"/>
                      <a:pt x="87" y="973"/>
                    </a:cubicBezTo>
                    <a:cubicBezTo>
                      <a:pt x="87" y="964"/>
                      <a:pt x="87" y="956"/>
                      <a:pt x="86" y="947"/>
                    </a:cubicBezTo>
                    <a:cubicBezTo>
                      <a:pt x="91" y="951"/>
                      <a:pt x="91" y="951"/>
                      <a:pt x="91" y="951"/>
                    </a:cubicBezTo>
                    <a:cubicBezTo>
                      <a:pt x="98" y="959"/>
                      <a:pt x="106" y="966"/>
                      <a:pt x="109" y="976"/>
                    </a:cubicBezTo>
                    <a:cubicBezTo>
                      <a:pt x="110" y="976"/>
                      <a:pt x="110" y="976"/>
                      <a:pt x="110" y="976"/>
                    </a:cubicBezTo>
                    <a:cubicBezTo>
                      <a:pt x="106" y="964"/>
                      <a:pt x="101" y="956"/>
                      <a:pt x="93" y="948"/>
                    </a:cubicBezTo>
                    <a:cubicBezTo>
                      <a:pt x="86" y="941"/>
                      <a:pt x="86" y="941"/>
                      <a:pt x="86" y="941"/>
                    </a:cubicBezTo>
                    <a:cubicBezTo>
                      <a:pt x="86" y="942"/>
                      <a:pt x="86" y="942"/>
                      <a:pt x="86" y="942"/>
                    </a:cubicBezTo>
                    <a:cubicBezTo>
                      <a:pt x="84" y="923"/>
                      <a:pt x="80" y="904"/>
                      <a:pt x="75" y="885"/>
                    </a:cubicBezTo>
                    <a:cubicBezTo>
                      <a:pt x="75" y="884"/>
                      <a:pt x="75" y="884"/>
                      <a:pt x="75" y="884"/>
                    </a:cubicBezTo>
                    <a:cubicBezTo>
                      <a:pt x="71" y="867"/>
                      <a:pt x="71" y="854"/>
                      <a:pt x="76" y="841"/>
                    </a:cubicBezTo>
                    <a:cubicBezTo>
                      <a:pt x="80" y="828"/>
                      <a:pt x="85" y="816"/>
                      <a:pt x="91" y="805"/>
                    </a:cubicBezTo>
                    <a:cubicBezTo>
                      <a:pt x="98" y="790"/>
                      <a:pt x="103" y="778"/>
                      <a:pt x="107" y="766"/>
                    </a:cubicBezTo>
                    <a:cubicBezTo>
                      <a:pt x="109" y="761"/>
                      <a:pt x="111" y="755"/>
                      <a:pt x="112" y="750"/>
                    </a:cubicBezTo>
                    <a:cubicBezTo>
                      <a:pt x="113" y="746"/>
                      <a:pt x="114" y="742"/>
                      <a:pt x="116" y="738"/>
                    </a:cubicBezTo>
                    <a:cubicBezTo>
                      <a:pt x="118" y="737"/>
                      <a:pt x="121" y="733"/>
                      <a:pt x="122" y="729"/>
                    </a:cubicBezTo>
                    <a:cubicBezTo>
                      <a:pt x="122" y="725"/>
                      <a:pt x="121" y="722"/>
                      <a:pt x="119" y="719"/>
                    </a:cubicBezTo>
                    <a:cubicBezTo>
                      <a:pt x="123" y="706"/>
                      <a:pt x="130" y="696"/>
                      <a:pt x="141" y="687"/>
                    </a:cubicBezTo>
                    <a:cubicBezTo>
                      <a:pt x="146" y="682"/>
                      <a:pt x="151" y="677"/>
                      <a:pt x="153" y="671"/>
                    </a:cubicBezTo>
                    <a:cubicBezTo>
                      <a:pt x="154" y="673"/>
                      <a:pt x="154" y="675"/>
                      <a:pt x="155" y="677"/>
                    </a:cubicBezTo>
                    <a:cubicBezTo>
                      <a:pt x="154" y="678"/>
                      <a:pt x="154" y="680"/>
                      <a:pt x="154" y="682"/>
                    </a:cubicBezTo>
                    <a:cubicBezTo>
                      <a:pt x="154" y="686"/>
                      <a:pt x="156" y="689"/>
                      <a:pt x="158" y="691"/>
                    </a:cubicBezTo>
                    <a:cubicBezTo>
                      <a:pt x="158" y="696"/>
                      <a:pt x="156" y="701"/>
                      <a:pt x="154" y="707"/>
                    </a:cubicBezTo>
                    <a:cubicBezTo>
                      <a:pt x="152" y="712"/>
                      <a:pt x="152" y="712"/>
                      <a:pt x="152" y="712"/>
                    </a:cubicBezTo>
                    <a:cubicBezTo>
                      <a:pt x="148" y="724"/>
                      <a:pt x="146" y="739"/>
                      <a:pt x="148" y="755"/>
                    </a:cubicBezTo>
                    <a:cubicBezTo>
                      <a:pt x="148" y="759"/>
                      <a:pt x="148" y="759"/>
                      <a:pt x="148" y="759"/>
                    </a:cubicBezTo>
                    <a:cubicBezTo>
                      <a:pt x="147" y="762"/>
                      <a:pt x="147" y="762"/>
                      <a:pt x="147" y="762"/>
                    </a:cubicBezTo>
                    <a:cubicBezTo>
                      <a:pt x="147" y="767"/>
                      <a:pt x="145" y="770"/>
                      <a:pt x="141" y="775"/>
                    </a:cubicBezTo>
                    <a:cubicBezTo>
                      <a:pt x="141" y="776"/>
                      <a:pt x="141" y="776"/>
                      <a:pt x="141" y="776"/>
                    </a:cubicBezTo>
                    <a:cubicBezTo>
                      <a:pt x="133" y="787"/>
                      <a:pt x="126" y="800"/>
                      <a:pt x="120" y="815"/>
                    </a:cubicBezTo>
                    <a:cubicBezTo>
                      <a:pt x="114" y="828"/>
                      <a:pt x="113" y="842"/>
                      <a:pt x="111" y="857"/>
                    </a:cubicBezTo>
                    <a:cubicBezTo>
                      <a:pt x="111" y="857"/>
                      <a:pt x="111" y="858"/>
                      <a:pt x="111" y="858"/>
                    </a:cubicBezTo>
                    <a:cubicBezTo>
                      <a:pt x="111" y="858"/>
                      <a:pt x="111" y="858"/>
                      <a:pt x="111" y="858"/>
                    </a:cubicBezTo>
                    <a:cubicBezTo>
                      <a:pt x="111" y="862"/>
                      <a:pt x="108" y="866"/>
                      <a:pt x="105" y="869"/>
                    </a:cubicBezTo>
                    <a:cubicBezTo>
                      <a:pt x="100" y="873"/>
                      <a:pt x="100" y="873"/>
                      <a:pt x="100" y="873"/>
                    </a:cubicBezTo>
                    <a:cubicBezTo>
                      <a:pt x="96" y="875"/>
                      <a:pt x="90" y="878"/>
                      <a:pt x="90" y="884"/>
                    </a:cubicBezTo>
                    <a:cubicBezTo>
                      <a:pt x="90" y="884"/>
                      <a:pt x="90" y="884"/>
                      <a:pt x="90" y="884"/>
                    </a:cubicBezTo>
                    <a:cubicBezTo>
                      <a:pt x="91" y="881"/>
                      <a:pt x="98" y="878"/>
                      <a:pt x="102" y="876"/>
                    </a:cubicBezTo>
                    <a:cubicBezTo>
                      <a:pt x="107" y="872"/>
                      <a:pt x="107" y="872"/>
                      <a:pt x="107" y="872"/>
                    </a:cubicBezTo>
                    <a:cubicBezTo>
                      <a:pt x="109" y="871"/>
                      <a:pt x="111" y="869"/>
                      <a:pt x="112" y="867"/>
                    </a:cubicBezTo>
                    <a:cubicBezTo>
                      <a:pt x="112" y="869"/>
                      <a:pt x="112" y="872"/>
                      <a:pt x="113" y="874"/>
                    </a:cubicBezTo>
                    <a:cubicBezTo>
                      <a:pt x="114" y="882"/>
                      <a:pt x="117" y="889"/>
                      <a:pt x="115" y="896"/>
                    </a:cubicBezTo>
                    <a:cubicBezTo>
                      <a:pt x="117" y="897"/>
                      <a:pt x="117" y="897"/>
                      <a:pt x="117" y="897"/>
                    </a:cubicBezTo>
                    <a:cubicBezTo>
                      <a:pt x="119" y="889"/>
                      <a:pt x="117" y="881"/>
                      <a:pt x="116" y="873"/>
                    </a:cubicBezTo>
                    <a:cubicBezTo>
                      <a:pt x="116" y="868"/>
                      <a:pt x="115" y="862"/>
                      <a:pt x="115" y="857"/>
                    </a:cubicBezTo>
                    <a:cubicBezTo>
                      <a:pt x="117" y="842"/>
                      <a:pt x="118" y="829"/>
                      <a:pt x="123" y="817"/>
                    </a:cubicBezTo>
                    <a:cubicBezTo>
                      <a:pt x="130" y="802"/>
                      <a:pt x="137" y="789"/>
                      <a:pt x="144" y="778"/>
                    </a:cubicBezTo>
                    <a:cubicBezTo>
                      <a:pt x="145" y="777"/>
                      <a:pt x="145" y="777"/>
                      <a:pt x="145" y="777"/>
                    </a:cubicBezTo>
                    <a:cubicBezTo>
                      <a:pt x="147" y="774"/>
                      <a:pt x="149" y="771"/>
                      <a:pt x="150" y="767"/>
                    </a:cubicBezTo>
                    <a:cubicBezTo>
                      <a:pt x="151" y="770"/>
                      <a:pt x="151" y="772"/>
                      <a:pt x="151" y="775"/>
                    </a:cubicBezTo>
                    <a:cubicBezTo>
                      <a:pt x="151" y="780"/>
                      <a:pt x="150" y="786"/>
                      <a:pt x="149" y="792"/>
                    </a:cubicBezTo>
                    <a:cubicBezTo>
                      <a:pt x="147" y="803"/>
                      <a:pt x="147" y="803"/>
                      <a:pt x="147" y="803"/>
                    </a:cubicBezTo>
                    <a:cubicBezTo>
                      <a:pt x="141" y="835"/>
                      <a:pt x="141" y="835"/>
                      <a:pt x="141" y="835"/>
                    </a:cubicBezTo>
                    <a:cubicBezTo>
                      <a:pt x="140" y="844"/>
                      <a:pt x="140" y="844"/>
                      <a:pt x="140" y="844"/>
                    </a:cubicBezTo>
                    <a:cubicBezTo>
                      <a:pt x="140" y="853"/>
                      <a:pt x="142" y="862"/>
                      <a:pt x="138" y="869"/>
                    </a:cubicBezTo>
                    <a:cubicBezTo>
                      <a:pt x="139" y="870"/>
                      <a:pt x="139" y="870"/>
                      <a:pt x="139" y="870"/>
                    </a:cubicBezTo>
                    <a:cubicBezTo>
                      <a:pt x="143" y="862"/>
                      <a:pt x="144" y="853"/>
                      <a:pt x="144" y="845"/>
                    </a:cubicBezTo>
                    <a:cubicBezTo>
                      <a:pt x="145" y="836"/>
                      <a:pt x="145" y="836"/>
                      <a:pt x="145" y="836"/>
                    </a:cubicBezTo>
                    <a:cubicBezTo>
                      <a:pt x="146" y="831"/>
                      <a:pt x="146" y="831"/>
                      <a:pt x="146" y="831"/>
                    </a:cubicBezTo>
                    <a:cubicBezTo>
                      <a:pt x="147" y="834"/>
                      <a:pt x="149" y="838"/>
                      <a:pt x="151" y="841"/>
                    </a:cubicBezTo>
                    <a:cubicBezTo>
                      <a:pt x="152" y="840"/>
                      <a:pt x="152" y="840"/>
                      <a:pt x="152" y="840"/>
                    </a:cubicBezTo>
                    <a:cubicBezTo>
                      <a:pt x="149" y="836"/>
                      <a:pt x="147" y="826"/>
                      <a:pt x="148" y="823"/>
                    </a:cubicBezTo>
                    <a:cubicBezTo>
                      <a:pt x="147" y="823"/>
                      <a:pt x="147" y="823"/>
                      <a:pt x="147" y="823"/>
                    </a:cubicBezTo>
                    <a:cubicBezTo>
                      <a:pt x="151" y="803"/>
                      <a:pt x="151" y="803"/>
                      <a:pt x="151" y="803"/>
                    </a:cubicBezTo>
                    <a:cubicBezTo>
                      <a:pt x="153" y="793"/>
                      <a:pt x="153" y="793"/>
                      <a:pt x="153" y="793"/>
                    </a:cubicBezTo>
                    <a:cubicBezTo>
                      <a:pt x="154" y="787"/>
                      <a:pt x="155" y="781"/>
                      <a:pt x="155" y="775"/>
                    </a:cubicBezTo>
                    <a:cubicBezTo>
                      <a:pt x="155" y="771"/>
                      <a:pt x="154" y="767"/>
                      <a:pt x="153" y="764"/>
                    </a:cubicBezTo>
                    <a:cubicBezTo>
                      <a:pt x="152" y="756"/>
                      <a:pt x="152" y="756"/>
                      <a:pt x="152" y="756"/>
                    </a:cubicBezTo>
                    <a:cubicBezTo>
                      <a:pt x="152" y="756"/>
                      <a:pt x="152" y="755"/>
                      <a:pt x="152" y="755"/>
                    </a:cubicBezTo>
                    <a:cubicBezTo>
                      <a:pt x="152" y="754"/>
                      <a:pt x="152" y="754"/>
                      <a:pt x="152" y="754"/>
                    </a:cubicBezTo>
                    <a:cubicBezTo>
                      <a:pt x="152" y="754"/>
                      <a:pt x="152" y="754"/>
                      <a:pt x="152" y="754"/>
                    </a:cubicBezTo>
                    <a:cubicBezTo>
                      <a:pt x="151" y="739"/>
                      <a:pt x="152" y="725"/>
                      <a:pt x="156" y="713"/>
                    </a:cubicBezTo>
                    <a:cubicBezTo>
                      <a:pt x="158" y="708"/>
                      <a:pt x="158" y="708"/>
                      <a:pt x="158" y="708"/>
                    </a:cubicBezTo>
                    <a:cubicBezTo>
                      <a:pt x="160" y="703"/>
                      <a:pt x="162" y="697"/>
                      <a:pt x="162" y="692"/>
                    </a:cubicBezTo>
                    <a:cubicBezTo>
                      <a:pt x="166" y="691"/>
                      <a:pt x="169" y="686"/>
                      <a:pt x="168" y="681"/>
                    </a:cubicBezTo>
                    <a:cubicBezTo>
                      <a:pt x="168" y="678"/>
                      <a:pt x="167" y="675"/>
                      <a:pt x="165" y="673"/>
                    </a:cubicBezTo>
                    <a:cubicBezTo>
                      <a:pt x="165" y="672"/>
                      <a:pt x="166" y="671"/>
                      <a:pt x="166" y="671"/>
                    </a:cubicBezTo>
                    <a:cubicBezTo>
                      <a:pt x="168" y="666"/>
                      <a:pt x="168" y="666"/>
                      <a:pt x="168" y="666"/>
                    </a:cubicBezTo>
                    <a:cubicBezTo>
                      <a:pt x="170" y="659"/>
                      <a:pt x="170" y="659"/>
                      <a:pt x="170" y="659"/>
                    </a:cubicBezTo>
                    <a:cubicBezTo>
                      <a:pt x="173" y="652"/>
                      <a:pt x="176" y="645"/>
                      <a:pt x="178" y="637"/>
                    </a:cubicBezTo>
                    <a:cubicBezTo>
                      <a:pt x="180" y="627"/>
                      <a:pt x="179" y="617"/>
                      <a:pt x="178" y="607"/>
                    </a:cubicBezTo>
                    <a:cubicBezTo>
                      <a:pt x="178" y="598"/>
                      <a:pt x="178" y="598"/>
                      <a:pt x="178" y="598"/>
                    </a:cubicBezTo>
                    <a:cubicBezTo>
                      <a:pt x="179" y="597"/>
                      <a:pt x="180" y="595"/>
                      <a:pt x="181" y="593"/>
                    </a:cubicBezTo>
                    <a:cubicBezTo>
                      <a:pt x="182" y="588"/>
                      <a:pt x="181" y="584"/>
                      <a:pt x="178" y="582"/>
                    </a:cubicBezTo>
                    <a:cubicBezTo>
                      <a:pt x="181" y="574"/>
                      <a:pt x="183" y="566"/>
                      <a:pt x="185" y="559"/>
                    </a:cubicBezTo>
                    <a:cubicBezTo>
                      <a:pt x="187" y="548"/>
                      <a:pt x="187" y="548"/>
                      <a:pt x="187" y="548"/>
                    </a:cubicBezTo>
                    <a:cubicBezTo>
                      <a:pt x="191" y="536"/>
                      <a:pt x="190" y="525"/>
                      <a:pt x="186" y="511"/>
                    </a:cubicBezTo>
                    <a:cubicBezTo>
                      <a:pt x="181" y="495"/>
                      <a:pt x="183" y="479"/>
                      <a:pt x="184" y="462"/>
                    </a:cubicBezTo>
                    <a:cubicBezTo>
                      <a:pt x="185" y="446"/>
                      <a:pt x="185" y="446"/>
                      <a:pt x="185" y="446"/>
                    </a:cubicBezTo>
                    <a:cubicBezTo>
                      <a:pt x="185" y="445"/>
                      <a:pt x="184" y="441"/>
                      <a:pt x="184" y="435"/>
                    </a:cubicBezTo>
                    <a:cubicBezTo>
                      <a:pt x="188" y="431"/>
                      <a:pt x="195" y="427"/>
                      <a:pt x="202" y="425"/>
                    </a:cubicBezTo>
                    <a:cubicBezTo>
                      <a:pt x="202" y="427"/>
                      <a:pt x="204" y="430"/>
                      <a:pt x="207" y="431"/>
                    </a:cubicBezTo>
                    <a:cubicBezTo>
                      <a:pt x="210" y="433"/>
                      <a:pt x="213" y="434"/>
                      <a:pt x="215" y="433"/>
                    </a:cubicBezTo>
                    <a:cubicBezTo>
                      <a:pt x="215" y="434"/>
                      <a:pt x="215" y="434"/>
                      <a:pt x="215" y="434"/>
                    </a:cubicBezTo>
                    <a:cubicBezTo>
                      <a:pt x="218" y="444"/>
                      <a:pt x="218" y="444"/>
                      <a:pt x="218" y="444"/>
                    </a:cubicBezTo>
                    <a:cubicBezTo>
                      <a:pt x="221" y="452"/>
                      <a:pt x="221" y="452"/>
                      <a:pt x="221" y="452"/>
                    </a:cubicBezTo>
                    <a:cubicBezTo>
                      <a:pt x="225" y="463"/>
                      <a:pt x="229" y="477"/>
                      <a:pt x="228" y="491"/>
                    </a:cubicBezTo>
                    <a:cubicBezTo>
                      <a:pt x="227" y="499"/>
                      <a:pt x="227" y="499"/>
                      <a:pt x="227" y="499"/>
                    </a:cubicBezTo>
                    <a:cubicBezTo>
                      <a:pt x="226" y="509"/>
                      <a:pt x="225" y="520"/>
                      <a:pt x="226" y="530"/>
                    </a:cubicBezTo>
                    <a:cubicBezTo>
                      <a:pt x="227" y="536"/>
                      <a:pt x="229" y="542"/>
                      <a:pt x="231" y="547"/>
                    </a:cubicBezTo>
                    <a:cubicBezTo>
                      <a:pt x="230" y="547"/>
                      <a:pt x="230" y="547"/>
                      <a:pt x="230" y="547"/>
                    </a:cubicBezTo>
                    <a:cubicBezTo>
                      <a:pt x="230" y="556"/>
                      <a:pt x="228" y="568"/>
                      <a:pt x="222" y="577"/>
                    </a:cubicBezTo>
                    <a:cubicBezTo>
                      <a:pt x="222" y="578"/>
                      <a:pt x="222" y="578"/>
                      <a:pt x="222" y="578"/>
                    </a:cubicBezTo>
                    <a:cubicBezTo>
                      <a:pt x="226" y="573"/>
                      <a:pt x="231" y="565"/>
                      <a:pt x="233" y="555"/>
                    </a:cubicBezTo>
                    <a:cubicBezTo>
                      <a:pt x="233" y="555"/>
                      <a:pt x="233" y="555"/>
                      <a:pt x="233" y="555"/>
                    </a:cubicBezTo>
                    <a:cubicBezTo>
                      <a:pt x="237" y="563"/>
                      <a:pt x="237" y="571"/>
                      <a:pt x="237" y="580"/>
                    </a:cubicBezTo>
                    <a:cubicBezTo>
                      <a:pt x="238" y="580"/>
                      <a:pt x="238" y="580"/>
                      <a:pt x="238" y="580"/>
                    </a:cubicBezTo>
                    <a:cubicBezTo>
                      <a:pt x="238" y="571"/>
                      <a:pt x="241" y="563"/>
                      <a:pt x="237" y="553"/>
                    </a:cubicBezTo>
                    <a:cubicBezTo>
                      <a:pt x="234" y="547"/>
                      <a:pt x="231" y="538"/>
                      <a:pt x="230" y="530"/>
                    </a:cubicBezTo>
                    <a:cubicBezTo>
                      <a:pt x="229" y="520"/>
                      <a:pt x="230" y="510"/>
                      <a:pt x="231" y="499"/>
                    </a:cubicBezTo>
                    <a:cubicBezTo>
                      <a:pt x="232" y="492"/>
                      <a:pt x="232" y="492"/>
                      <a:pt x="232" y="492"/>
                    </a:cubicBezTo>
                    <a:cubicBezTo>
                      <a:pt x="233" y="477"/>
                      <a:pt x="229" y="462"/>
                      <a:pt x="225" y="451"/>
                    </a:cubicBezTo>
                    <a:cubicBezTo>
                      <a:pt x="222" y="443"/>
                      <a:pt x="222" y="443"/>
                      <a:pt x="222" y="443"/>
                    </a:cubicBezTo>
                    <a:cubicBezTo>
                      <a:pt x="219" y="433"/>
                      <a:pt x="219" y="433"/>
                      <a:pt x="219" y="433"/>
                    </a:cubicBezTo>
                    <a:cubicBezTo>
                      <a:pt x="219" y="432"/>
                      <a:pt x="219" y="432"/>
                      <a:pt x="219" y="432"/>
                    </a:cubicBezTo>
                    <a:cubicBezTo>
                      <a:pt x="219" y="432"/>
                      <a:pt x="219" y="431"/>
                      <a:pt x="219" y="431"/>
                    </a:cubicBezTo>
                    <a:cubicBezTo>
                      <a:pt x="220" y="430"/>
                      <a:pt x="220" y="429"/>
                      <a:pt x="220" y="429"/>
                    </a:cubicBezTo>
                    <a:cubicBezTo>
                      <a:pt x="220" y="429"/>
                      <a:pt x="220" y="429"/>
                      <a:pt x="220" y="429"/>
                    </a:cubicBezTo>
                    <a:cubicBezTo>
                      <a:pt x="224" y="432"/>
                      <a:pt x="224" y="432"/>
                      <a:pt x="224" y="432"/>
                    </a:cubicBezTo>
                    <a:cubicBezTo>
                      <a:pt x="225" y="434"/>
                      <a:pt x="227" y="435"/>
                      <a:pt x="229" y="435"/>
                    </a:cubicBezTo>
                    <a:cubicBezTo>
                      <a:pt x="229" y="435"/>
                      <a:pt x="229" y="435"/>
                      <a:pt x="230" y="435"/>
                    </a:cubicBezTo>
                    <a:cubicBezTo>
                      <a:pt x="230" y="435"/>
                      <a:pt x="231" y="436"/>
                      <a:pt x="231" y="436"/>
                    </a:cubicBezTo>
                    <a:cubicBezTo>
                      <a:pt x="238" y="441"/>
                      <a:pt x="238" y="441"/>
                      <a:pt x="238" y="441"/>
                    </a:cubicBezTo>
                    <a:cubicBezTo>
                      <a:pt x="246" y="448"/>
                      <a:pt x="255" y="454"/>
                      <a:pt x="259" y="464"/>
                    </a:cubicBezTo>
                    <a:cubicBezTo>
                      <a:pt x="261" y="470"/>
                      <a:pt x="262" y="476"/>
                      <a:pt x="263" y="483"/>
                    </a:cubicBezTo>
                    <a:cubicBezTo>
                      <a:pt x="264" y="492"/>
                      <a:pt x="264" y="492"/>
                      <a:pt x="264" y="492"/>
                    </a:cubicBezTo>
                    <a:cubicBezTo>
                      <a:pt x="265" y="503"/>
                      <a:pt x="271" y="514"/>
                      <a:pt x="276" y="523"/>
                    </a:cubicBezTo>
                    <a:cubicBezTo>
                      <a:pt x="276" y="523"/>
                      <a:pt x="276" y="523"/>
                      <a:pt x="276" y="523"/>
                    </a:cubicBezTo>
                    <a:cubicBezTo>
                      <a:pt x="271" y="514"/>
                      <a:pt x="269" y="502"/>
                      <a:pt x="268" y="491"/>
                    </a:cubicBezTo>
                    <a:cubicBezTo>
                      <a:pt x="267" y="483"/>
                      <a:pt x="267" y="483"/>
                      <a:pt x="267" y="483"/>
                    </a:cubicBezTo>
                    <a:cubicBezTo>
                      <a:pt x="267" y="482"/>
                      <a:pt x="267" y="481"/>
                      <a:pt x="266" y="480"/>
                    </a:cubicBezTo>
                    <a:cubicBezTo>
                      <a:pt x="268" y="482"/>
                      <a:pt x="269" y="483"/>
                      <a:pt x="271" y="484"/>
                    </a:cubicBezTo>
                    <a:cubicBezTo>
                      <a:pt x="273" y="487"/>
                      <a:pt x="277" y="488"/>
                      <a:pt x="281" y="489"/>
                    </a:cubicBezTo>
                    <a:cubicBezTo>
                      <a:pt x="286" y="491"/>
                      <a:pt x="286" y="491"/>
                      <a:pt x="286" y="491"/>
                    </a:cubicBezTo>
                    <a:cubicBezTo>
                      <a:pt x="292" y="493"/>
                      <a:pt x="292" y="493"/>
                      <a:pt x="292" y="493"/>
                    </a:cubicBezTo>
                    <a:cubicBezTo>
                      <a:pt x="295" y="495"/>
                      <a:pt x="301" y="494"/>
                      <a:pt x="305" y="495"/>
                    </a:cubicBezTo>
                    <a:cubicBezTo>
                      <a:pt x="305" y="495"/>
                      <a:pt x="305" y="495"/>
                      <a:pt x="305" y="495"/>
                    </a:cubicBezTo>
                    <a:cubicBezTo>
                      <a:pt x="301" y="494"/>
                      <a:pt x="297" y="492"/>
                      <a:pt x="293" y="490"/>
                    </a:cubicBezTo>
                    <a:cubicBezTo>
                      <a:pt x="287" y="487"/>
                      <a:pt x="287" y="487"/>
                      <a:pt x="287" y="487"/>
                    </a:cubicBezTo>
                    <a:cubicBezTo>
                      <a:pt x="282" y="485"/>
                      <a:pt x="282" y="485"/>
                      <a:pt x="282" y="485"/>
                    </a:cubicBezTo>
                    <a:cubicBezTo>
                      <a:pt x="279" y="484"/>
                      <a:pt x="275" y="483"/>
                      <a:pt x="273" y="481"/>
                    </a:cubicBezTo>
                    <a:cubicBezTo>
                      <a:pt x="271" y="480"/>
                      <a:pt x="269" y="477"/>
                      <a:pt x="268" y="475"/>
                    </a:cubicBezTo>
                    <a:cubicBezTo>
                      <a:pt x="265" y="471"/>
                      <a:pt x="265" y="471"/>
                      <a:pt x="265" y="471"/>
                    </a:cubicBezTo>
                    <a:cubicBezTo>
                      <a:pt x="265" y="471"/>
                      <a:pt x="265" y="471"/>
                      <a:pt x="265" y="471"/>
                    </a:cubicBezTo>
                    <a:cubicBezTo>
                      <a:pt x="265" y="468"/>
                      <a:pt x="264" y="465"/>
                      <a:pt x="262" y="462"/>
                    </a:cubicBezTo>
                    <a:cubicBezTo>
                      <a:pt x="258" y="452"/>
                      <a:pt x="249" y="445"/>
                      <a:pt x="241" y="438"/>
                    </a:cubicBezTo>
                    <a:cubicBezTo>
                      <a:pt x="234" y="433"/>
                      <a:pt x="234" y="433"/>
                      <a:pt x="234" y="433"/>
                    </a:cubicBezTo>
                    <a:cubicBezTo>
                      <a:pt x="234" y="433"/>
                      <a:pt x="234" y="433"/>
                      <a:pt x="234" y="433"/>
                    </a:cubicBezTo>
                    <a:cubicBezTo>
                      <a:pt x="234" y="433"/>
                      <a:pt x="234" y="433"/>
                      <a:pt x="234" y="433"/>
                    </a:cubicBezTo>
                    <a:cubicBezTo>
                      <a:pt x="235" y="431"/>
                      <a:pt x="236" y="428"/>
                      <a:pt x="236" y="425"/>
                    </a:cubicBezTo>
                    <a:cubicBezTo>
                      <a:pt x="236" y="422"/>
                      <a:pt x="235" y="419"/>
                      <a:pt x="234" y="417"/>
                    </a:cubicBezTo>
                    <a:cubicBezTo>
                      <a:pt x="236" y="415"/>
                      <a:pt x="239" y="414"/>
                      <a:pt x="242" y="411"/>
                    </a:cubicBezTo>
                    <a:cubicBezTo>
                      <a:pt x="244" y="408"/>
                      <a:pt x="245" y="405"/>
                      <a:pt x="246" y="401"/>
                    </a:cubicBezTo>
                    <a:cubicBezTo>
                      <a:pt x="253" y="389"/>
                      <a:pt x="269" y="384"/>
                      <a:pt x="281" y="383"/>
                    </a:cubicBezTo>
                    <a:cubicBezTo>
                      <a:pt x="288" y="383"/>
                      <a:pt x="288" y="383"/>
                      <a:pt x="288" y="383"/>
                    </a:cubicBezTo>
                    <a:cubicBezTo>
                      <a:pt x="293" y="383"/>
                      <a:pt x="303" y="383"/>
                      <a:pt x="303" y="383"/>
                    </a:cubicBezTo>
                    <a:cubicBezTo>
                      <a:pt x="307" y="383"/>
                      <a:pt x="310" y="381"/>
                      <a:pt x="313" y="383"/>
                    </a:cubicBezTo>
                    <a:cubicBezTo>
                      <a:pt x="314" y="383"/>
                      <a:pt x="317" y="385"/>
                      <a:pt x="318" y="387"/>
                    </a:cubicBezTo>
                    <a:cubicBezTo>
                      <a:pt x="321" y="389"/>
                      <a:pt x="322" y="391"/>
                      <a:pt x="325" y="391"/>
                    </a:cubicBezTo>
                    <a:cubicBezTo>
                      <a:pt x="326" y="390"/>
                      <a:pt x="326" y="390"/>
                      <a:pt x="326" y="390"/>
                    </a:cubicBezTo>
                    <a:cubicBezTo>
                      <a:pt x="324" y="390"/>
                      <a:pt x="323" y="388"/>
                      <a:pt x="321" y="386"/>
                    </a:cubicBezTo>
                    <a:cubicBezTo>
                      <a:pt x="319" y="384"/>
                      <a:pt x="317" y="382"/>
                      <a:pt x="315" y="381"/>
                    </a:cubicBezTo>
                    <a:cubicBezTo>
                      <a:pt x="314" y="380"/>
                      <a:pt x="312" y="380"/>
                      <a:pt x="311" y="379"/>
                    </a:cubicBezTo>
                    <a:cubicBezTo>
                      <a:pt x="315" y="378"/>
                      <a:pt x="318" y="373"/>
                      <a:pt x="321" y="371"/>
                    </a:cubicBezTo>
                    <a:cubicBezTo>
                      <a:pt x="326" y="367"/>
                      <a:pt x="326" y="367"/>
                      <a:pt x="326" y="367"/>
                    </a:cubicBezTo>
                    <a:cubicBezTo>
                      <a:pt x="326" y="366"/>
                      <a:pt x="326" y="366"/>
                      <a:pt x="326" y="366"/>
                    </a:cubicBezTo>
                    <a:cubicBezTo>
                      <a:pt x="320" y="370"/>
                      <a:pt x="320" y="370"/>
                      <a:pt x="320" y="370"/>
                    </a:cubicBezTo>
                    <a:cubicBezTo>
                      <a:pt x="315" y="373"/>
                      <a:pt x="311" y="375"/>
                      <a:pt x="306" y="377"/>
                    </a:cubicBezTo>
                    <a:cubicBezTo>
                      <a:pt x="300" y="379"/>
                      <a:pt x="295" y="379"/>
                      <a:pt x="288" y="379"/>
                    </a:cubicBezTo>
                    <a:cubicBezTo>
                      <a:pt x="281" y="379"/>
                      <a:pt x="281" y="379"/>
                      <a:pt x="281" y="379"/>
                    </a:cubicBezTo>
                    <a:cubicBezTo>
                      <a:pt x="270" y="380"/>
                      <a:pt x="257" y="384"/>
                      <a:pt x="248" y="393"/>
                    </a:cubicBezTo>
                    <a:cubicBezTo>
                      <a:pt x="248" y="392"/>
                      <a:pt x="248" y="392"/>
                      <a:pt x="248" y="391"/>
                    </a:cubicBezTo>
                    <a:cubicBezTo>
                      <a:pt x="248" y="389"/>
                      <a:pt x="248" y="389"/>
                      <a:pt x="248" y="389"/>
                    </a:cubicBezTo>
                    <a:cubicBezTo>
                      <a:pt x="249" y="384"/>
                      <a:pt x="249" y="380"/>
                      <a:pt x="250" y="376"/>
                    </a:cubicBezTo>
                    <a:cubicBezTo>
                      <a:pt x="250" y="376"/>
                      <a:pt x="250" y="376"/>
                      <a:pt x="250" y="376"/>
                    </a:cubicBezTo>
                    <a:cubicBezTo>
                      <a:pt x="250" y="376"/>
                      <a:pt x="250" y="376"/>
                      <a:pt x="250" y="376"/>
                    </a:cubicBezTo>
                    <a:cubicBezTo>
                      <a:pt x="250" y="374"/>
                      <a:pt x="251" y="372"/>
                      <a:pt x="252" y="370"/>
                    </a:cubicBezTo>
                    <a:cubicBezTo>
                      <a:pt x="254" y="365"/>
                      <a:pt x="256" y="360"/>
                      <a:pt x="259" y="356"/>
                    </a:cubicBezTo>
                    <a:cubicBezTo>
                      <a:pt x="262" y="352"/>
                      <a:pt x="264" y="347"/>
                      <a:pt x="266" y="343"/>
                    </a:cubicBezTo>
                    <a:cubicBezTo>
                      <a:pt x="265" y="342"/>
                      <a:pt x="265" y="342"/>
                      <a:pt x="265" y="342"/>
                    </a:cubicBezTo>
                    <a:cubicBezTo>
                      <a:pt x="264" y="346"/>
                      <a:pt x="261" y="350"/>
                      <a:pt x="258" y="354"/>
                    </a:cubicBezTo>
                    <a:cubicBezTo>
                      <a:pt x="254" y="358"/>
                      <a:pt x="250" y="363"/>
                      <a:pt x="248" y="368"/>
                    </a:cubicBezTo>
                    <a:cubicBezTo>
                      <a:pt x="247" y="370"/>
                      <a:pt x="247" y="372"/>
                      <a:pt x="246" y="373"/>
                    </a:cubicBezTo>
                    <a:cubicBezTo>
                      <a:pt x="244" y="375"/>
                      <a:pt x="240" y="375"/>
                      <a:pt x="236" y="376"/>
                    </a:cubicBezTo>
                    <a:cubicBezTo>
                      <a:pt x="231" y="376"/>
                      <a:pt x="227" y="376"/>
                      <a:pt x="223" y="378"/>
                    </a:cubicBezTo>
                    <a:cubicBezTo>
                      <a:pt x="225" y="370"/>
                      <a:pt x="229" y="360"/>
                      <a:pt x="237" y="355"/>
                    </a:cubicBezTo>
                    <a:cubicBezTo>
                      <a:pt x="236" y="353"/>
                      <a:pt x="236" y="353"/>
                      <a:pt x="236" y="353"/>
                    </a:cubicBezTo>
                    <a:cubicBezTo>
                      <a:pt x="226" y="360"/>
                      <a:pt x="220" y="371"/>
                      <a:pt x="219" y="381"/>
                    </a:cubicBezTo>
                    <a:cubicBezTo>
                      <a:pt x="218" y="384"/>
                      <a:pt x="218" y="384"/>
                      <a:pt x="218" y="384"/>
                    </a:cubicBezTo>
                    <a:cubicBezTo>
                      <a:pt x="218" y="384"/>
                      <a:pt x="218" y="385"/>
                      <a:pt x="218" y="385"/>
                    </a:cubicBezTo>
                    <a:cubicBezTo>
                      <a:pt x="218" y="385"/>
                      <a:pt x="218" y="385"/>
                      <a:pt x="218" y="385"/>
                    </a:cubicBezTo>
                    <a:cubicBezTo>
                      <a:pt x="218" y="388"/>
                      <a:pt x="218" y="391"/>
                      <a:pt x="217" y="394"/>
                    </a:cubicBezTo>
                    <a:cubicBezTo>
                      <a:pt x="216" y="393"/>
                      <a:pt x="215" y="393"/>
                      <a:pt x="213" y="393"/>
                    </a:cubicBezTo>
                    <a:cubicBezTo>
                      <a:pt x="212" y="393"/>
                      <a:pt x="211" y="394"/>
                      <a:pt x="210" y="395"/>
                    </a:cubicBezTo>
                    <a:cubicBezTo>
                      <a:pt x="208" y="392"/>
                      <a:pt x="207" y="389"/>
                      <a:pt x="206" y="387"/>
                    </a:cubicBezTo>
                    <a:cubicBezTo>
                      <a:pt x="205" y="379"/>
                      <a:pt x="208" y="372"/>
                      <a:pt x="211" y="365"/>
                    </a:cubicBezTo>
                    <a:cubicBezTo>
                      <a:pt x="211" y="363"/>
                      <a:pt x="211" y="363"/>
                      <a:pt x="211" y="363"/>
                    </a:cubicBezTo>
                    <a:cubicBezTo>
                      <a:pt x="214" y="356"/>
                      <a:pt x="214" y="356"/>
                      <a:pt x="214" y="356"/>
                    </a:cubicBezTo>
                    <a:cubicBezTo>
                      <a:pt x="216" y="351"/>
                      <a:pt x="218" y="346"/>
                      <a:pt x="221" y="342"/>
                    </a:cubicBezTo>
                    <a:cubicBezTo>
                      <a:pt x="224" y="343"/>
                      <a:pt x="228" y="341"/>
                      <a:pt x="231" y="338"/>
                    </a:cubicBezTo>
                    <a:cubicBezTo>
                      <a:pt x="235" y="334"/>
                      <a:pt x="236" y="328"/>
                      <a:pt x="233" y="326"/>
                    </a:cubicBezTo>
                    <a:cubicBezTo>
                      <a:pt x="240" y="319"/>
                      <a:pt x="255" y="321"/>
                      <a:pt x="267" y="322"/>
                    </a:cubicBezTo>
                    <a:cubicBezTo>
                      <a:pt x="275" y="323"/>
                      <a:pt x="275" y="323"/>
                      <a:pt x="275" y="323"/>
                    </a:cubicBezTo>
                    <a:cubicBezTo>
                      <a:pt x="279" y="323"/>
                      <a:pt x="279" y="323"/>
                      <a:pt x="279" y="323"/>
                    </a:cubicBezTo>
                    <a:cubicBezTo>
                      <a:pt x="281" y="323"/>
                      <a:pt x="283" y="323"/>
                      <a:pt x="285" y="323"/>
                    </a:cubicBezTo>
                    <a:cubicBezTo>
                      <a:pt x="287" y="325"/>
                      <a:pt x="290" y="325"/>
                      <a:pt x="292" y="326"/>
                    </a:cubicBezTo>
                    <a:cubicBezTo>
                      <a:pt x="295" y="326"/>
                      <a:pt x="297" y="326"/>
                      <a:pt x="299" y="328"/>
                    </a:cubicBezTo>
                    <a:cubicBezTo>
                      <a:pt x="305" y="331"/>
                      <a:pt x="313" y="335"/>
                      <a:pt x="317" y="341"/>
                    </a:cubicBezTo>
                    <a:cubicBezTo>
                      <a:pt x="318" y="341"/>
                      <a:pt x="318" y="341"/>
                      <a:pt x="318" y="341"/>
                    </a:cubicBezTo>
                    <a:cubicBezTo>
                      <a:pt x="314" y="334"/>
                      <a:pt x="308" y="328"/>
                      <a:pt x="302" y="324"/>
                    </a:cubicBezTo>
                    <a:cubicBezTo>
                      <a:pt x="300" y="323"/>
                      <a:pt x="299" y="323"/>
                      <a:pt x="297" y="322"/>
                    </a:cubicBezTo>
                    <a:cubicBezTo>
                      <a:pt x="298" y="322"/>
                      <a:pt x="300" y="322"/>
                      <a:pt x="301" y="321"/>
                    </a:cubicBezTo>
                    <a:cubicBezTo>
                      <a:pt x="305" y="320"/>
                      <a:pt x="309" y="317"/>
                      <a:pt x="312" y="315"/>
                    </a:cubicBezTo>
                    <a:cubicBezTo>
                      <a:pt x="317" y="312"/>
                      <a:pt x="321" y="307"/>
                      <a:pt x="326" y="306"/>
                    </a:cubicBezTo>
                    <a:cubicBezTo>
                      <a:pt x="328" y="305"/>
                      <a:pt x="330" y="305"/>
                      <a:pt x="332" y="305"/>
                    </a:cubicBezTo>
                    <a:cubicBezTo>
                      <a:pt x="336" y="306"/>
                      <a:pt x="336" y="306"/>
                      <a:pt x="336" y="306"/>
                    </a:cubicBezTo>
                    <a:cubicBezTo>
                      <a:pt x="336" y="305"/>
                      <a:pt x="336" y="305"/>
                      <a:pt x="336" y="305"/>
                    </a:cubicBezTo>
                    <a:cubicBezTo>
                      <a:pt x="332" y="304"/>
                      <a:pt x="332" y="304"/>
                      <a:pt x="332" y="304"/>
                    </a:cubicBezTo>
                    <a:cubicBezTo>
                      <a:pt x="330" y="304"/>
                      <a:pt x="328" y="304"/>
                      <a:pt x="325" y="304"/>
                    </a:cubicBezTo>
                    <a:cubicBezTo>
                      <a:pt x="320" y="306"/>
                      <a:pt x="315" y="309"/>
                      <a:pt x="310" y="312"/>
                    </a:cubicBezTo>
                    <a:cubicBezTo>
                      <a:pt x="307" y="314"/>
                      <a:pt x="303" y="316"/>
                      <a:pt x="300" y="317"/>
                    </a:cubicBezTo>
                    <a:cubicBezTo>
                      <a:pt x="293" y="320"/>
                      <a:pt x="286" y="319"/>
                      <a:pt x="279" y="319"/>
                    </a:cubicBezTo>
                    <a:cubicBezTo>
                      <a:pt x="275" y="319"/>
                      <a:pt x="275" y="319"/>
                      <a:pt x="275" y="319"/>
                    </a:cubicBezTo>
                    <a:cubicBezTo>
                      <a:pt x="267" y="318"/>
                      <a:pt x="267" y="318"/>
                      <a:pt x="267" y="318"/>
                    </a:cubicBezTo>
                    <a:cubicBezTo>
                      <a:pt x="257" y="317"/>
                      <a:pt x="245" y="316"/>
                      <a:pt x="236" y="319"/>
                    </a:cubicBezTo>
                    <a:cubicBezTo>
                      <a:pt x="239" y="311"/>
                      <a:pt x="240" y="300"/>
                      <a:pt x="241" y="291"/>
                    </a:cubicBezTo>
                    <a:cubicBezTo>
                      <a:pt x="250" y="289"/>
                      <a:pt x="263" y="284"/>
                      <a:pt x="271" y="275"/>
                    </a:cubicBezTo>
                    <a:cubicBezTo>
                      <a:pt x="271" y="276"/>
                      <a:pt x="271" y="276"/>
                      <a:pt x="271" y="276"/>
                    </a:cubicBezTo>
                    <a:cubicBezTo>
                      <a:pt x="277" y="275"/>
                      <a:pt x="281" y="276"/>
                      <a:pt x="287" y="278"/>
                    </a:cubicBezTo>
                    <a:cubicBezTo>
                      <a:pt x="292" y="281"/>
                      <a:pt x="292" y="281"/>
                      <a:pt x="292" y="281"/>
                    </a:cubicBezTo>
                    <a:cubicBezTo>
                      <a:pt x="295" y="284"/>
                      <a:pt x="299" y="284"/>
                      <a:pt x="303" y="284"/>
                    </a:cubicBezTo>
                    <a:cubicBezTo>
                      <a:pt x="303" y="283"/>
                      <a:pt x="303" y="283"/>
                      <a:pt x="303" y="283"/>
                    </a:cubicBezTo>
                    <a:cubicBezTo>
                      <a:pt x="300" y="283"/>
                      <a:pt x="297" y="281"/>
                      <a:pt x="294" y="278"/>
                    </a:cubicBezTo>
                    <a:cubicBezTo>
                      <a:pt x="289" y="275"/>
                      <a:pt x="289" y="275"/>
                      <a:pt x="289" y="275"/>
                    </a:cubicBezTo>
                    <a:cubicBezTo>
                      <a:pt x="284" y="272"/>
                      <a:pt x="280" y="271"/>
                      <a:pt x="275" y="271"/>
                    </a:cubicBezTo>
                    <a:cubicBezTo>
                      <a:pt x="281" y="265"/>
                      <a:pt x="286" y="262"/>
                      <a:pt x="295" y="259"/>
                    </a:cubicBezTo>
                    <a:cubicBezTo>
                      <a:pt x="294" y="257"/>
                      <a:pt x="294" y="257"/>
                      <a:pt x="294" y="257"/>
                    </a:cubicBezTo>
                    <a:cubicBezTo>
                      <a:pt x="283" y="261"/>
                      <a:pt x="277" y="263"/>
                      <a:pt x="269" y="272"/>
                    </a:cubicBezTo>
                    <a:cubicBezTo>
                      <a:pt x="261" y="280"/>
                      <a:pt x="250" y="285"/>
                      <a:pt x="241" y="287"/>
                    </a:cubicBezTo>
                    <a:cubicBezTo>
                      <a:pt x="242" y="279"/>
                      <a:pt x="242" y="279"/>
                      <a:pt x="242" y="279"/>
                    </a:cubicBezTo>
                    <a:cubicBezTo>
                      <a:pt x="242" y="272"/>
                      <a:pt x="243" y="265"/>
                      <a:pt x="244" y="259"/>
                    </a:cubicBezTo>
                    <a:cubicBezTo>
                      <a:pt x="244" y="259"/>
                      <a:pt x="244" y="259"/>
                      <a:pt x="244" y="259"/>
                    </a:cubicBezTo>
                    <a:cubicBezTo>
                      <a:pt x="244" y="258"/>
                      <a:pt x="244" y="258"/>
                      <a:pt x="244" y="258"/>
                    </a:cubicBezTo>
                    <a:cubicBezTo>
                      <a:pt x="244" y="255"/>
                      <a:pt x="245" y="252"/>
                      <a:pt x="246" y="249"/>
                    </a:cubicBezTo>
                    <a:cubicBezTo>
                      <a:pt x="248" y="242"/>
                      <a:pt x="252" y="238"/>
                      <a:pt x="257" y="233"/>
                    </a:cubicBezTo>
                    <a:cubicBezTo>
                      <a:pt x="257" y="233"/>
                      <a:pt x="257" y="233"/>
                      <a:pt x="257" y="233"/>
                    </a:cubicBezTo>
                    <a:cubicBezTo>
                      <a:pt x="261" y="229"/>
                      <a:pt x="269" y="229"/>
                      <a:pt x="276" y="228"/>
                    </a:cubicBezTo>
                    <a:cubicBezTo>
                      <a:pt x="284" y="227"/>
                      <a:pt x="284" y="227"/>
                      <a:pt x="284" y="227"/>
                    </a:cubicBezTo>
                    <a:cubicBezTo>
                      <a:pt x="298" y="225"/>
                      <a:pt x="308" y="222"/>
                      <a:pt x="319" y="212"/>
                    </a:cubicBezTo>
                    <a:cubicBezTo>
                      <a:pt x="320" y="210"/>
                      <a:pt x="320" y="210"/>
                      <a:pt x="320" y="210"/>
                    </a:cubicBezTo>
                    <a:cubicBezTo>
                      <a:pt x="323" y="207"/>
                      <a:pt x="325" y="205"/>
                      <a:pt x="327" y="203"/>
                    </a:cubicBezTo>
                    <a:cubicBezTo>
                      <a:pt x="333" y="199"/>
                      <a:pt x="339" y="197"/>
                      <a:pt x="346" y="196"/>
                    </a:cubicBezTo>
                    <a:cubicBezTo>
                      <a:pt x="354" y="194"/>
                      <a:pt x="362" y="192"/>
                      <a:pt x="369" y="186"/>
                    </a:cubicBezTo>
                    <a:cubicBezTo>
                      <a:pt x="370" y="186"/>
                      <a:pt x="370" y="186"/>
                      <a:pt x="370" y="186"/>
                    </a:cubicBezTo>
                    <a:cubicBezTo>
                      <a:pt x="382" y="183"/>
                      <a:pt x="391" y="180"/>
                      <a:pt x="401" y="181"/>
                    </a:cubicBezTo>
                    <a:cubicBezTo>
                      <a:pt x="401" y="179"/>
                      <a:pt x="401" y="179"/>
                      <a:pt x="401" y="179"/>
                    </a:cubicBezTo>
                    <a:cubicBezTo>
                      <a:pt x="398" y="179"/>
                      <a:pt x="395" y="179"/>
                      <a:pt x="392" y="179"/>
                    </a:cubicBezTo>
                    <a:cubicBezTo>
                      <a:pt x="393" y="177"/>
                      <a:pt x="394" y="174"/>
                      <a:pt x="395" y="172"/>
                    </a:cubicBezTo>
                    <a:cubicBezTo>
                      <a:pt x="396" y="171"/>
                      <a:pt x="396" y="171"/>
                      <a:pt x="396" y="171"/>
                    </a:cubicBezTo>
                    <a:cubicBezTo>
                      <a:pt x="394" y="170"/>
                      <a:pt x="394" y="170"/>
                      <a:pt x="394" y="170"/>
                    </a:cubicBezTo>
                    <a:cubicBezTo>
                      <a:pt x="394" y="171"/>
                      <a:pt x="394" y="171"/>
                      <a:pt x="394" y="171"/>
                    </a:cubicBezTo>
                    <a:cubicBezTo>
                      <a:pt x="392" y="175"/>
                      <a:pt x="389" y="177"/>
                      <a:pt x="386" y="179"/>
                    </a:cubicBezTo>
                    <a:cubicBezTo>
                      <a:pt x="383" y="180"/>
                      <a:pt x="379" y="180"/>
                      <a:pt x="375" y="181"/>
                    </a:cubicBezTo>
                    <a:cubicBezTo>
                      <a:pt x="381" y="174"/>
                      <a:pt x="384" y="166"/>
                      <a:pt x="387" y="158"/>
                    </a:cubicBezTo>
                    <a:cubicBezTo>
                      <a:pt x="389" y="157"/>
                      <a:pt x="392" y="154"/>
                      <a:pt x="392" y="150"/>
                    </a:cubicBezTo>
                    <a:cubicBezTo>
                      <a:pt x="393" y="145"/>
                      <a:pt x="392" y="141"/>
                      <a:pt x="390" y="139"/>
                    </a:cubicBezTo>
                    <a:cubicBezTo>
                      <a:pt x="393" y="136"/>
                      <a:pt x="400" y="134"/>
                      <a:pt x="405" y="133"/>
                    </a:cubicBezTo>
                    <a:cubicBezTo>
                      <a:pt x="413" y="130"/>
                      <a:pt x="413" y="130"/>
                      <a:pt x="413" y="130"/>
                    </a:cubicBezTo>
                    <a:cubicBezTo>
                      <a:pt x="421" y="127"/>
                      <a:pt x="432" y="121"/>
                      <a:pt x="436" y="110"/>
                    </a:cubicBezTo>
                    <a:lnTo>
                      <a:pt x="434" y="109"/>
                    </a:lnTo>
                    <a:close/>
                    <a:moveTo>
                      <a:pt x="403" y="68"/>
                    </a:moveTo>
                    <a:cubicBezTo>
                      <a:pt x="405" y="61"/>
                      <a:pt x="405" y="61"/>
                      <a:pt x="405" y="61"/>
                    </a:cubicBezTo>
                    <a:cubicBezTo>
                      <a:pt x="409" y="68"/>
                      <a:pt x="411" y="80"/>
                      <a:pt x="410" y="86"/>
                    </a:cubicBezTo>
                    <a:cubicBezTo>
                      <a:pt x="409" y="92"/>
                      <a:pt x="405" y="95"/>
                      <a:pt x="402" y="99"/>
                    </a:cubicBezTo>
                    <a:cubicBezTo>
                      <a:pt x="401" y="99"/>
                      <a:pt x="401" y="99"/>
                      <a:pt x="401" y="99"/>
                    </a:cubicBezTo>
                    <a:cubicBezTo>
                      <a:pt x="401" y="96"/>
                      <a:pt x="401" y="92"/>
                      <a:pt x="401" y="88"/>
                    </a:cubicBezTo>
                    <a:cubicBezTo>
                      <a:pt x="400" y="80"/>
                      <a:pt x="400" y="80"/>
                      <a:pt x="400" y="80"/>
                    </a:cubicBezTo>
                    <a:cubicBezTo>
                      <a:pt x="400" y="76"/>
                      <a:pt x="401" y="72"/>
                      <a:pt x="403" y="68"/>
                    </a:cubicBezTo>
                    <a:close/>
                    <a:moveTo>
                      <a:pt x="74" y="1078"/>
                    </a:moveTo>
                    <a:cubicBezTo>
                      <a:pt x="74" y="1079"/>
                      <a:pt x="74" y="1079"/>
                      <a:pt x="74" y="1079"/>
                    </a:cubicBezTo>
                    <a:cubicBezTo>
                      <a:pt x="74" y="1079"/>
                      <a:pt x="74" y="1079"/>
                      <a:pt x="74" y="1080"/>
                    </a:cubicBezTo>
                    <a:cubicBezTo>
                      <a:pt x="73" y="1083"/>
                      <a:pt x="73" y="1086"/>
                      <a:pt x="72" y="1090"/>
                    </a:cubicBezTo>
                    <a:cubicBezTo>
                      <a:pt x="69" y="1118"/>
                      <a:pt x="69" y="1118"/>
                      <a:pt x="69" y="1118"/>
                    </a:cubicBezTo>
                    <a:cubicBezTo>
                      <a:pt x="69" y="1120"/>
                      <a:pt x="69" y="1121"/>
                      <a:pt x="69" y="1123"/>
                    </a:cubicBezTo>
                    <a:cubicBezTo>
                      <a:pt x="64" y="1123"/>
                      <a:pt x="55" y="1127"/>
                      <a:pt x="49" y="1132"/>
                    </a:cubicBezTo>
                    <a:cubicBezTo>
                      <a:pt x="47" y="1133"/>
                      <a:pt x="45" y="1135"/>
                      <a:pt x="44" y="1137"/>
                    </a:cubicBezTo>
                    <a:cubicBezTo>
                      <a:pt x="42" y="1125"/>
                      <a:pt x="40" y="1116"/>
                      <a:pt x="36" y="1108"/>
                    </a:cubicBezTo>
                    <a:cubicBezTo>
                      <a:pt x="27" y="1091"/>
                      <a:pt x="27" y="1079"/>
                      <a:pt x="33" y="1072"/>
                    </a:cubicBezTo>
                    <a:cubicBezTo>
                      <a:pt x="33" y="1072"/>
                      <a:pt x="33" y="1072"/>
                      <a:pt x="33" y="1072"/>
                    </a:cubicBezTo>
                    <a:cubicBezTo>
                      <a:pt x="36" y="1070"/>
                      <a:pt x="39" y="1068"/>
                      <a:pt x="43" y="1067"/>
                    </a:cubicBezTo>
                    <a:cubicBezTo>
                      <a:pt x="49" y="1064"/>
                      <a:pt x="56" y="1061"/>
                      <a:pt x="62" y="1057"/>
                    </a:cubicBezTo>
                    <a:cubicBezTo>
                      <a:pt x="69" y="1053"/>
                      <a:pt x="73" y="1048"/>
                      <a:pt x="75" y="1043"/>
                    </a:cubicBezTo>
                    <a:cubicBezTo>
                      <a:pt x="76" y="1053"/>
                      <a:pt x="75" y="1065"/>
                      <a:pt x="74" y="1078"/>
                    </a:cubicBezTo>
                    <a:close/>
                    <a:moveTo>
                      <a:pt x="155" y="634"/>
                    </a:moveTo>
                    <a:cubicBezTo>
                      <a:pt x="153" y="640"/>
                      <a:pt x="152" y="647"/>
                      <a:pt x="152" y="655"/>
                    </a:cubicBezTo>
                    <a:cubicBezTo>
                      <a:pt x="151" y="657"/>
                      <a:pt x="151" y="660"/>
                      <a:pt x="151" y="662"/>
                    </a:cubicBezTo>
                    <a:cubicBezTo>
                      <a:pt x="151" y="665"/>
                      <a:pt x="151" y="667"/>
                      <a:pt x="150" y="669"/>
                    </a:cubicBezTo>
                    <a:cubicBezTo>
                      <a:pt x="148" y="674"/>
                      <a:pt x="143" y="679"/>
                      <a:pt x="138" y="684"/>
                    </a:cubicBezTo>
                    <a:cubicBezTo>
                      <a:pt x="127" y="693"/>
                      <a:pt x="120" y="704"/>
                      <a:pt x="116" y="718"/>
                    </a:cubicBezTo>
                    <a:cubicBezTo>
                      <a:pt x="115" y="716"/>
                      <a:pt x="115" y="715"/>
                      <a:pt x="115" y="715"/>
                    </a:cubicBezTo>
                    <a:cubicBezTo>
                      <a:pt x="115" y="710"/>
                      <a:pt x="114" y="706"/>
                      <a:pt x="114" y="702"/>
                    </a:cubicBezTo>
                    <a:cubicBezTo>
                      <a:pt x="114" y="702"/>
                      <a:pt x="114" y="702"/>
                      <a:pt x="114" y="701"/>
                    </a:cubicBezTo>
                    <a:cubicBezTo>
                      <a:pt x="114" y="693"/>
                      <a:pt x="115" y="683"/>
                      <a:pt x="117" y="675"/>
                    </a:cubicBezTo>
                    <a:cubicBezTo>
                      <a:pt x="117" y="672"/>
                      <a:pt x="119" y="670"/>
                      <a:pt x="120" y="667"/>
                    </a:cubicBezTo>
                    <a:cubicBezTo>
                      <a:pt x="123" y="661"/>
                      <a:pt x="123" y="661"/>
                      <a:pt x="123" y="661"/>
                    </a:cubicBezTo>
                    <a:cubicBezTo>
                      <a:pt x="126" y="659"/>
                      <a:pt x="129" y="657"/>
                      <a:pt x="132" y="655"/>
                    </a:cubicBezTo>
                    <a:cubicBezTo>
                      <a:pt x="141" y="650"/>
                      <a:pt x="148" y="642"/>
                      <a:pt x="155" y="634"/>
                    </a:cubicBezTo>
                    <a:cubicBezTo>
                      <a:pt x="155" y="634"/>
                      <a:pt x="155" y="634"/>
                      <a:pt x="155" y="634"/>
                    </a:cubicBezTo>
                    <a:close/>
                    <a:moveTo>
                      <a:pt x="197" y="270"/>
                    </a:moveTo>
                    <a:cubicBezTo>
                      <a:pt x="203" y="265"/>
                      <a:pt x="208" y="264"/>
                      <a:pt x="216" y="262"/>
                    </a:cubicBezTo>
                    <a:cubicBezTo>
                      <a:pt x="218" y="262"/>
                      <a:pt x="218" y="262"/>
                      <a:pt x="218" y="262"/>
                    </a:cubicBezTo>
                    <a:cubicBezTo>
                      <a:pt x="221" y="261"/>
                      <a:pt x="225" y="261"/>
                      <a:pt x="229" y="261"/>
                    </a:cubicBezTo>
                    <a:cubicBezTo>
                      <a:pt x="230" y="261"/>
                      <a:pt x="232" y="261"/>
                      <a:pt x="234" y="261"/>
                    </a:cubicBezTo>
                    <a:cubicBezTo>
                      <a:pt x="232" y="262"/>
                      <a:pt x="230" y="263"/>
                      <a:pt x="228" y="264"/>
                    </a:cubicBezTo>
                    <a:cubicBezTo>
                      <a:pt x="225" y="265"/>
                      <a:pt x="221" y="267"/>
                      <a:pt x="217" y="270"/>
                    </a:cubicBezTo>
                    <a:cubicBezTo>
                      <a:pt x="211" y="274"/>
                      <a:pt x="206" y="279"/>
                      <a:pt x="202" y="285"/>
                    </a:cubicBezTo>
                    <a:cubicBezTo>
                      <a:pt x="200" y="288"/>
                      <a:pt x="198" y="292"/>
                      <a:pt x="196" y="295"/>
                    </a:cubicBezTo>
                    <a:cubicBezTo>
                      <a:pt x="196" y="286"/>
                      <a:pt x="197" y="278"/>
                      <a:pt x="197" y="270"/>
                    </a:cubicBezTo>
                    <a:close/>
                    <a:moveTo>
                      <a:pt x="162" y="426"/>
                    </a:moveTo>
                    <a:cubicBezTo>
                      <a:pt x="161" y="428"/>
                      <a:pt x="161" y="431"/>
                      <a:pt x="161" y="433"/>
                    </a:cubicBezTo>
                    <a:cubicBezTo>
                      <a:pt x="160" y="431"/>
                      <a:pt x="160" y="431"/>
                      <a:pt x="160" y="431"/>
                    </a:cubicBezTo>
                    <a:cubicBezTo>
                      <a:pt x="160" y="429"/>
                      <a:pt x="160" y="427"/>
                      <a:pt x="160" y="425"/>
                    </a:cubicBezTo>
                    <a:cubicBezTo>
                      <a:pt x="160" y="418"/>
                      <a:pt x="161" y="412"/>
                      <a:pt x="162" y="405"/>
                    </a:cubicBezTo>
                    <a:cubicBezTo>
                      <a:pt x="163" y="399"/>
                      <a:pt x="163" y="399"/>
                      <a:pt x="163" y="399"/>
                    </a:cubicBezTo>
                    <a:cubicBezTo>
                      <a:pt x="165" y="388"/>
                      <a:pt x="167" y="379"/>
                      <a:pt x="168" y="369"/>
                    </a:cubicBezTo>
                    <a:cubicBezTo>
                      <a:pt x="168" y="363"/>
                      <a:pt x="169" y="355"/>
                      <a:pt x="171" y="350"/>
                    </a:cubicBezTo>
                    <a:cubicBezTo>
                      <a:pt x="174" y="347"/>
                      <a:pt x="176" y="343"/>
                      <a:pt x="178" y="340"/>
                    </a:cubicBezTo>
                    <a:cubicBezTo>
                      <a:pt x="184" y="332"/>
                      <a:pt x="188" y="324"/>
                      <a:pt x="191" y="316"/>
                    </a:cubicBezTo>
                    <a:cubicBezTo>
                      <a:pt x="191" y="317"/>
                      <a:pt x="192" y="317"/>
                      <a:pt x="192" y="317"/>
                    </a:cubicBezTo>
                    <a:cubicBezTo>
                      <a:pt x="193" y="331"/>
                      <a:pt x="193" y="331"/>
                      <a:pt x="193" y="331"/>
                    </a:cubicBezTo>
                    <a:cubicBezTo>
                      <a:pt x="193" y="340"/>
                      <a:pt x="193" y="340"/>
                      <a:pt x="193" y="340"/>
                    </a:cubicBezTo>
                    <a:cubicBezTo>
                      <a:pt x="190" y="341"/>
                      <a:pt x="187" y="344"/>
                      <a:pt x="186" y="348"/>
                    </a:cubicBezTo>
                    <a:cubicBezTo>
                      <a:pt x="185" y="354"/>
                      <a:pt x="187" y="359"/>
                      <a:pt x="191" y="360"/>
                    </a:cubicBezTo>
                    <a:cubicBezTo>
                      <a:pt x="189" y="365"/>
                      <a:pt x="185" y="370"/>
                      <a:pt x="182" y="375"/>
                    </a:cubicBezTo>
                    <a:cubicBezTo>
                      <a:pt x="180" y="379"/>
                      <a:pt x="177" y="382"/>
                      <a:pt x="175" y="386"/>
                    </a:cubicBezTo>
                    <a:cubicBezTo>
                      <a:pt x="172" y="386"/>
                      <a:pt x="168" y="390"/>
                      <a:pt x="168" y="395"/>
                    </a:cubicBezTo>
                    <a:cubicBezTo>
                      <a:pt x="168" y="397"/>
                      <a:pt x="168" y="399"/>
                      <a:pt x="169" y="401"/>
                    </a:cubicBezTo>
                    <a:cubicBezTo>
                      <a:pt x="167" y="406"/>
                      <a:pt x="166" y="411"/>
                      <a:pt x="165" y="416"/>
                    </a:cubicBezTo>
                    <a:lnTo>
                      <a:pt x="162" y="426"/>
                    </a:lnTo>
                    <a:close/>
                    <a:moveTo>
                      <a:pt x="174" y="636"/>
                    </a:moveTo>
                    <a:cubicBezTo>
                      <a:pt x="172" y="644"/>
                      <a:pt x="169" y="651"/>
                      <a:pt x="167" y="658"/>
                    </a:cubicBezTo>
                    <a:cubicBezTo>
                      <a:pt x="164" y="665"/>
                      <a:pt x="164" y="665"/>
                      <a:pt x="164" y="665"/>
                    </a:cubicBezTo>
                    <a:cubicBezTo>
                      <a:pt x="162" y="669"/>
                      <a:pt x="162" y="669"/>
                      <a:pt x="162" y="669"/>
                    </a:cubicBezTo>
                    <a:cubicBezTo>
                      <a:pt x="161" y="671"/>
                      <a:pt x="161" y="671"/>
                      <a:pt x="161" y="671"/>
                    </a:cubicBezTo>
                    <a:cubicBezTo>
                      <a:pt x="161" y="671"/>
                      <a:pt x="161" y="671"/>
                      <a:pt x="160" y="671"/>
                    </a:cubicBezTo>
                    <a:cubicBezTo>
                      <a:pt x="159" y="671"/>
                      <a:pt x="159" y="672"/>
                      <a:pt x="158" y="672"/>
                    </a:cubicBezTo>
                    <a:cubicBezTo>
                      <a:pt x="155" y="659"/>
                      <a:pt x="156" y="645"/>
                      <a:pt x="158" y="635"/>
                    </a:cubicBezTo>
                    <a:cubicBezTo>
                      <a:pt x="159" y="630"/>
                      <a:pt x="161" y="626"/>
                      <a:pt x="162" y="622"/>
                    </a:cubicBezTo>
                    <a:cubicBezTo>
                      <a:pt x="162" y="622"/>
                      <a:pt x="162" y="622"/>
                      <a:pt x="162" y="622"/>
                    </a:cubicBezTo>
                    <a:cubicBezTo>
                      <a:pt x="162" y="622"/>
                      <a:pt x="162" y="622"/>
                      <a:pt x="162" y="622"/>
                    </a:cubicBezTo>
                    <a:cubicBezTo>
                      <a:pt x="163" y="618"/>
                      <a:pt x="164" y="614"/>
                      <a:pt x="166" y="611"/>
                    </a:cubicBezTo>
                    <a:cubicBezTo>
                      <a:pt x="169" y="604"/>
                      <a:pt x="169" y="604"/>
                      <a:pt x="169" y="604"/>
                    </a:cubicBezTo>
                    <a:cubicBezTo>
                      <a:pt x="171" y="601"/>
                      <a:pt x="171" y="601"/>
                      <a:pt x="171" y="601"/>
                    </a:cubicBezTo>
                    <a:cubicBezTo>
                      <a:pt x="171" y="601"/>
                      <a:pt x="172" y="601"/>
                      <a:pt x="172" y="601"/>
                    </a:cubicBezTo>
                    <a:cubicBezTo>
                      <a:pt x="172" y="601"/>
                      <a:pt x="173" y="601"/>
                      <a:pt x="174" y="601"/>
                    </a:cubicBezTo>
                    <a:cubicBezTo>
                      <a:pt x="174" y="608"/>
                      <a:pt x="174" y="608"/>
                      <a:pt x="174" y="608"/>
                    </a:cubicBezTo>
                    <a:cubicBezTo>
                      <a:pt x="175" y="617"/>
                      <a:pt x="176" y="627"/>
                      <a:pt x="174" y="636"/>
                    </a:cubicBezTo>
                    <a:close/>
                    <a:moveTo>
                      <a:pt x="184" y="547"/>
                    </a:moveTo>
                    <a:cubicBezTo>
                      <a:pt x="181" y="558"/>
                      <a:pt x="181" y="558"/>
                      <a:pt x="181" y="558"/>
                    </a:cubicBezTo>
                    <a:cubicBezTo>
                      <a:pt x="180" y="561"/>
                      <a:pt x="179" y="565"/>
                      <a:pt x="178" y="569"/>
                    </a:cubicBezTo>
                    <a:cubicBezTo>
                      <a:pt x="178" y="565"/>
                      <a:pt x="177" y="560"/>
                      <a:pt x="176" y="554"/>
                    </a:cubicBezTo>
                    <a:cubicBezTo>
                      <a:pt x="176" y="552"/>
                      <a:pt x="176" y="552"/>
                      <a:pt x="176" y="552"/>
                    </a:cubicBezTo>
                    <a:cubicBezTo>
                      <a:pt x="174" y="543"/>
                      <a:pt x="174" y="543"/>
                      <a:pt x="174" y="543"/>
                    </a:cubicBezTo>
                    <a:cubicBezTo>
                      <a:pt x="173" y="536"/>
                      <a:pt x="173" y="536"/>
                      <a:pt x="173" y="536"/>
                    </a:cubicBezTo>
                    <a:cubicBezTo>
                      <a:pt x="172" y="533"/>
                      <a:pt x="172" y="530"/>
                      <a:pt x="172" y="527"/>
                    </a:cubicBezTo>
                    <a:cubicBezTo>
                      <a:pt x="172" y="526"/>
                      <a:pt x="172" y="525"/>
                      <a:pt x="172" y="524"/>
                    </a:cubicBezTo>
                    <a:cubicBezTo>
                      <a:pt x="172" y="516"/>
                      <a:pt x="172" y="516"/>
                      <a:pt x="172" y="516"/>
                    </a:cubicBezTo>
                    <a:cubicBezTo>
                      <a:pt x="172" y="511"/>
                      <a:pt x="172" y="511"/>
                      <a:pt x="172" y="511"/>
                    </a:cubicBezTo>
                    <a:cubicBezTo>
                      <a:pt x="171" y="499"/>
                      <a:pt x="171" y="488"/>
                      <a:pt x="168" y="476"/>
                    </a:cubicBezTo>
                    <a:cubicBezTo>
                      <a:pt x="167" y="469"/>
                      <a:pt x="166" y="462"/>
                      <a:pt x="165" y="454"/>
                    </a:cubicBezTo>
                    <a:cubicBezTo>
                      <a:pt x="165" y="454"/>
                      <a:pt x="165" y="454"/>
                      <a:pt x="165" y="453"/>
                    </a:cubicBezTo>
                    <a:cubicBezTo>
                      <a:pt x="165" y="453"/>
                      <a:pt x="165" y="451"/>
                      <a:pt x="165" y="450"/>
                    </a:cubicBezTo>
                    <a:cubicBezTo>
                      <a:pt x="164" y="442"/>
                      <a:pt x="164" y="434"/>
                      <a:pt x="166" y="427"/>
                    </a:cubicBezTo>
                    <a:cubicBezTo>
                      <a:pt x="169" y="417"/>
                      <a:pt x="169" y="417"/>
                      <a:pt x="169" y="417"/>
                    </a:cubicBezTo>
                    <a:cubicBezTo>
                      <a:pt x="169" y="413"/>
                      <a:pt x="170" y="409"/>
                      <a:pt x="172" y="405"/>
                    </a:cubicBezTo>
                    <a:cubicBezTo>
                      <a:pt x="172" y="406"/>
                      <a:pt x="173" y="406"/>
                      <a:pt x="174" y="406"/>
                    </a:cubicBezTo>
                    <a:cubicBezTo>
                      <a:pt x="175" y="406"/>
                      <a:pt x="175" y="406"/>
                      <a:pt x="175" y="406"/>
                    </a:cubicBezTo>
                    <a:cubicBezTo>
                      <a:pt x="175" y="408"/>
                      <a:pt x="176" y="410"/>
                      <a:pt x="177" y="412"/>
                    </a:cubicBezTo>
                    <a:cubicBezTo>
                      <a:pt x="179" y="420"/>
                      <a:pt x="179" y="420"/>
                      <a:pt x="179" y="420"/>
                    </a:cubicBezTo>
                    <a:cubicBezTo>
                      <a:pt x="180" y="426"/>
                      <a:pt x="181" y="446"/>
                      <a:pt x="181" y="446"/>
                    </a:cubicBezTo>
                    <a:cubicBezTo>
                      <a:pt x="181" y="446"/>
                      <a:pt x="180" y="462"/>
                      <a:pt x="180" y="462"/>
                    </a:cubicBezTo>
                    <a:cubicBezTo>
                      <a:pt x="179" y="478"/>
                      <a:pt x="177" y="495"/>
                      <a:pt x="182" y="512"/>
                    </a:cubicBezTo>
                    <a:cubicBezTo>
                      <a:pt x="186" y="525"/>
                      <a:pt x="186" y="535"/>
                      <a:pt x="184" y="547"/>
                    </a:cubicBezTo>
                    <a:close/>
                    <a:moveTo>
                      <a:pt x="182" y="418"/>
                    </a:moveTo>
                    <a:cubicBezTo>
                      <a:pt x="180" y="411"/>
                      <a:pt x="180" y="411"/>
                      <a:pt x="180" y="411"/>
                    </a:cubicBezTo>
                    <a:cubicBezTo>
                      <a:pt x="180" y="409"/>
                      <a:pt x="179" y="407"/>
                      <a:pt x="179" y="405"/>
                    </a:cubicBezTo>
                    <a:cubicBezTo>
                      <a:pt x="181" y="403"/>
                      <a:pt x="182" y="400"/>
                      <a:pt x="182" y="396"/>
                    </a:cubicBezTo>
                    <a:cubicBezTo>
                      <a:pt x="182" y="393"/>
                      <a:pt x="181" y="389"/>
                      <a:pt x="179" y="387"/>
                    </a:cubicBezTo>
                    <a:cubicBezTo>
                      <a:pt x="181" y="384"/>
                      <a:pt x="183" y="381"/>
                      <a:pt x="185" y="377"/>
                    </a:cubicBezTo>
                    <a:cubicBezTo>
                      <a:pt x="189" y="373"/>
                      <a:pt x="192" y="368"/>
                      <a:pt x="194" y="363"/>
                    </a:cubicBezTo>
                    <a:cubicBezTo>
                      <a:pt x="194" y="369"/>
                      <a:pt x="194" y="369"/>
                      <a:pt x="194" y="369"/>
                    </a:cubicBezTo>
                    <a:cubicBezTo>
                      <a:pt x="195" y="374"/>
                      <a:pt x="195" y="378"/>
                      <a:pt x="195" y="383"/>
                    </a:cubicBezTo>
                    <a:cubicBezTo>
                      <a:pt x="194" y="384"/>
                      <a:pt x="192" y="387"/>
                      <a:pt x="192" y="390"/>
                    </a:cubicBezTo>
                    <a:cubicBezTo>
                      <a:pt x="192" y="392"/>
                      <a:pt x="192" y="394"/>
                      <a:pt x="193" y="395"/>
                    </a:cubicBezTo>
                    <a:cubicBezTo>
                      <a:pt x="191" y="403"/>
                      <a:pt x="186" y="411"/>
                      <a:pt x="182" y="418"/>
                    </a:cubicBezTo>
                    <a:close/>
                    <a:moveTo>
                      <a:pt x="222" y="385"/>
                    </a:moveTo>
                    <a:cubicBezTo>
                      <a:pt x="224" y="381"/>
                      <a:pt x="229" y="380"/>
                      <a:pt x="236" y="380"/>
                    </a:cubicBezTo>
                    <a:cubicBezTo>
                      <a:pt x="239" y="380"/>
                      <a:pt x="242" y="379"/>
                      <a:pt x="245" y="378"/>
                    </a:cubicBezTo>
                    <a:cubicBezTo>
                      <a:pt x="245" y="382"/>
                      <a:pt x="244" y="385"/>
                      <a:pt x="244" y="388"/>
                    </a:cubicBezTo>
                    <a:cubicBezTo>
                      <a:pt x="244" y="391"/>
                      <a:pt x="244" y="391"/>
                      <a:pt x="244" y="391"/>
                    </a:cubicBezTo>
                    <a:cubicBezTo>
                      <a:pt x="244" y="394"/>
                      <a:pt x="243" y="397"/>
                      <a:pt x="243" y="400"/>
                    </a:cubicBezTo>
                    <a:cubicBezTo>
                      <a:pt x="242" y="400"/>
                      <a:pt x="242" y="401"/>
                      <a:pt x="242" y="401"/>
                    </a:cubicBezTo>
                    <a:cubicBezTo>
                      <a:pt x="242" y="402"/>
                      <a:pt x="242" y="402"/>
                      <a:pt x="242" y="402"/>
                    </a:cubicBezTo>
                    <a:cubicBezTo>
                      <a:pt x="241" y="404"/>
                      <a:pt x="240" y="406"/>
                      <a:pt x="239" y="408"/>
                    </a:cubicBezTo>
                    <a:cubicBezTo>
                      <a:pt x="236" y="411"/>
                      <a:pt x="234" y="412"/>
                      <a:pt x="231" y="414"/>
                    </a:cubicBezTo>
                    <a:cubicBezTo>
                      <a:pt x="230" y="415"/>
                      <a:pt x="230" y="415"/>
                      <a:pt x="230" y="415"/>
                    </a:cubicBezTo>
                    <a:cubicBezTo>
                      <a:pt x="230" y="415"/>
                      <a:pt x="230" y="415"/>
                      <a:pt x="230" y="415"/>
                    </a:cubicBezTo>
                    <a:cubicBezTo>
                      <a:pt x="229" y="415"/>
                      <a:pt x="228" y="415"/>
                      <a:pt x="228" y="415"/>
                    </a:cubicBezTo>
                    <a:cubicBezTo>
                      <a:pt x="226" y="413"/>
                      <a:pt x="225" y="411"/>
                      <a:pt x="223" y="409"/>
                    </a:cubicBezTo>
                    <a:cubicBezTo>
                      <a:pt x="221" y="407"/>
                      <a:pt x="221" y="407"/>
                      <a:pt x="221" y="407"/>
                    </a:cubicBezTo>
                    <a:cubicBezTo>
                      <a:pt x="222" y="406"/>
                      <a:pt x="222" y="404"/>
                      <a:pt x="222" y="402"/>
                    </a:cubicBezTo>
                    <a:cubicBezTo>
                      <a:pt x="221" y="400"/>
                      <a:pt x="221" y="399"/>
                      <a:pt x="220" y="397"/>
                    </a:cubicBezTo>
                    <a:cubicBezTo>
                      <a:pt x="222" y="393"/>
                      <a:pt x="222" y="389"/>
                      <a:pt x="222" y="385"/>
                    </a:cubicBezTo>
                    <a:close/>
                    <a:moveTo>
                      <a:pt x="208" y="399"/>
                    </a:moveTo>
                    <a:cubicBezTo>
                      <a:pt x="208" y="400"/>
                      <a:pt x="207" y="402"/>
                      <a:pt x="208" y="404"/>
                    </a:cubicBezTo>
                    <a:cubicBezTo>
                      <a:pt x="208" y="410"/>
                      <a:pt x="212" y="414"/>
                      <a:pt x="216" y="413"/>
                    </a:cubicBezTo>
                    <a:cubicBezTo>
                      <a:pt x="217" y="413"/>
                      <a:pt x="218" y="412"/>
                      <a:pt x="219" y="411"/>
                    </a:cubicBezTo>
                    <a:cubicBezTo>
                      <a:pt x="220" y="412"/>
                      <a:pt x="220" y="412"/>
                      <a:pt x="220" y="412"/>
                    </a:cubicBezTo>
                    <a:cubicBezTo>
                      <a:pt x="222" y="413"/>
                      <a:pt x="223" y="415"/>
                      <a:pt x="225" y="417"/>
                    </a:cubicBezTo>
                    <a:cubicBezTo>
                      <a:pt x="223" y="419"/>
                      <a:pt x="222" y="422"/>
                      <a:pt x="222" y="425"/>
                    </a:cubicBezTo>
                    <a:cubicBezTo>
                      <a:pt x="222" y="425"/>
                      <a:pt x="222" y="425"/>
                      <a:pt x="222" y="425"/>
                    </a:cubicBezTo>
                    <a:cubicBezTo>
                      <a:pt x="220" y="423"/>
                      <a:pt x="218" y="421"/>
                      <a:pt x="216" y="421"/>
                    </a:cubicBezTo>
                    <a:cubicBezTo>
                      <a:pt x="215" y="420"/>
                      <a:pt x="215" y="420"/>
                      <a:pt x="214" y="420"/>
                    </a:cubicBezTo>
                    <a:cubicBezTo>
                      <a:pt x="210" y="416"/>
                      <a:pt x="204" y="417"/>
                      <a:pt x="202" y="420"/>
                    </a:cubicBezTo>
                    <a:cubicBezTo>
                      <a:pt x="202" y="420"/>
                      <a:pt x="202" y="421"/>
                      <a:pt x="201" y="421"/>
                    </a:cubicBezTo>
                    <a:cubicBezTo>
                      <a:pt x="195" y="423"/>
                      <a:pt x="188" y="426"/>
                      <a:pt x="184" y="430"/>
                    </a:cubicBezTo>
                    <a:cubicBezTo>
                      <a:pt x="184" y="428"/>
                      <a:pt x="183" y="425"/>
                      <a:pt x="183" y="423"/>
                    </a:cubicBezTo>
                    <a:cubicBezTo>
                      <a:pt x="183" y="423"/>
                      <a:pt x="183" y="423"/>
                      <a:pt x="183" y="423"/>
                    </a:cubicBezTo>
                    <a:cubicBezTo>
                      <a:pt x="188" y="417"/>
                      <a:pt x="193" y="408"/>
                      <a:pt x="195" y="400"/>
                    </a:cubicBezTo>
                    <a:cubicBezTo>
                      <a:pt x="196" y="401"/>
                      <a:pt x="197" y="401"/>
                      <a:pt x="198" y="401"/>
                    </a:cubicBezTo>
                    <a:cubicBezTo>
                      <a:pt x="201" y="401"/>
                      <a:pt x="204" y="399"/>
                      <a:pt x="205" y="395"/>
                    </a:cubicBezTo>
                    <a:cubicBezTo>
                      <a:pt x="206" y="396"/>
                      <a:pt x="207" y="398"/>
                      <a:pt x="208" y="399"/>
                    </a:cubicBezTo>
                    <a:close/>
                    <a:moveTo>
                      <a:pt x="210" y="355"/>
                    </a:moveTo>
                    <a:cubicBezTo>
                      <a:pt x="208" y="362"/>
                      <a:pt x="208" y="362"/>
                      <a:pt x="208" y="362"/>
                    </a:cubicBezTo>
                    <a:cubicBezTo>
                      <a:pt x="207" y="363"/>
                      <a:pt x="207" y="363"/>
                      <a:pt x="207" y="363"/>
                    </a:cubicBezTo>
                    <a:cubicBezTo>
                      <a:pt x="205" y="369"/>
                      <a:pt x="202" y="375"/>
                      <a:pt x="202" y="381"/>
                    </a:cubicBezTo>
                    <a:cubicBezTo>
                      <a:pt x="201" y="381"/>
                      <a:pt x="201" y="381"/>
                      <a:pt x="200" y="381"/>
                    </a:cubicBezTo>
                    <a:cubicBezTo>
                      <a:pt x="200" y="381"/>
                      <a:pt x="199" y="381"/>
                      <a:pt x="199" y="381"/>
                    </a:cubicBezTo>
                    <a:cubicBezTo>
                      <a:pt x="199" y="377"/>
                      <a:pt x="199" y="373"/>
                      <a:pt x="198" y="369"/>
                    </a:cubicBezTo>
                    <a:cubicBezTo>
                      <a:pt x="198" y="358"/>
                      <a:pt x="198" y="358"/>
                      <a:pt x="198" y="358"/>
                    </a:cubicBezTo>
                    <a:cubicBezTo>
                      <a:pt x="198" y="357"/>
                      <a:pt x="198" y="357"/>
                      <a:pt x="198" y="357"/>
                    </a:cubicBezTo>
                    <a:cubicBezTo>
                      <a:pt x="199" y="355"/>
                      <a:pt x="200" y="354"/>
                      <a:pt x="200" y="351"/>
                    </a:cubicBezTo>
                    <a:cubicBezTo>
                      <a:pt x="201" y="349"/>
                      <a:pt x="200" y="347"/>
                      <a:pt x="200" y="345"/>
                    </a:cubicBezTo>
                    <a:cubicBezTo>
                      <a:pt x="203" y="340"/>
                      <a:pt x="210" y="339"/>
                      <a:pt x="216" y="338"/>
                    </a:cubicBezTo>
                    <a:cubicBezTo>
                      <a:pt x="218" y="338"/>
                      <a:pt x="218" y="338"/>
                      <a:pt x="218" y="338"/>
                    </a:cubicBezTo>
                    <a:cubicBezTo>
                      <a:pt x="218" y="338"/>
                      <a:pt x="218" y="339"/>
                      <a:pt x="218" y="339"/>
                    </a:cubicBezTo>
                    <a:cubicBezTo>
                      <a:pt x="214" y="343"/>
                      <a:pt x="212" y="350"/>
                      <a:pt x="210" y="355"/>
                    </a:cubicBezTo>
                    <a:close/>
                    <a:moveTo>
                      <a:pt x="238" y="279"/>
                    </a:moveTo>
                    <a:cubicBezTo>
                      <a:pt x="237" y="290"/>
                      <a:pt x="237" y="290"/>
                      <a:pt x="237" y="290"/>
                    </a:cubicBezTo>
                    <a:cubicBezTo>
                      <a:pt x="237" y="291"/>
                      <a:pt x="237" y="291"/>
                      <a:pt x="237" y="291"/>
                    </a:cubicBezTo>
                    <a:cubicBezTo>
                      <a:pt x="236" y="301"/>
                      <a:pt x="235" y="316"/>
                      <a:pt x="229" y="324"/>
                    </a:cubicBezTo>
                    <a:cubicBezTo>
                      <a:pt x="226" y="324"/>
                      <a:pt x="223" y="326"/>
                      <a:pt x="221" y="328"/>
                    </a:cubicBezTo>
                    <a:cubicBezTo>
                      <a:pt x="219" y="330"/>
                      <a:pt x="218" y="332"/>
                      <a:pt x="218" y="334"/>
                    </a:cubicBezTo>
                    <a:cubicBezTo>
                      <a:pt x="216" y="334"/>
                      <a:pt x="216" y="334"/>
                      <a:pt x="216" y="334"/>
                    </a:cubicBezTo>
                    <a:cubicBezTo>
                      <a:pt x="210" y="335"/>
                      <a:pt x="202" y="336"/>
                      <a:pt x="198" y="341"/>
                    </a:cubicBezTo>
                    <a:cubicBezTo>
                      <a:pt x="197" y="341"/>
                      <a:pt x="197" y="341"/>
                      <a:pt x="197" y="341"/>
                    </a:cubicBezTo>
                    <a:cubicBezTo>
                      <a:pt x="197" y="331"/>
                      <a:pt x="197" y="331"/>
                      <a:pt x="197" y="331"/>
                    </a:cubicBezTo>
                    <a:cubicBezTo>
                      <a:pt x="196" y="316"/>
                      <a:pt x="196" y="316"/>
                      <a:pt x="196" y="316"/>
                    </a:cubicBezTo>
                    <a:cubicBezTo>
                      <a:pt x="199" y="315"/>
                      <a:pt x="201" y="312"/>
                      <a:pt x="201" y="307"/>
                    </a:cubicBezTo>
                    <a:cubicBezTo>
                      <a:pt x="201" y="304"/>
                      <a:pt x="200" y="301"/>
                      <a:pt x="199" y="299"/>
                    </a:cubicBezTo>
                    <a:cubicBezTo>
                      <a:pt x="200" y="295"/>
                      <a:pt x="203" y="292"/>
                      <a:pt x="206" y="287"/>
                    </a:cubicBezTo>
                    <a:cubicBezTo>
                      <a:pt x="209" y="282"/>
                      <a:pt x="214" y="277"/>
                      <a:pt x="219" y="273"/>
                    </a:cubicBezTo>
                    <a:cubicBezTo>
                      <a:pt x="223" y="270"/>
                      <a:pt x="226" y="269"/>
                      <a:pt x="230" y="267"/>
                    </a:cubicBezTo>
                    <a:cubicBezTo>
                      <a:pt x="233" y="266"/>
                      <a:pt x="236" y="264"/>
                      <a:pt x="239" y="262"/>
                    </a:cubicBezTo>
                    <a:cubicBezTo>
                      <a:pt x="239" y="268"/>
                      <a:pt x="238" y="273"/>
                      <a:pt x="238" y="27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41" name="Freeform 107"/>
              <p:cNvSpPr>
                <a:spLocks noEditPoints="1"/>
              </p:cNvSpPr>
              <p:nvPr/>
            </p:nvSpPr>
            <p:spPr bwMode="auto">
              <a:xfrm>
                <a:off x="4506" y="1510"/>
                <a:ext cx="523" cy="1457"/>
              </a:xfrm>
              <a:custGeom>
                <a:avLst/>
                <a:gdLst>
                  <a:gd name="T0" fmla="*/ 1900 w 389"/>
                  <a:gd name="T1" fmla="*/ 4820 h 1084"/>
                  <a:gd name="T2" fmla="*/ 2009 w 389"/>
                  <a:gd name="T3" fmla="*/ 4778 h 1084"/>
                  <a:gd name="T4" fmla="*/ 1691 w 389"/>
                  <a:gd name="T5" fmla="*/ 3801 h 1084"/>
                  <a:gd name="T6" fmla="*/ 1820 w 389"/>
                  <a:gd name="T7" fmla="*/ 3465 h 1084"/>
                  <a:gd name="T8" fmla="*/ 1526 w 389"/>
                  <a:gd name="T9" fmla="*/ 2667 h 1084"/>
                  <a:gd name="T10" fmla="*/ 1800 w 389"/>
                  <a:gd name="T11" fmla="*/ 3082 h 1084"/>
                  <a:gd name="T12" fmla="*/ 1526 w 389"/>
                  <a:gd name="T13" fmla="*/ 2540 h 1084"/>
                  <a:gd name="T14" fmla="*/ 1659 w 389"/>
                  <a:gd name="T15" fmla="*/ 2172 h 1084"/>
                  <a:gd name="T16" fmla="*/ 1763 w 389"/>
                  <a:gd name="T17" fmla="*/ 2017 h 1084"/>
                  <a:gd name="T18" fmla="*/ 1429 w 389"/>
                  <a:gd name="T19" fmla="*/ 2137 h 1084"/>
                  <a:gd name="T20" fmla="*/ 1441 w 389"/>
                  <a:gd name="T21" fmla="*/ 1610 h 1084"/>
                  <a:gd name="T22" fmla="*/ 1764 w 389"/>
                  <a:gd name="T23" fmla="*/ 1858 h 1084"/>
                  <a:gd name="T24" fmla="*/ 1496 w 389"/>
                  <a:gd name="T25" fmla="*/ 1130 h 1084"/>
                  <a:gd name="T26" fmla="*/ 1709 w 389"/>
                  <a:gd name="T27" fmla="*/ 1160 h 1084"/>
                  <a:gd name="T28" fmla="*/ 1355 w 389"/>
                  <a:gd name="T29" fmla="*/ 946 h 1084"/>
                  <a:gd name="T30" fmla="*/ 1375 w 389"/>
                  <a:gd name="T31" fmla="*/ 1496 h 1084"/>
                  <a:gd name="T32" fmla="*/ 1264 w 389"/>
                  <a:gd name="T33" fmla="*/ 839 h 1084"/>
                  <a:gd name="T34" fmla="*/ 1538 w 389"/>
                  <a:gd name="T35" fmla="*/ 636 h 1084"/>
                  <a:gd name="T36" fmla="*/ 1150 w 389"/>
                  <a:gd name="T37" fmla="*/ 794 h 1084"/>
                  <a:gd name="T38" fmla="*/ 1101 w 389"/>
                  <a:gd name="T39" fmla="*/ 578 h 1084"/>
                  <a:gd name="T40" fmla="*/ 903 w 389"/>
                  <a:gd name="T41" fmla="*/ 531 h 1084"/>
                  <a:gd name="T42" fmla="*/ 598 w 389"/>
                  <a:gd name="T43" fmla="*/ 345 h 1084"/>
                  <a:gd name="T44" fmla="*/ 379 w 389"/>
                  <a:gd name="T45" fmla="*/ 241 h 1084"/>
                  <a:gd name="T46" fmla="*/ 183 w 389"/>
                  <a:gd name="T47" fmla="*/ 320 h 1084"/>
                  <a:gd name="T48" fmla="*/ 183 w 389"/>
                  <a:gd name="T49" fmla="*/ 358 h 1084"/>
                  <a:gd name="T50" fmla="*/ 909 w 389"/>
                  <a:gd name="T51" fmla="*/ 684 h 1084"/>
                  <a:gd name="T52" fmla="*/ 777 w 389"/>
                  <a:gd name="T53" fmla="*/ 719 h 1084"/>
                  <a:gd name="T54" fmla="*/ 566 w 389"/>
                  <a:gd name="T55" fmla="*/ 1012 h 1084"/>
                  <a:gd name="T56" fmla="*/ 636 w 389"/>
                  <a:gd name="T57" fmla="*/ 1028 h 1084"/>
                  <a:gd name="T58" fmla="*/ 1045 w 389"/>
                  <a:gd name="T59" fmla="*/ 1149 h 1084"/>
                  <a:gd name="T60" fmla="*/ 960 w 389"/>
                  <a:gd name="T61" fmla="*/ 1172 h 1084"/>
                  <a:gd name="T62" fmla="*/ 875 w 389"/>
                  <a:gd name="T63" fmla="*/ 1335 h 1084"/>
                  <a:gd name="T64" fmla="*/ 895 w 389"/>
                  <a:gd name="T65" fmla="*/ 1327 h 1084"/>
                  <a:gd name="T66" fmla="*/ 1159 w 389"/>
                  <a:gd name="T67" fmla="*/ 1530 h 1084"/>
                  <a:gd name="T68" fmla="*/ 1240 w 389"/>
                  <a:gd name="T69" fmla="*/ 2282 h 1084"/>
                  <a:gd name="T70" fmla="*/ 1392 w 389"/>
                  <a:gd name="T71" fmla="*/ 3171 h 1084"/>
                  <a:gd name="T72" fmla="*/ 1796 w 389"/>
                  <a:gd name="T73" fmla="*/ 5036 h 1084"/>
                  <a:gd name="T74" fmla="*/ 1623 w 389"/>
                  <a:gd name="T75" fmla="*/ 5901 h 1084"/>
                  <a:gd name="T76" fmla="*/ 1652 w 389"/>
                  <a:gd name="T77" fmla="*/ 5585 h 1084"/>
                  <a:gd name="T78" fmla="*/ 1785 w 389"/>
                  <a:gd name="T79" fmla="*/ 6391 h 1084"/>
                  <a:gd name="T80" fmla="*/ 1962 w 389"/>
                  <a:gd name="T81" fmla="*/ 5927 h 1084"/>
                  <a:gd name="T82" fmla="*/ 2019 w 389"/>
                  <a:gd name="T83" fmla="*/ 6013 h 1084"/>
                  <a:gd name="T84" fmla="*/ 2089 w 389"/>
                  <a:gd name="T85" fmla="*/ 5427 h 1084"/>
                  <a:gd name="T86" fmla="*/ 1405 w 389"/>
                  <a:gd name="T87" fmla="*/ 1642 h 1084"/>
                  <a:gd name="T88" fmla="*/ 1424 w 389"/>
                  <a:gd name="T89" fmla="*/ 2535 h 1084"/>
                  <a:gd name="T90" fmla="*/ 1328 w 389"/>
                  <a:gd name="T91" fmla="*/ 1440 h 1084"/>
                  <a:gd name="T92" fmla="*/ 1229 w 389"/>
                  <a:gd name="T93" fmla="*/ 1280 h 1084"/>
                  <a:gd name="T94" fmla="*/ 1129 w 389"/>
                  <a:gd name="T95" fmla="*/ 909 h 1084"/>
                  <a:gd name="T96" fmla="*/ 1198 w 389"/>
                  <a:gd name="T97" fmla="*/ 1056 h 1084"/>
                  <a:gd name="T98" fmla="*/ 1234 w 389"/>
                  <a:gd name="T99" fmla="*/ 1616 h 1084"/>
                  <a:gd name="T100" fmla="*/ 1250 w 389"/>
                  <a:gd name="T101" fmla="*/ 1539 h 1084"/>
                  <a:gd name="T102" fmla="*/ 1291 w 389"/>
                  <a:gd name="T103" fmla="*/ 1785 h 1084"/>
                  <a:gd name="T104" fmla="*/ 1366 w 389"/>
                  <a:gd name="T105" fmla="*/ 1907 h 1084"/>
                  <a:gd name="T106" fmla="*/ 1311 w 389"/>
                  <a:gd name="T107" fmla="*/ 2690 h 1084"/>
                  <a:gd name="T108" fmla="*/ 1453 w 389"/>
                  <a:gd name="T109" fmla="*/ 2421 h 1084"/>
                  <a:gd name="T110" fmla="*/ 1392 w 389"/>
                  <a:gd name="T111" fmla="*/ 3067 h 1084"/>
                  <a:gd name="T112" fmla="*/ 1648 w 389"/>
                  <a:gd name="T113" fmla="*/ 3714 h 1084"/>
                  <a:gd name="T114" fmla="*/ 1518 w 389"/>
                  <a:gd name="T115" fmla="*/ 4332 h 1084"/>
                  <a:gd name="T116" fmla="*/ 1772 w 389"/>
                  <a:gd name="T117" fmla="*/ 5644 h 1084"/>
                  <a:gd name="T118" fmla="*/ 1667 w 389"/>
                  <a:gd name="T119" fmla="*/ 4579 h 1084"/>
                  <a:gd name="T120" fmla="*/ 1573 w 389"/>
                  <a:gd name="T121" fmla="*/ 3671 h 1084"/>
                  <a:gd name="T122" fmla="*/ 2040 w 389"/>
                  <a:gd name="T123" fmla="*/ 5333 h 10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89" h="1084">
                    <a:moveTo>
                      <a:pt x="386" y="949"/>
                    </a:moveTo>
                    <a:cubicBezTo>
                      <a:pt x="385" y="947"/>
                      <a:pt x="383" y="946"/>
                      <a:pt x="383" y="945"/>
                    </a:cubicBezTo>
                    <a:cubicBezTo>
                      <a:pt x="380" y="939"/>
                      <a:pt x="380" y="939"/>
                      <a:pt x="380" y="939"/>
                    </a:cubicBezTo>
                    <a:cubicBezTo>
                      <a:pt x="378" y="933"/>
                      <a:pt x="375" y="928"/>
                      <a:pt x="372" y="924"/>
                    </a:cubicBezTo>
                    <a:cubicBezTo>
                      <a:pt x="369" y="920"/>
                      <a:pt x="365" y="917"/>
                      <a:pt x="361" y="914"/>
                    </a:cubicBezTo>
                    <a:cubicBezTo>
                      <a:pt x="355" y="909"/>
                      <a:pt x="355" y="909"/>
                      <a:pt x="355" y="909"/>
                    </a:cubicBezTo>
                    <a:cubicBezTo>
                      <a:pt x="352" y="907"/>
                      <a:pt x="352" y="907"/>
                      <a:pt x="352" y="907"/>
                    </a:cubicBezTo>
                    <a:cubicBezTo>
                      <a:pt x="351" y="905"/>
                      <a:pt x="350" y="904"/>
                      <a:pt x="349" y="903"/>
                    </a:cubicBezTo>
                    <a:cubicBezTo>
                      <a:pt x="348" y="903"/>
                      <a:pt x="348" y="902"/>
                      <a:pt x="348" y="902"/>
                    </a:cubicBezTo>
                    <a:cubicBezTo>
                      <a:pt x="343" y="896"/>
                      <a:pt x="338" y="889"/>
                      <a:pt x="335" y="874"/>
                    </a:cubicBezTo>
                    <a:cubicBezTo>
                      <a:pt x="334" y="865"/>
                      <a:pt x="331" y="858"/>
                      <a:pt x="329" y="851"/>
                    </a:cubicBezTo>
                    <a:cubicBezTo>
                      <a:pt x="326" y="841"/>
                      <a:pt x="322" y="832"/>
                      <a:pt x="322" y="818"/>
                    </a:cubicBezTo>
                    <a:cubicBezTo>
                      <a:pt x="322" y="818"/>
                      <a:pt x="322" y="817"/>
                      <a:pt x="322" y="816"/>
                    </a:cubicBezTo>
                    <a:cubicBezTo>
                      <a:pt x="323" y="797"/>
                      <a:pt x="323" y="797"/>
                      <a:pt x="323" y="797"/>
                    </a:cubicBezTo>
                    <a:cubicBezTo>
                      <a:pt x="324" y="788"/>
                      <a:pt x="324" y="780"/>
                      <a:pt x="324" y="771"/>
                    </a:cubicBezTo>
                    <a:cubicBezTo>
                      <a:pt x="324" y="767"/>
                      <a:pt x="324" y="762"/>
                      <a:pt x="324" y="758"/>
                    </a:cubicBezTo>
                    <a:cubicBezTo>
                      <a:pt x="325" y="761"/>
                      <a:pt x="325" y="761"/>
                      <a:pt x="325" y="761"/>
                    </a:cubicBezTo>
                    <a:cubicBezTo>
                      <a:pt x="331" y="775"/>
                      <a:pt x="331" y="775"/>
                      <a:pt x="331" y="775"/>
                    </a:cubicBezTo>
                    <a:cubicBezTo>
                      <a:pt x="333" y="780"/>
                      <a:pt x="334" y="784"/>
                      <a:pt x="335" y="788"/>
                    </a:cubicBezTo>
                    <a:cubicBezTo>
                      <a:pt x="336" y="795"/>
                      <a:pt x="333" y="808"/>
                      <a:pt x="331" y="811"/>
                    </a:cubicBezTo>
                    <a:cubicBezTo>
                      <a:pt x="331" y="811"/>
                      <a:pt x="331" y="811"/>
                      <a:pt x="331" y="811"/>
                    </a:cubicBezTo>
                    <a:cubicBezTo>
                      <a:pt x="334" y="807"/>
                      <a:pt x="337" y="805"/>
                      <a:pt x="337" y="800"/>
                    </a:cubicBezTo>
                    <a:cubicBezTo>
                      <a:pt x="337" y="800"/>
                      <a:pt x="337" y="800"/>
                      <a:pt x="337" y="800"/>
                    </a:cubicBezTo>
                    <a:cubicBezTo>
                      <a:pt x="338" y="803"/>
                      <a:pt x="339" y="807"/>
                      <a:pt x="340" y="810"/>
                    </a:cubicBezTo>
                    <a:cubicBezTo>
                      <a:pt x="341" y="809"/>
                      <a:pt x="341" y="809"/>
                      <a:pt x="341" y="809"/>
                    </a:cubicBezTo>
                    <a:cubicBezTo>
                      <a:pt x="338" y="804"/>
                      <a:pt x="341" y="797"/>
                      <a:pt x="339" y="791"/>
                    </a:cubicBezTo>
                    <a:cubicBezTo>
                      <a:pt x="338" y="785"/>
                      <a:pt x="337" y="780"/>
                      <a:pt x="335" y="774"/>
                    </a:cubicBezTo>
                    <a:cubicBezTo>
                      <a:pt x="329" y="759"/>
                      <a:pt x="329" y="759"/>
                      <a:pt x="329" y="759"/>
                    </a:cubicBezTo>
                    <a:cubicBezTo>
                      <a:pt x="322" y="744"/>
                      <a:pt x="322" y="744"/>
                      <a:pt x="322" y="744"/>
                    </a:cubicBezTo>
                    <a:cubicBezTo>
                      <a:pt x="322" y="744"/>
                      <a:pt x="322" y="744"/>
                      <a:pt x="322" y="744"/>
                    </a:cubicBezTo>
                    <a:cubicBezTo>
                      <a:pt x="322" y="741"/>
                      <a:pt x="321" y="738"/>
                      <a:pt x="320" y="735"/>
                    </a:cubicBezTo>
                    <a:cubicBezTo>
                      <a:pt x="316" y="720"/>
                      <a:pt x="310" y="707"/>
                      <a:pt x="304" y="692"/>
                    </a:cubicBezTo>
                    <a:cubicBezTo>
                      <a:pt x="299" y="680"/>
                      <a:pt x="294" y="668"/>
                      <a:pt x="289" y="653"/>
                    </a:cubicBezTo>
                    <a:cubicBezTo>
                      <a:pt x="288" y="650"/>
                      <a:pt x="287" y="647"/>
                      <a:pt x="286" y="645"/>
                    </a:cubicBezTo>
                    <a:cubicBezTo>
                      <a:pt x="286" y="645"/>
                      <a:pt x="286" y="645"/>
                      <a:pt x="286" y="645"/>
                    </a:cubicBezTo>
                    <a:cubicBezTo>
                      <a:pt x="286" y="644"/>
                      <a:pt x="286" y="644"/>
                      <a:pt x="286" y="644"/>
                    </a:cubicBezTo>
                    <a:cubicBezTo>
                      <a:pt x="281" y="628"/>
                      <a:pt x="280" y="615"/>
                      <a:pt x="280" y="604"/>
                    </a:cubicBezTo>
                    <a:cubicBezTo>
                      <a:pt x="280" y="600"/>
                      <a:pt x="281" y="597"/>
                      <a:pt x="281" y="594"/>
                    </a:cubicBezTo>
                    <a:cubicBezTo>
                      <a:pt x="281" y="580"/>
                      <a:pt x="281" y="580"/>
                      <a:pt x="281" y="580"/>
                    </a:cubicBezTo>
                    <a:cubicBezTo>
                      <a:pt x="281" y="579"/>
                      <a:pt x="281" y="578"/>
                      <a:pt x="281" y="577"/>
                    </a:cubicBezTo>
                    <a:cubicBezTo>
                      <a:pt x="285" y="582"/>
                      <a:pt x="293" y="587"/>
                      <a:pt x="298" y="591"/>
                    </a:cubicBezTo>
                    <a:cubicBezTo>
                      <a:pt x="307" y="596"/>
                      <a:pt x="321" y="605"/>
                      <a:pt x="326" y="614"/>
                    </a:cubicBezTo>
                    <a:cubicBezTo>
                      <a:pt x="326" y="614"/>
                      <a:pt x="326" y="614"/>
                      <a:pt x="326" y="614"/>
                    </a:cubicBezTo>
                    <a:cubicBezTo>
                      <a:pt x="322" y="607"/>
                      <a:pt x="316" y="599"/>
                      <a:pt x="308" y="593"/>
                    </a:cubicBezTo>
                    <a:cubicBezTo>
                      <a:pt x="309" y="592"/>
                      <a:pt x="310" y="592"/>
                      <a:pt x="311" y="591"/>
                    </a:cubicBezTo>
                    <a:cubicBezTo>
                      <a:pt x="315" y="587"/>
                      <a:pt x="317" y="581"/>
                      <a:pt x="317" y="576"/>
                    </a:cubicBezTo>
                    <a:cubicBezTo>
                      <a:pt x="317" y="576"/>
                      <a:pt x="317" y="576"/>
                      <a:pt x="317" y="576"/>
                    </a:cubicBezTo>
                    <a:cubicBezTo>
                      <a:pt x="317" y="579"/>
                      <a:pt x="311" y="585"/>
                      <a:pt x="308" y="588"/>
                    </a:cubicBezTo>
                    <a:cubicBezTo>
                      <a:pt x="307" y="589"/>
                      <a:pt x="306" y="590"/>
                      <a:pt x="305" y="590"/>
                    </a:cubicBezTo>
                    <a:cubicBezTo>
                      <a:pt x="303" y="589"/>
                      <a:pt x="302" y="588"/>
                      <a:pt x="300" y="587"/>
                    </a:cubicBezTo>
                    <a:cubicBezTo>
                      <a:pt x="293" y="583"/>
                      <a:pt x="283" y="576"/>
                      <a:pt x="280" y="567"/>
                    </a:cubicBezTo>
                    <a:cubicBezTo>
                      <a:pt x="279" y="568"/>
                      <a:pt x="279" y="568"/>
                      <a:pt x="279" y="568"/>
                    </a:cubicBezTo>
                    <a:cubicBezTo>
                      <a:pt x="276" y="549"/>
                      <a:pt x="265" y="534"/>
                      <a:pt x="264" y="532"/>
                    </a:cubicBezTo>
                    <a:cubicBezTo>
                      <a:pt x="264" y="532"/>
                      <a:pt x="250" y="514"/>
                      <a:pt x="248" y="512"/>
                    </a:cubicBezTo>
                    <a:cubicBezTo>
                      <a:pt x="248" y="509"/>
                      <a:pt x="248" y="505"/>
                      <a:pt x="247" y="501"/>
                    </a:cubicBezTo>
                    <a:cubicBezTo>
                      <a:pt x="246" y="489"/>
                      <a:pt x="246" y="489"/>
                      <a:pt x="246" y="489"/>
                    </a:cubicBezTo>
                    <a:cubicBezTo>
                      <a:pt x="247" y="489"/>
                      <a:pt x="247" y="489"/>
                      <a:pt x="247" y="489"/>
                    </a:cubicBezTo>
                    <a:cubicBezTo>
                      <a:pt x="247" y="483"/>
                      <a:pt x="250" y="476"/>
                      <a:pt x="253" y="469"/>
                    </a:cubicBezTo>
                    <a:cubicBezTo>
                      <a:pt x="254" y="467"/>
                      <a:pt x="254" y="467"/>
                      <a:pt x="254" y="467"/>
                    </a:cubicBezTo>
                    <a:cubicBezTo>
                      <a:pt x="256" y="462"/>
                      <a:pt x="258" y="457"/>
                      <a:pt x="258" y="452"/>
                    </a:cubicBezTo>
                    <a:cubicBezTo>
                      <a:pt x="261" y="461"/>
                      <a:pt x="266" y="470"/>
                      <a:pt x="272" y="478"/>
                    </a:cubicBezTo>
                    <a:cubicBezTo>
                      <a:pt x="277" y="483"/>
                      <a:pt x="277" y="483"/>
                      <a:pt x="277" y="483"/>
                    </a:cubicBezTo>
                    <a:cubicBezTo>
                      <a:pt x="280" y="486"/>
                      <a:pt x="283" y="488"/>
                      <a:pt x="285" y="491"/>
                    </a:cubicBezTo>
                    <a:cubicBezTo>
                      <a:pt x="288" y="497"/>
                      <a:pt x="292" y="504"/>
                      <a:pt x="296" y="512"/>
                    </a:cubicBezTo>
                    <a:cubicBezTo>
                      <a:pt x="300" y="521"/>
                      <a:pt x="300" y="521"/>
                      <a:pt x="300" y="521"/>
                    </a:cubicBezTo>
                    <a:cubicBezTo>
                      <a:pt x="305" y="530"/>
                      <a:pt x="305" y="530"/>
                      <a:pt x="305" y="530"/>
                    </a:cubicBezTo>
                    <a:cubicBezTo>
                      <a:pt x="307" y="534"/>
                      <a:pt x="307" y="534"/>
                      <a:pt x="307" y="534"/>
                    </a:cubicBezTo>
                    <a:cubicBezTo>
                      <a:pt x="309" y="536"/>
                      <a:pt x="314" y="539"/>
                      <a:pt x="314" y="541"/>
                    </a:cubicBezTo>
                    <a:cubicBezTo>
                      <a:pt x="314" y="541"/>
                      <a:pt x="314" y="541"/>
                      <a:pt x="314" y="541"/>
                    </a:cubicBezTo>
                    <a:cubicBezTo>
                      <a:pt x="314" y="538"/>
                      <a:pt x="312" y="534"/>
                      <a:pt x="310" y="532"/>
                    </a:cubicBezTo>
                    <a:cubicBezTo>
                      <a:pt x="308" y="528"/>
                      <a:pt x="308" y="528"/>
                      <a:pt x="308" y="528"/>
                    </a:cubicBezTo>
                    <a:cubicBezTo>
                      <a:pt x="305" y="522"/>
                      <a:pt x="305" y="522"/>
                      <a:pt x="305" y="522"/>
                    </a:cubicBezTo>
                    <a:cubicBezTo>
                      <a:pt x="307" y="522"/>
                      <a:pt x="310" y="521"/>
                      <a:pt x="312" y="521"/>
                    </a:cubicBezTo>
                    <a:cubicBezTo>
                      <a:pt x="316" y="520"/>
                      <a:pt x="316" y="520"/>
                      <a:pt x="316" y="520"/>
                    </a:cubicBezTo>
                    <a:cubicBezTo>
                      <a:pt x="316" y="520"/>
                      <a:pt x="316" y="520"/>
                      <a:pt x="316" y="520"/>
                    </a:cubicBezTo>
                    <a:cubicBezTo>
                      <a:pt x="316" y="520"/>
                      <a:pt x="305" y="519"/>
                      <a:pt x="303" y="517"/>
                    </a:cubicBezTo>
                    <a:cubicBezTo>
                      <a:pt x="303" y="517"/>
                      <a:pt x="303" y="517"/>
                      <a:pt x="303" y="517"/>
                    </a:cubicBezTo>
                    <a:cubicBezTo>
                      <a:pt x="300" y="510"/>
                      <a:pt x="300" y="510"/>
                      <a:pt x="300" y="510"/>
                    </a:cubicBezTo>
                    <a:cubicBezTo>
                      <a:pt x="296" y="502"/>
                      <a:pt x="292" y="495"/>
                      <a:pt x="288" y="489"/>
                    </a:cubicBezTo>
                    <a:cubicBezTo>
                      <a:pt x="286" y="486"/>
                      <a:pt x="283" y="483"/>
                      <a:pt x="280" y="480"/>
                    </a:cubicBezTo>
                    <a:cubicBezTo>
                      <a:pt x="275" y="475"/>
                      <a:pt x="275" y="475"/>
                      <a:pt x="275" y="475"/>
                    </a:cubicBezTo>
                    <a:cubicBezTo>
                      <a:pt x="267" y="465"/>
                      <a:pt x="262" y="455"/>
                      <a:pt x="260" y="442"/>
                    </a:cubicBezTo>
                    <a:cubicBezTo>
                      <a:pt x="260" y="438"/>
                      <a:pt x="259" y="435"/>
                      <a:pt x="258" y="431"/>
                    </a:cubicBezTo>
                    <a:cubicBezTo>
                      <a:pt x="258" y="431"/>
                      <a:pt x="258" y="431"/>
                      <a:pt x="258" y="431"/>
                    </a:cubicBezTo>
                    <a:cubicBezTo>
                      <a:pt x="258" y="431"/>
                      <a:pt x="258" y="431"/>
                      <a:pt x="258" y="431"/>
                    </a:cubicBezTo>
                    <a:cubicBezTo>
                      <a:pt x="256" y="425"/>
                      <a:pt x="254" y="420"/>
                      <a:pt x="249" y="416"/>
                    </a:cubicBezTo>
                    <a:cubicBezTo>
                      <a:pt x="249" y="415"/>
                      <a:pt x="250" y="413"/>
                      <a:pt x="250" y="411"/>
                    </a:cubicBezTo>
                    <a:cubicBezTo>
                      <a:pt x="250" y="410"/>
                      <a:pt x="250" y="410"/>
                      <a:pt x="250" y="409"/>
                    </a:cubicBezTo>
                    <a:cubicBezTo>
                      <a:pt x="250" y="409"/>
                      <a:pt x="250" y="409"/>
                      <a:pt x="250" y="409"/>
                    </a:cubicBezTo>
                    <a:cubicBezTo>
                      <a:pt x="250" y="409"/>
                      <a:pt x="250" y="409"/>
                      <a:pt x="250" y="409"/>
                    </a:cubicBezTo>
                    <a:cubicBezTo>
                      <a:pt x="250" y="408"/>
                      <a:pt x="253" y="406"/>
                      <a:pt x="258" y="403"/>
                    </a:cubicBezTo>
                    <a:cubicBezTo>
                      <a:pt x="259" y="402"/>
                      <a:pt x="259" y="402"/>
                      <a:pt x="259" y="402"/>
                    </a:cubicBezTo>
                    <a:cubicBezTo>
                      <a:pt x="267" y="396"/>
                      <a:pt x="272" y="387"/>
                      <a:pt x="277" y="378"/>
                    </a:cubicBezTo>
                    <a:cubicBezTo>
                      <a:pt x="279" y="372"/>
                      <a:pt x="279" y="372"/>
                      <a:pt x="279" y="372"/>
                    </a:cubicBezTo>
                    <a:cubicBezTo>
                      <a:pt x="280" y="370"/>
                      <a:pt x="280" y="369"/>
                      <a:pt x="281" y="368"/>
                    </a:cubicBezTo>
                    <a:cubicBezTo>
                      <a:pt x="281" y="368"/>
                      <a:pt x="281" y="368"/>
                      <a:pt x="281" y="368"/>
                    </a:cubicBezTo>
                    <a:cubicBezTo>
                      <a:pt x="284" y="367"/>
                      <a:pt x="286" y="367"/>
                      <a:pt x="288" y="368"/>
                    </a:cubicBezTo>
                    <a:cubicBezTo>
                      <a:pt x="291" y="369"/>
                      <a:pt x="293" y="372"/>
                      <a:pt x="296" y="375"/>
                    </a:cubicBezTo>
                    <a:cubicBezTo>
                      <a:pt x="298" y="377"/>
                      <a:pt x="302" y="377"/>
                      <a:pt x="305" y="379"/>
                    </a:cubicBezTo>
                    <a:cubicBezTo>
                      <a:pt x="305" y="379"/>
                      <a:pt x="305" y="379"/>
                      <a:pt x="305" y="379"/>
                    </a:cubicBezTo>
                    <a:cubicBezTo>
                      <a:pt x="303" y="377"/>
                      <a:pt x="301" y="375"/>
                      <a:pt x="299" y="372"/>
                    </a:cubicBezTo>
                    <a:cubicBezTo>
                      <a:pt x="296" y="369"/>
                      <a:pt x="294" y="366"/>
                      <a:pt x="290" y="364"/>
                    </a:cubicBezTo>
                    <a:cubicBezTo>
                      <a:pt x="287" y="363"/>
                      <a:pt x="285" y="363"/>
                      <a:pt x="283" y="363"/>
                    </a:cubicBezTo>
                    <a:cubicBezTo>
                      <a:pt x="285" y="361"/>
                      <a:pt x="287" y="359"/>
                      <a:pt x="289" y="357"/>
                    </a:cubicBezTo>
                    <a:cubicBezTo>
                      <a:pt x="294" y="354"/>
                      <a:pt x="295" y="346"/>
                      <a:pt x="299" y="341"/>
                    </a:cubicBezTo>
                    <a:cubicBezTo>
                      <a:pt x="301" y="338"/>
                      <a:pt x="301" y="338"/>
                      <a:pt x="301" y="338"/>
                    </a:cubicBezTo>
                    <a:cubicBezTo>
                      <a:pt x="301" y="338"/>
                      <a:pt x="301" y="338"/>
                      <a:pt x="301" y="338"/>
                    </a:cubicBezTo>
                    <a:cubicBezTo>
                      <a:pt x="298" y="342"/>
                      <a:pt x="298" y="342"/>
                      <a:pt x="298" y="342"/>
                    </a:cubicBezTo>
                    <a:cubicBezTo>
                      <a:pt x="295" y="346"/>
                      <a:pt x="291" y="351"/>
                      <a:pt x="287" y="354"/>
                    </a:cubicBezTo>
                    <a:cubicBezTo>
                      <a:pt x="282" y="357"/>
                      <a:pt x="280" y="361"/>
                      <a:pt x="278" y="364"/>
                    </a:cubicBezTo>
                    <a:cubicBezTo>
                      <a:pt x="278" y="364"/>
                      <a:pt x="278" y="364"/>
                      <a:pt x="278" y="364"/>
                    </a:cubicBezTo>
                    <a:cubicBezTo>
                      <a:pt x="278" y="365"/>
                      <a:pt x="278" y="365"/>
                      <a:pt x="278" y="365"/>
                    </a:cubicBezTo>
                    <a:cubicBezTo>
                      <a:pt x="277" y="367"/>
                      <a:pt x="276" y="368"/>
                      <a:pt x="276" y="370"/>
                    </a:cubicBezTo>
                    <a:cubicBezTo>
                      <a:pt x="273" y="376"/>
                      <a:pt x="273" y="376"/>
                      <a:pt x="273" y="376"/>
                    </a:cubicBezTo>
                    <a:cubicBezTo>
                      <a:pt x="269" y="385"/>
                      <a:pt x="264" y="394"/>
                      <a:pt x="257" y="398"/>
                    </a:cubicBezTo>
                    <a:cubicBezTo>
                      <a:pt x="255" y="399"/>
                      <a:pt x="255" y="399"/>
                      <a:pt x="255" y="399"/>
                    </a:cubicBezTo>
                    <a:cubicBezTo>
                      <a:pt x="254" y="401"/>
                      <a:pt x="252" y="402"/>
                      <a:pt x="250" y="403"/>
                    </a:cubicBezTo>
                    <a:cubicBezTo>
                      <a:pt x="249" y="399"/>
                      <a:pt x="248" y="396"/>
                      <a:pt x="247" y="392"/>
                    </a:cubicBezTo>
                    <a:cubicBezTo>
                      <a:pt x="246" y="389"/>
                      <a:pt x="245" y="385"/>
                      <a:pt x="244" y="380"/>
                    </a:cubicBezTo>
                    <a:cubicBezTo>
                      <a:pt x="244" y="374"/>
                      <a:pt x="243" y="368"/>
                      <a:pt x="242" y="362"/>
                    </a:cubicBezTo>
                    <a:cubicBezTo>
                      <a:pt x="242" y="361"/>
                      <a:pt x="242" y="360"/>
                      <a:pt x="242" y="359"/>
                    </a:cubicBezTo>
                    <a:cubicBezTo>
                      <a:pt x="242" y="359"/>
                      <a:pt x="242" y="359"/>
                      <a:pt x="242" y="359"/>
                    </a:cubicBezTo>
                    <a:cubicBezTo>
                      <a:pt x="240" y="350"/>
                      <a:pt x="238" y="342"/>
                      <a:pt x="236" y="336"/>
                    </a:cubicBezTo>
                    <a:cubicBezTo>
                      <a:pt x="235" y="331"/>
                      <a:pt x="235" y="327"/>
                      <a:pt x="235" y="324"/>
                    </a:cubicBezTo>
                    <a:cubicBezTo>
                      <a:pt x="235" y="318"/>
                      <a:pt x="236" y="312"/>
                      <a:pt x="237" y="307"/>
                    </a:cubicBezTo>
                    <a:cubicBezTo>
                      <a:pt x="238" y="304"/>
                      <a:pt x="238" y="304"/>
                      <a:pt x="238" y="304"/>
                    </a:cubicBezTo>
                    <a:cubicBezTo>
                      <a:pt x="239" y="299"/>
                      <a:pt x="239" y="295"/>
                      <a:pt x="239" y="290"/>
                    </a:cubicBezTo>
                    <a:cubicBezTo>
                      <a:pt x="239" y="290"/>
                      <a:pt x="239" y="290"/>
                      <a:pt x="239" y="290"/>
                    </a:cubicBezTo>
                    <a:cubicBezTo>
                      <a:pt x="240" y="287"/>
                      <a:pt x="240" y="285"/>
                      <a:pt x="241" y="282"/>
                    </a:cubicBezTo>
                    <a:cubicBezTo>
                      <a:pt x="243" y="273"/>
                      <a:pt x="243" y="273"/>
                      <a:pt x="243" y="273"/>
                    </a:cubicBezTo>
                    <a:cubicBezTo>
                      <a:pt x="243" y="273"/>
                      <a:pt x="243" y="272"/>
                      <a:pt x="243" y="272"/>
                    </a:cubicBezTo>
                    <a:cubicBezTo>
                      <a:pt x="244" y="273"/>
                      <a:pt x="244" y="273"/>
                      <a:pt x="244" y="273"/>
                    </a:cubicBezTo>
                    <a:cubicBezTo>
                      <a:pt x="247" y="279"/>
                      <a:pt x="247" y="279"/>
                      <a:pt x="247" y="279"/>
                    </a:cubicBezTo>
                    <a:cubicBezTo>
                      <a:pt x="251" y="284"/>
                      <a:pt x="255" y="288"/>
                      <a:pt x="259" y="292"/>
                    </a:cubicBezTo>
                    <a:cubicBezTo>
                      <a:pt x="262" y="296"/>
                      <a:pt x="262" y="296"/>
                      <a:pt x="262" y="296"/>
                    </a:cubicBezTo>
                    <a:cubicBezTo>
                      <a:pt x="266" y="299"/>
                      <a:pt x="269" y="303"/>
                      <a:pt x="271" y="308"/>
                    </a:cubicBezTo>
                    <a:cubicBezTo>
                      <a:pt x="273" y="312"/>
                      <a:pt x="273" y="318"/>
                      <a:pt x="274" y="323"/>
                    </a:cubicBezTo>
                    <a:cubicBezTo>
                      <a:pt x="275" y="333"/>
                      <a:pt x="275" y="333"/>
                      <a:pt x="275" y="333"/>
                    </a:cubicBezTo>
                    <a:cubicBezTo>
                      <a:pt x="275" y="333"/>
                      <a:pt x="275" y="333"/>
                      <a:pt x="275" y="333"/>
                    </a:cubicBezTo>
                    <a:cubicBezTo>
                      <a:pt x="276" y="323"/>
                      <a:pt x="276" y="323"/>
                      <a:pt x="276" y="323"/>
                    </a:cubicBezTo>
                    <a:cubicBezTo>
                      <a:pt x="276" y="320"/>
                      <a:pt x="277" y="317"/>
                      <a:pt x="277" y="315"/>
                    </a:cubicBezTo>
                    <a:cubicBezTo>
                      <a:pt x="281" y="317"/>
                      <a:pt x="285" y="316"/>
                      <a:pt x="289" y="316"/>
                    </a:cubicBezTo>
                    <a:cubicBezTo>
                      <a:pt x="292" y="316"/>
                      <a:pt x="296" y="314"/>
                      <a:pt x="299" y="315"/>
                    </a:cubicBezTo>
                    <a:cubicBezTo>
                      <a:pt x="299" y="315"/>
                      <a:pt x="299" y="315"/>
                      <a:pt x="299" y="315"/>
                    </a:cubicBezTo>
                    <a:cubicBezTo>
                      <a:pt x="296" y="314"/>
                      <a:pt x="293" y="314"/>
                      <a:pt x="290" y="314"/>
                    </a:cubicBezTo>
                    <a:cubicBezTo>
                      <a:pt x="284" y="313"/>
                      <a:pt x="279" y="313"/>
                      <a:pt x="275" y="308"/>
                    </a:cubicBezTo>
                    <a:cubicBezTo>
                      <a:pt x="275" y="307"/>
                      <a:pt x="275" y="307"/>
                      <a:pt x="275" y="306"/>
                    </a:cubicBezTo>
                    <a:cubicBezTo>
                      <a:pt x="273" y="300"/>
                      <a:pt x="269" y="297"/>
                      <a:pt x="265" y="293"/>
                    </a:cubicBezTo>
                    <a:cubicBezTo>
                      <a:pt x="261" y="289"/>
                      <a:pt x="261" y="289"/>
                      <a:pt x="261" y="289"/>
                    </a:cubicBezTo>
                    <a:cubicBezTo>
                      <a:pt x="258" y="285"/>
                      <a:pt x="254" y="281"/>
                      <a:pt x="250" y="276"/>
                    </a:cubicBezTo>
                    <a:cubicBezTo>
                      <a:pt x="244" y="265"/>
                      <a:pt x="244" y="265"/>
                      <a:pt x="244" y="265"/>
                    </a:cubicBezTo>
                    <a:cubicBezTo>
                      <a:pt x="244" y="265"/>
                      <a:pt x="241" y="256"/>
                      <a:pt x="240" y="253"/>
                    </a:cubicBezTo>
                    <a:cubicBezTo>
                      <a:pt x="236" y="242"/>
                      <a:pt x="235" y="229"/>
                      <a:pt x="237" y="215"/>
                    </a:cubicBezTo>
                    <a:cubicBezTo>
                      <a:pt x="239" y="204"/>
                      <a:pt x="239" y="204"/>
                      <a:pt x="239" y="204"/>
                    </a:cubicBezTo>
                    <a:cubicBezTo>
                      <a:pt x="241" y="199"/>
                      <a:pt x="242" y="193"/>
                      <a:pt x="242" y="188"/>
                    </a:cubicBezTo>
                    <a:cubicBezTo>
                      <a:pt x="246" y="189"/>
                      <a:pt x="250" y="190"/>
                      <a:pt x="254" y="192"/>
                    </a:cubicBez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2" y="193"/>
                      <a:pt x="266" y="197"/>
                      <a:pt x="270" y="201"/>
                    </a:cubicBezTo>
                    <a:cubicBezTo>
                      <a:pt x="273" y="203"/>
                      <a:pt x="273" y="203"/>
                      <a:pt x="273" y="203"/>
                    </a:cubicBezTo>
                    <a:cubicBezTo>
                      <a:pt x="274" y="204"/>
                      <a:pt x="274" y="204"/>
                      <a:pt x="274" y="204"/>
                    </a:cubicBezTo>
                    <a:cubicBezTo>
                      <a:pt x="278" y="207"/>
                      <a:pt x="282" y="210"/>
                      <a:pt x="287" y="212"/>
                    </a:cubicBezTo>
                    <a:cubicBezTo>
                      <a:pt x="290" y="213"/>
                      <a:pt x="290" y="213"/>
                      <a:pt x="290" y="213"/>
                    </a:cubicBezTo>
                    <a:cubicBezTo>
                      <a:pt x="293" y="214"/>
                      <a:pt x="296" y="215"/>
                      <a:pt x="297" y="217"/>
                    </a:cubicBezTo>
                    <a:cubicBezTo>
                      <a:pt x="297" y="217"/>
                      <a:pt x="297" y="217"/>
                      <a:pt x="297" y="217"/>
                    </a:cubicBezTo>
                    <a:cubicBezTo>
                      <a:pt x="295" y="214"/>
                      <a:pt x="294" y="210"/>
                      <a:pt x="291" y="209"/>
                    </a:cubicBezTo>
                    <a:cubicBezTo>
                      <a:pt x="288" y="208"/>
                      <a:pt x="288" y="208"/>
                      <a:pt x="288" y="208"/>
                    </a:cubicBezTo>
                    <a:cubicBezTo>
                      <a:pt x="284" y="207"/>
                      <a:pt x="282" y="205"/>
                      <a:pt x="279" y="203"/>
                    </a:cubicBezTo>
                    <a:cubicBezTo>
                      <a:pt x="283" y="202"/>
                      <a:pt x="287" y="199"/>
                      <a:pt x="289" y="197"/>
                    </a:cubicBezTo>
                    <a:cubicBezTo>
                      <a:pt x="291" y="194"/>
                      <a:pt x="289" y="190"/>
                      <a:pt x="290" y="188"/>
                    </a:cubicBezTo>
                    <a:cubicBezTo>
                      <a:pt x="290" y="186"/>
                      <a:pt x="291" y="182"/>
                      <a:pt x="291" y="182"/>
                    </a:cubicBezTo>
                    <a:cubicBezTo>
                      <a:pt x="291" y="181"/>
                      <a:pt x="291" y="181"/>
                      <a:pt x="291" y="181"/>
                    </a:cubicBezTo>
                    <a:cubicBezTo>
                      <a:pt x="289" y="183"/>
                      <a:pt x="288" y="186"/>
                      <a:pt x="288" y="188"/>
                    </a:cubicBezTo>
                    <a:cubicBezTo>
                      <a:pt x="288" y="190"/>
                      <a:pt x="287" y="193"/>
                      <a:pt x="286" y="194"/>
                    </a:cubicBezTo>
                    <a:cubicBezTo>
                      <a:pt x="284" y="197"/>
                      <a:pt x="279" y="199"/>
                      <a:pt x="275" y="199"/>
                    </a:cubicBezTo>
                    <a:cubicBezTo>
                      <a:pt x="273" y="198"/>
                      <a:pt x="273" y="198"/>
                      <a:pt x="273" y="198"/>
                    </a:cubicBezTo>
                    <a:cubicBezTo>
                      <a:pt x="268" y="194"/>
                      <a:pt x="264" y="190"/>
                      <a:pt x="257" y="188"/>
                    </a:cubicBezTo>
                    <a:cubicBezTo>
                      <a:pt x="255" y="188"/>
                      <a:pt x="255" y="188"/>
                      <a:pt x="255" y="188"/>
                    </a:cubicBezTo>
                    <a:cubicBezTo>
                      <a:pt x="251" y="186"/>
                      <a:pt x="246" y="185"/>
                      <a:pt x="242" y="183"/>
                    </a:cubicBezTo>
                    <a:cubicBezTo>
                      <a:pt x="242" y="181"/>
                      <a:pt x="241" y="178"/>
                      <a:pt x="240" y="175"/>
                    </a:cubicBezTo>
                    <a:cubicBezTo>
                      <a:pt x="237" y="169"/>
                      <a:pt x="234" y="164"/>
                      <a:pt x="230" y="161"/>
                    </a:cubicBezTo>
                    <a:cubicBezTo>
                      <a:pt x="228" y="158"/>
                      <a:pt x="225" y="157"/>
                      <a:pt x="222" y="155"/>
                    </a:cubicBezTo>
                    <a:cubicBezTo>
                      <a:pt x="219" y="153"/>
                      <a:pt x="215" y="147"/>
                      <a:pt x="213" y="145"/>
                    </a:cubicBezTo>
                    <a:cubicBezTo>
                      <a:pt x="210" y="148"/>
                      <a:pt x="210" y="148"/>
                      <a:pt x="210" y="148"/>
                    </a:cubicBezTo>
                    <a:cubicBezTo>
                      <a:pt x="212" y="150"/>
                      <a:pt x="217" y="157"/>
                      <a:pt x="220" y="158"/>
                    </a:cubicBezTo>
                    <a:cubicBezTo>
                      <a:pt x="223" y="160"/>
                      <a:pt x="226" y="162"/>
                      <a:pt x="228" y="164"/>
                    </a:cubicBezTo>
                    <a:cubicBezTo>
                      <a:pt x="231" y="167"/>
                      <a:pt x="234" y="171"/>
                      <a:pt x="236" y="177"/>
                    </a:cubicBezTo>
                    <a:cubicBezTo>
                      <a:pt x="240" y="185"/>
                      <a:pt x="238" y="194"/>
                      <a:pt x="236" y="203"/>
                    </a:cubicBezTo>
                    <a:cubicBezTo>
                      <a:pt x="233" y="214"/>
                      <a:pt x="233" y="214"/>
                      <a:pt x="233" y="214"/>
                    </a:cubicBezTo>
                    <a:cubicBezTo>
                      <a:pt x="231" y="229"/>
                      <a:pt x="232" y="242"/>
                      <a:pt x="236" y="254"/>
                    </a:cubicBezTo>
                    <a:cubicBezTo>
                      <a:pt x="236" y="254"/>
                      <a:pt x="236" y="255"/>
                      <a:pt x="237" y="255"/>
                    </a:cubicBezTo>
                    <a:cubicBezTo>
                      <a:pt x="236" y="255"/>
                      <a:pt x="235" y="254"/>
                      <a:pt x="234" y="254"/>
                    </a:cubicBezTo>
                    <a:cubicBezTo>
                      <a:pt x="233" y="254"/>
                      <a:pt x="233" y="254"/>
                      <a:pt x="233" y="254"/>
                    </a:cubicBezTo>
                    <a:cubicBezTo>
                      <a:pt x="231" y="244"/>
                      <a:pt x="226" y="236"/>
                      <a:pt x="221" y="227"/>
                    </a:cubicBezTo>
                    <a:cubicBezTo>
                      <a:pt x="217" y="220"/>
                      <a:pt x="209" y="205"/>
                      <a:pt x="209" y="205"/>
                    </a:cubicBezTo>
                    <a:cubicBezTo>
                      <a:pt x="209" y="204"/>
                      <a:pt x="209" y="204"/>
                      <a:pt x="209" y="203"/>
                    </a:cubicBezTo>
                    <a:cubicBezTo>
                      <a:pt x="208" y="195"/>
                      <a:pt x="208" y="186"/>
                      <a:pt x="207" y="178"/>
                    </a:cubicBezTo>
                    <a:cubicBezTo>
                      <a:pt x="210" y="177"/>
                      <a:pt x="212" y="172"/>
                      <a:pt x="211" y="168"/>
                    </a:cubicBezTo>
                    <a:cubicBezTo>
                      <a:pt x="211" y="164"/>
                      <a:pt x="209" y="161"/>
                      <a:pt x="207" y="160"/>
                    </a:cubicBezTo>
                    <a:cubicBezTo>
                      <a:pt x="207" y="155"/>
                      <a:pt x="207" y="151"/>
                      <a:pt x="206" y="147"/>
                    </a:cubicBezTo>
                    <a:cubicBezTo>
                      <a:pt x="207" y="147"/>
                      <a:pt x="208" y="147"/>
                      <a:pt x="209" y="147"/>
                    </a:cubicBezTo>
                    <a:cubicBezTo>
                      <a:pt x="211" y="148"/>
                      <a:pt x="211" y="148"/>
                      <a:pt x="211" y="148"/>
                    </a:cubicBezTo>
                    <a:cubicBezTo>
                      <a:pt x="213" y="145"/>
                      <a:pt x="213" y="145"/>
                      <a:pt x="213" y="145"/>
                    </a:cubicBezTo>
                    <a:cubicBezTo>
                      <a:pt x="213" y="144"/>
                      <a:pt x="213" y="144"/>
                      <a:pt x="213" y="144"/>
                    </a:cubicBezTo>
                    <a:cubicBezTo>
                      <a:pt x="213" y="144"/>
                      <a:pt x="214" y="143"/>
                      <a:pt x="214" y="142"/>
                    </a:cubicBezTo>
                    <a:cubicBezTo>
                      <a:pt x="214" y="139"/>
                      <a:pt x="213" y="137"/>
                      <a:pt x="211" y="136"/>
                    </a:cubicBezTo>
                    <a:cubicBezTo>
                      <a:pt x="211" y="134"/>
                      <a:pt x="212" y="133"/>
                      <a:pt x="213" y="132"/>
                    </a:cubicBezTo>
                    <a:cubicBezTo>
                      <a:pt x="221" y="126"/>
                      <a:pt x="221" y="126"/>
                      <a:pt x="221" y="126"/>
                    </a:cubicBezTo>
                    <a:cubicBezTo>
                      <a:pt x="229" y="120"/>
                      <a:pt x="229" y="120"/>
                      <a:pt x="229" y="120"/>
                    </a:cubicBezTo>
                    <a:cubicBezTo>
                      <a:pt x="232" y="117"/>
                      <a:pt x="235" y="113"/>
                      <a:pt x="238" y="109"/>
                    </a:cubicBezTo>
                    <a:cubicBezTo>
                      <a:pt x="238" y="109"/>
                      <a:pt x="238" y="109"/>
                      <a:pt x="238" y="109"/>
                    </a:cubicBezTo>
                    <a:cubicBezTo>
                      <a:pt x="241" y="109"/>
                      <a:pt x="244" y="110"/>
                      <a:pt x="247" y="111"/>
                    </a:cubicBezTo>
                    <a:cubicBezTo>
                      <a:pt x="250" y="112"/>
                      <a:pt x="254" y="111"/>
                      <a:pt x="258" y="111"/>
                    </a:cubicBezTo>
                    <a:cubicBezTo>
                      <a:pt x="262" y="110"/>
                      <a:pt x="262" y="110"/>
                      <a:pt x="262" y="110"/>
                    </a:cubicBezTo>
                    <a:cubicBezTo>
                      <a:pt x="263" y="110"/>
                      <a:pt x="267" y="108"/>
                      <a:pt x="268" y="108"/>
                    </a:cubicBezTo>
                    <a:cubicBezTo>
                      <a:pt x="268" y="108"/>
                      <a:pt x="268" y="108"/>
                      <a:pt x="268" y="108"/>
                    </a:cubicBezTo>
                    <a:cubicBezTo>
                      <a:pt x="266" y="107"/>
                      <a:pt x="263" y="108"/>
                      <a:pt x="260" y="108"/>
                    </a:cubicBezTo>
                    <a:cubicBezTo>
                      <a:pt x="257" y="109"/>
                      <a:pt x="257" y="109"/>
                      <a:pt x="257" y="109"/>
                    </a:cubicBezTo>
                    <a:cubicBezTo>
                      <a:pt x="254" y="109"/>
                      <a:pt x="251" y="108"/>
                      <a:pt x="248" y="107"/>
                    </a:cubicBezTo>
                    <a:cubicBezTo>
                      <a:pt x="246" y="106"/>
                      <a:pt x="243" y="106"/>
                      <a:pt x="241" y="106"/>
                    </a:cubicBezTo>
                    <a:cubicBezTo>
                      <a:pt x="245" y="98"/>
                      <a:pt x="248" y="89"/>
                      <a:pt x="247" y="81"/>
                    </a:cubicBezTo>
                    <a:cubicBezTo>
                      <a:pt x="247" y="81"/>
                      <a:pt x="247" y="81"/>
                      <a:pt x="247" y="81"/>
                    </a:cubicBezTo>
                    <a:cubicBezTo>
                      <a:pt x="249" y="94"/>
                      <a:pt x="235" y="108"/>
                      <a:pt x="226" y="117"/>
                    </a:cubicBezTo>
                    <a:cubicBezTo>
                      <a:pt x="219" y="123"/>
                      <a:pt x="219" y="123"/>
                      <a:pt x="219" y="123"/>
                    </a:cubicBezTo>
                    <a:cubicBezTo>
                      <a:pt x="210" y="130"/>
                      <a:pt x="210" y="130"/>
                      <a:pt x="210" y="130"/>
                    </a:cubicBezTo>
                    <a:cubicBezTo>
                      <a:pt x="209" y="131"/>
                      <a:pt x="208" y="132"/>
                      <a:pt x="207" y="134"/>
                    </a:cubicBezTo>
                    <a:cubicBezTo>
                      <a:pt x="206" y="134"/>
                      <a:pt x="205" y="134"/>
                      <a:pt x="204" y="133"/>
                    </a:cubicBezTo>
                    <a:cubicBezTo>
                      <a:pt x="201" y="133"/>
                      <a:pt x="199" y="134"/>
                      <a:pt x="197" y="135"/>
                    </a:cubicBezTo>
                    <a:cubicBezTo>
                      <a:pt x="196" y="135"/>
                      <a:pt x="196" y="135"/>
                      <a:pt x="195" y="135"/>
                    </a:cubicBezTo>
                    <a:cubicBezTo>
                      <a:pt x="192" y="134"/>
                      <a:pt x="192" y="134"/>
                      <a:pt x="192" y="134"/>
                    </a:cubicBezTo>
                    <a:cubicBezTo>
                      <a:pt x="189" y="133"/>
                      <a:pt x="189" y="133"/>
                      <a:pt x="189" y="133"/>
                    </a:cubicBezTo>
                    <a:cubicBezTo>
                      <a:pt x="180" y="131"/>
                      <a:pt x="171" y="129"/>
                      <a:pt x="164" y="123"/>
                    </a:cubicBezTo>
                    <a:cubicBezTo>
                      <a:pt x="163" y="120"/>
                      <a:pt x="161" y="118"/>
                      <a:pt x="158" y="117"/>
                    </a:cubicBezTo>
                    <a:cubicBezTo>
                      <a:pt x="158" y="116"/>
                      <a:pt x="158" y="116"/>
                      <a:pt x="158" y="116"/>
                    </a:cubicBezTo>
                    <a:cubicBezTo>
                      <a:pt x="158" y="112"/>
                      <a:pt x="158" y="112"/>
                      <a:pt x="158" y="112"/>
                    </a:cubicBezTo>
                    <a:cubicBezTo>
                      <a:pt x="158" y="111"/>
                      <a:pt x="158" y="110"/>
                      <a:pt x="158" y="109"/>
                    </a:cubicBezTo>
                    <a:cubicBezTo>
                      <a:pt x="161" y="109"/>
                      <a:pt x="163" y="105"/>
                      <a:pt x="163" y="100"/>
                    </a:cubicBezTo>
                    <a:cubicBezTo>
                      <a:pt x="166" y="99"/>
                      <a:pt x="170" y="99"/>
                      <a:pt x="174" y="99"/>
                    </a:cubicBezTo>
                    <a:cubicBezTo>
                      <a:pt x="176" y="99"/>
                      <a:pt x="176" y="99"/>
                      <a:pt x="176" y="99"/>
                    </a:cubicBezTo>
                    <a:cubicBezTo>
                      <a:pt x="180" y="99"/>
                      <a:pt x="184" y="98"/>
                      <a:pt x="187" y="97"/>
                    </a:cubicBezTo>
                    <a:cubicBezTo>
                      <a:pt x="187" y="98"/>
                      <a:pt x="187" y="98"/>
                      <a:pt x="187" y="98"/>
                    </a:cubicBezTo>
                    <a:cubicBezTo>
                      <a:pt x="193" y="98"/>
                      <a:pt x="200" y="98"/>
                      <a:pt x="205" y="101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1" y="98"/>
                      <a:pt x="197" y="96"/>
                      <a:pt x="192" y="94"/>
                    </a:cubicBezTo>
                    <a:cubicBezTo>
                      <a:pt x="195" y="93"/>
                      <a:pt x="198" y="90"/>
                      <a:pt x="201" y="87"/>
                    </a:cubicBezTo>
                    <a:cubicBezTo>
                      <a:pt x="200" y="86"/>
                      <a:pt x="200" y="86"/>
                      <a:pt x="200" y="86"/>
                    </a:cubicBezTo>
                    <a:cubicBezTo>
                      <a:pt x="195" y="93"/>
                      <a:pt x="186" y="95"/>
                      <a:pt x="176" y="95"/>
                    </a:cubicBezTo>
                    <a:cubicBezTo>
                      <a:pt x="174" y="95"/>
                      <a:pt x="174" y="95"/>
                      <a:pt x="174" y="95"/>
                    </a:cubicBezTo>
                    <a:cubicBezTo>
                      <a:pt x="170" y="95"/>
                      <a:pt x="166" y="95"/>
                      <a:pt x="163" y="96"/>
                    </a:cubicBezTo>
                    <a:cubicBezTo>
                      <a:pt x="161" y="92"/>
                      <a:pt x="158" y="89"/>
                      <a:pt x="155" y="89"/>
                    </a:cubicBezTo>
                    <a:cubicBezTo>
                      <a:pt x="154" y="89"/>
                      <a:pt x="153" y="89"/>
                      <a:pt x="153" y="90"/>
                    </a:cubicBezTo>
                    <a:cubicBezTo>
                      <a:pt x="153" y="89"/>
                      <a:pt x="153" y="89"/>
                      <a:pt x="153" y="89"/>
                    </a:cubicBezTo>
                    <a:cubicBezTo>
                      <a:pt x="153" y="89"/>
                      <a:pt x="152" y="88"/>
                      <a:pt x="152" y="88"/>
                    </a:cubicBezTo>
                    <a:cubicBezTo>
                      <a:pt x="150" y="84"/>
                      <a:pt x="150" y="80"/>
                      <a:pt x="151" y="75"/>
                    </a:cubicBezTo>
                    <a:cubicBezTo>
                      <a:pt x="151" y="63"/>
                      <a:pt x="151" y="63"/>
                      <a:pt x="151" y="63"/>
                    </a:cubicBezTo>
                    <a:cubicBezTo>
                      <a:pt x="152" y="51"/>
                      <a:pt x="152" y="51"/>
                      <a:pt x="152" y="51"/>
                    </a:cubicBezTo>
                    <a:cubicBezTo>
                      <a:pt x="152" y="51"/>
                      <a:pt x="152" y="51"/>
                      <a:pt x="152" y="51"/>
                    </a:cubicBezTo>
                    <a:cubicBezTo>
                      <a:pt x="150" y="61"/>
                      <a:pt x="150" y="61"/>
                      <a:pt x="150" y="61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46" y="78"/>
                      <a:pt x="146" y="81"/>
                      <a:pt x="147" y="84"/>
                    </a:cubicBezTo>
                    <a:cubicBezTo>
                      <a:pt x="142" y="82"/>
                      <a:pt x="138" y="80"/>
                      <a:pt x="133" y="79"/>
                    </a:cubicBezTo>
                    <a:cubicBezTo>
                      <a:pt x="124" y="76"/>
                      <a:pt x="114" y="73"/>
                      <a:pt x="107" y="66"/>
                    </a:cubicBezTo>
                    <a:cubicBezTo>
                      <a:pt x="104" y="64"/>
                      <a:pt x="102" y="62"/>
                      <a:pt x="101" y="59"/>
                    </a:cubicBezTo>
                    <a:cubicBezTo>
                      <a:pt x="99" y="56"/>
                      <a:pt x="97" y="54"/>
                      <a:pt x="94" y="51"/>
                    </a:cubicBezTo>
                    <a:cubicBezTo>
                      <a:pt x="95" y="51"/>
                      <a:pt x="95" y="51"/>
                      <a:pt x="95" y="51"/>
                    </a:cubicBezTo>
                    <a:cubicBezTo>
                      <a:pt x="94" y="50"/>
                      <a:pt x="94" y="47"/>
                      <a:pt x="94" y="44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93" y="39"/>
                      <a:pt x="93" y="39"/>
                      <a:pt x="93" y="39"/>
                    </a:cubicBezTo>
                    <a:cubicBezTo>
                      <a:pt x="93" y="28"/>
                      <a:pt x="91" y="8"/>
                      <a:pt x="78" y="7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87" y="8"/>
                      <a:pt x="89" y="31"/>
                      <a:pt x="89" y="40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0" y="45"/>
                      <a:pt x="90" y="47"/>
                      <a:pt x="90" y="48"/>
                    </a:cubicBezTo>
                    <a:cubicBezTo>
                      <a:pt x="82" y="43"/>
                      <a:pt x="73" y="40"/>
                      <a:pt x="64" y="41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0" y="36"/>
                      <a:pt x="56" y="31"/>
                      <a:pt x="52" y="29"/>
                    </a:cubicBezTo>
                    <a:cubicBezTo>
                      <a:pt x="49" y="27"/>
                      <a:pt x="45" y="26"/>
                      <a:pt x="42" y="24"/>
                    </a:cubicBezTo>
                    <a:cubicBezTo>
                      <a:pt x="37" y="23"/>
                      <a:pt x="32" y="21"/>
                      <a:pt x="29" y="17"/>
                    </a:cubicBezTo>
                    <a:cubicBezTo>
                      <a:pt x="25" y="13"/>
                      <a:pt x="18" y="6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6"/>
                      <a:pt x="21" y="15"/>
                      <a:pt x="26" y="20"/>
                    </a:cubicBezTo>
                    <a:cubicBezTo>
                      <a:pt x="30" y="24"/>
                      <a:pt x="35" y="26"/>
                      <a:pt x="41" y="28"/>
                    </a:cubicBezTo>
                    <a:cubicBezTo>
                      <a:pt x="44" y="29"/>
                      <a:pt x="47" y="30"/>
                      <a:pt x="49" y="32"/>
                    </a:cubicBezTo>
                    <a:cubicBezTo>
                      <a:pt x="53" y="34"/>
                      <a:pt x="56" y="38"/>
                      <a:pt x="59" y="41"/>
                    </a:cubicBezTo>
                    <a:cubicBezTo>
                      <a:pt x="56" y="41"/>
                      <a:pt x="54" y="42"/>
                      <a:pt x="51" y="43"/>
                    </a:cubicBezTo>
                    <a:cubicBezTo>
                      <a:pt x="43" y="45"/>
                      <a:pt x="37" y="50"/>
                      <a:pt x="31" y="54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0" y="63"/>
                      <a:pt x="15" y="65"/>
                      <a:pt x="10" y="66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5"/>
                      <a:pt x="3" y="65"/>
                      <a:pt x="0" y="6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2" y="66"/>
                      <a:pt x="6" y="67"/>
                      <a:pt x="8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7" y="67"/>
                      <a:pt x="22" y="66"/>
                      <a:pt x="26" y="63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6" y="69"/>
                      <a:pt x="27" y="76"/>
                      <a:pt x="31" y="79"/>
                    </a:cubicBezTo>
                    <a:cubicBezTo>
                      <a:pt x="31" y="79"/>
                      <a:pt x="31" y="79"/>
                      <a:pt x="31" y="79"/>
                    </a:cubicBezTo>
                    <a:cubicBezTo>
                      <a:pt x="28" y="77"/>
                      <a:pt x="30" y="65"/>
                      <a:pt x="31" y="60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40" y="53"/>
                      <a:pt x="45" y="48"/>
                      <a:pt x="52" y="46"/>
                    </a:cubicBezTo>
                    <a:cubicBezTo>
                      <a:pt x="67" y="42"/>
                      <a:pt x="79" y="45"/>
                      <a:pt x="90" y="53"/>
                    </a:cubicBezTo>
                    <a:cubicBezTo>
                      <a:pt x="93" y="55"/>
                      <a:pt x="95" y="58"/>
                      <a:pt x="97" y="61"/>
                    </a:cubicBezTo>
                    <a:cubicBezTo>
                      <a:pt x="99" y="64"/>
                      <a:pt x="101" y="67"/>
                      <a:pt x="104" y="69"/>
                    </a:cubicBezTo>
                    <a:cubicBezTo>
                      <a:pt x="112" y="76"/>
                      <a:pt x="123" y="80"/>
                      <a:pt x="132" y="83"/>
                    </a:cubicBezTo>
                    <a:cubicBezTo>
                      <a:pt x="138" y="84"/>
                      <a:pt x="144" y="86"/>
                      <a:pt x="148" y="90"/>
                    </a:cubicBezTo>
                    <a:cubicBezTo>
                      <a:pt x="149" y="91"/>
                      <a:pt x="149" y="92"/>
                      <a:pt x="150" y="94"/>
                    </a:cubicBezTo>
                    <a:cubicBezTo>
                      <a:pt x="149" y="96"/>
                      <a:pt x="149" y="98"/>
                      <a:pt x="149" y="100"/>
                    </a:cubicBezTo>
                    <a:cubicBezTo>
                      <a:pt x="150" y="104"/>
                      <a:pt x="151" y="107"/>
                      <a:pt x="154" y="108"/>
                    </a:cubicBezTo>
                    <a:cubicBezTo>
                      <a:pt x="154" y="110"/>
                      <a:pt x="154" y="111"/>
                      <a:pt x="154" y="112"/>
                    </a:cubicBezTo>
                    <a:cubicBezTo>
                      <a:pt x="154" y="116"/>
                      <a:pt x="154" y="116"/>
                      <a:pt x="154" y="116"/>
                    </a:cubicBezTo>
                    <a:cubicBezTo>
                      <a:pt x="155" y="118"/>
                      <a:pt x="155" y="118"/>
                      <a:pt x="155" y="118"/>
                    </a:cubicBezTo>
                    <a:cubicBezTo>
                      <a:pt x="153" y="119"/>
                      <a:pt x="151" y="122"/>
                      <a:pt x="151" y="125"/>
                    </a:cubicBezTo>
                    <a:cubicBezTo>
                      <a:pt x="147" y="126"/>
                      <a:pt x="145" y="126"/>
                      <a:pt x="140" y="123"/>
                    </a:cubicBezTo>
                    <a:cubicBezTo>
                      <a:pt x="140" y="123"/>
                      <a:pt x="138" y="121"/>
                      <a:pt x="136" y="119"/>
                    </a:cubicBezTo>
                    <a:cubicBezTo>
                      <a:pt x="134" y="114"/>
                      <a:pt x="128" y="105"/>
                      <a:pt x="130" y="99"/>
                    </a:cubicBezTo>
                    <a:cubicBezTo>
                      <a:pt x="130" y="99"/>
                      <a:pt x="130" y="99"/>
                      <a:pt x="130" y="99"/>
                    </a:cubicBezTo>
                    <a:cubicBezTo>
                      <a:pt x="129" y="105"/>
                      <a:pt x="129" y="110"/>
                      <a:pt x="131" y="116"/>
                    </a:cubicBezTo>
                    <a:cubicBezTo>
                      <a:pt x="129" y="115"/>
                      <a:pt x="128" y="114"/>
                      <a:pt x="128" y="114"/>
                    </a:cubicBezTo>
                    <a:cubicBezTo>
                      <a:pt x="120" y="108"/>
                      <a:pt x="112" y="101"/>
                      <a:pt x="102" y="98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12" y="101"/>
                      <a:pt x="118" y="111"/>
                      <a:pt x="126" y="117"/>
                    </a:cubicBezTo>
                    <a:cubicBezTo>
                      <a:pt x="132" y="122"/>
                      <a:pt x="132" y="122"/>
                      <a:pt x="132" y="122"/>
                    </a:cubicBezTo>
                    <a:cubicBezTo>
                      <a:pt x="132" y="123"/>
                      <a:pt x="132" y="123"/>
                      <a:pt x="132" y="123"/>
                    </a:cubicBezTo>
                    <a:cubicBezTo>
                      <a:pt x="133" y="122"/>
                      <a:pt x="133" y="122"/>
                      <a:pt x="133" y="122"/>
                    </a:cubicBezTo>
                    <a:cubicBezTo>
                      <a:pt x="138" y="126"/>
                      <a:pt x="138" y="126"/>
                      <a:pt x="138" y="126"/>
                    </a:cubicBezTo>
                    <a:cubicBezTo>
                      <a:pt x="143" y="129"/>
                      <a:pt x="146" y="131"/>
                      <a:pt x="151" y="129"/>
                    </a:cubicBezTo>
                    <a:cubicBezTo>
                      <a:pt x="151" y="130"/>
                      <a:pt x="152" y="130"/>
                      <a:pt x="152" y="131"/>
                    </a:cubicBezTo>
                    <a:cubicBezTo>
                      <a:pt x="150" y="135"/>
                      <a:pt x="147" y="138"/>
                      <a:pt x="143" y="139"/>
                    </a:cubicBezTo>
                    <a:cubicBezTo>
                      <a:pt x="138" y="140"/>
                      <a:pt x="138" y="140"/>
                      <a:pt x="138" y="140"/>
                    </a:cubicBezTo>
                    <a:cubicBezTo>
                      <a:pt x="134" y="140"/>
                      <a:pt x="131" y="141"/>
                      <a:pt x="128" y="144"/>
                    </a:cubicBezTo>
                    <a:cubicBezTo>
                      <a:pt x="123" y="147"/>
                      <a:pt x="120" y="152"/>
                      <a:pt x="117" y="157"/>
                    </a:cubicBezTo>
                    <a:cubicBezTo>
                      <a:pt x="115" y="159"/>
                      <a:pt x="115" y="159"/>
                      <a:pt x="115" y="159"/>
                    </a:cubicBezTo>
                    <a:cubicBezTo>
                      <a:pt x="113" y="164"/>
                      <a:pt x="110" y="168"/>
                      <a:pt x="106" y="170"/>
                    </a:cubicBezTo>
                    <a:cubicBezTo>
                      <a:pt x="103" y="172"/>
                      <a:pt x="100" y="172"/>
                      <a:pt x="96" y="172"/>
                    </a:cubicBezTo>
                    <a:cubicBezTo>
                      <a:pt x="93" y="171"/>
                      <a:pt x="93" y="171"/>
                      <a:pt x="93" y="171"/>
                    </a:cubicBezTo>
                    <a:cubicBezTo>
                      <a:pt x="79" y="172"/>
                      <a:pt x="70" y="177"/>
                      <a:pt x="61" y="188"/>
                    </a:cubicBezTo>
                    <a:cubicBezTo>
                      <a:pt x="61" y="188"/>
                      <a:pt x="61" y="188"/>
                      <a:pt x="61" y="188"/>
                    </a:cubicBezTo>
                    <a:cubicBezTo>
                      <a:pt x="69" y="178"/>
                      <a:pt x="81" y="176"/>
                      <a:pt x="93" y="175"/>
                    </a:cubicBezTo>
                    <a:cubicBezTo>
                      <a:pt x="96" y="176"/>
                      <a:pt x="96" y="176"/>
                      <a:pt x="96" y="176"/>
                    </a:cubicBezTo>
                    <a:cubicBezTo>
                      <a:pt x="97" y="176"/>
                      <a:pt x="98" y="176"/>
                      <a:pt x="99" y="176"/>
                    </a:cubicBezTo>
                    <a:cubicBezTo>
                      <a:pt x="99" y="182"/>
                      <a:pt x="99" y="182"/>
                      <a:pt x="99" y="182"/>
                    </a:cubicBezTo>
                    <a:cubicBezTo>
                      <a:pt x="99" y="189"/>
                      <a:pt x="99" y="195"/>
                      <a:pt x="95" y="200"/>
                    </a:cubicBezTo>
                    <a:cubicBezTo>
                      <a:pt x="95" y="200"/>
                      <a:pt x="95" y="200"/>
                      <a:pt x="95" y="200"/>
                    </a:cubicBezTo>
                    <a:cubicBezTo>
                      <a:pt x="100" y="194"/>
                      <a:pt x="103" y="189"/>
                      <a:pt x="103" y="182"/>
                    </a:cubicBezTo>
                    <a:cubicBezTo>
                      <a:pt x="103" y="175"/>
                      <a:pt x="103" y="175"/>
                      <a:pt x="103" y="175"/>
                    </a:cubicBezTo>
                    <a:cubicBezTo>
                      <a:pt x="105" y="175"/>
                      <a:pt x="106" y="174"/>
                      <a:pt x="108" y="174"/>
                    </a:cubicBezTo>
                    <a:cubicBezTo>
                      <a:pt x="113" y="171"/>
                      <a:pt x="116" y="166"/>
                      <a:pt x="119" y="161"/>
                    </a:cubicBezTo>
                    <a:cubicBezTo>
                      <a:pt x="120" y="159"/>
                      <a:pt x="120" y="159"/>
                      <a:pt x="120" y="159"/>
                    </a:cubicBezTo>
                    <a:cubicBezTo>
                      <a:pt x="123" y="154"/>
                      <a:pt x="126" y="150"/>
                      <a:pt x="130" y="147"/>
                    </a:cubicBezTo>
                    <a:cubicBezTo>
                      <a:pt x="133" y="145"/>
                      <a:pt x="135" y="144"/>
                      <a:pt x="138" y="144"/>
                    </a:cubicBezTo>
                    <a:cubicBezTo>
                      <a:pt x="144" y="143"/>
                      <a:pt x="144" y="143"/>
                      <a:pt x="144" y="143"/>
                    </a:cubicBezTo>
                    <a:cubicBezTo>
                      <a:pt x="149" y="142"/>
                      <a:pt x="152" y="139"/>
                      <a:pt x="154" y="135"/>
                    </a:cubicBezTo>
                    <a:cubicBezTo>
                      <a:pt x="155" y="136"/>
                      <a:pt x="157" y="137"/>
                      <a:pt x="158" y="137"/>
                    </a:cubicBezTo>
                    <a:cubicBezTo>
                      <a:pt x="159" y="141"/>
                      <a:pt x="159" y="141"/>
                      <a:pt x="159" y="141"/>
                    </a:cubicBezTo>
                    <a:cubicBezTo>
                      <a:pt x="159" y="145"/>
                      <a:pt x="160" y="150"/>
                      <a:pt x="162" y="155"/>
                    </a:cubicBezTo>
                    <a:cubicBezTo>
                      <a:pt x="162" y="155"/>
                      <a:pt x="162" y="155"/>
                      <a:pt x="162" y="155"/>
                    </a:cubicBezTo>
                    <a:cubicBezTo>
                      <a:pt x="162" y="155"/>
                      <a:pt x="162" y="155"/>
                      <a:pt x="162" y="155"/>
                    </a:cubicBezTo>
                    <a:cubicBezTo>
                      <a:pt x="166" y="169"/>
                      <a:pt x="171" y="182"/>
                      <a:pt x="177" y="195"/>
                    </a:cubicBezTo>
                    <a:cubicBezTo>
                      <a:pt x="180" y="202"/>
                      <a:pt x="189" y="225"/>
                      <a:pt x="191" y="231"/>
                    </a:cubicBezTo>
                    <a:cubicBezTo>
                      <a:pt x="191" y="231"/>
                      <a:pt x="191" y="231"/>
                      <a:pt x="191" y="231"/>
                    </a:cubicBezTo>
                    <a:cubicBezTo>
                      <a:pt x="191" y="232"/>
                      <a:pt x="190" y="234"/>
                      <a:pt x="189" y="238"/>
                    </a:cubicBezTo>
                    <a:cubicBezTo>
                      <a:pt x="187" y="237"/>
                      <a:pt x="184" y="236"/>
                      <a:pt x="182" y="236"/>
                    </a:cubicBezTo>
                    <a:cubicBezTo>
                      <a:pt x="182" y="233"/>
                      <a:pt x="181" y="231"/>
                      <a:pt x="181" y="228"/>
                    </a:cubicBezTo>
                    <a:cubicBezTo>
                      <a:pt x="180" y="227"/>
                      <a:pt x="180" y="227"/>
                      <a:pt x="180" y="227"/>
                    </a:cubicBezTo>
                    <a:cubicBezTo>
                      <a:pt x="181" y="225"/>
                      <a:pt x="182" y="223"/>
                      <a:pt x="182" y="220"/>
                    </a:cubicBezTo>
                    <a:cubicBezTo>
                      <a:pt x="182" y="215"/>
                      <a:pt x="179" y="211"/>
                      <a:pt x="175" y="211"/>
                    </a:cubicBezTo>
                    <a:cubicBezTo>
                      <a:pt x="175" y="210"/>
                      <a:pt x="175" y="210"/>
                      <a:pt x="175" y="210"/>
                    </a:cubicBezTo>
                    <a:cubicBezTo>
                      <a:pt x="174" y="208"/>
                      <a:pt x="172" y="206"/>
                      <a:pt x="171" y="204"/>
                    </a:cubicBezTo>
                    <a:cubicBezTo>
                      <a:pt x="166" y="201"/>
                      <a:pt x="166" y="201"/>
                      <a:pt x="166" y="201"/>
                    </a:cubicBezTo>
                    <a:cubicBezTo>
                      <a:pt x="163" y="199"/>
                      <a:pt x="163" y="199"/>
                      <a:pt x="163" y="199"/>
                    </a:cubicBezTo>
                    <a:cubicBezTo>
                      <a:pt x="163" y="199"/>
                      <a:pt x="163" y="199"/>
                      <a:pt x="163" y="199"/>
                    </a:cubicBezTo>
                    <a:cubicBezTo>
                      <a:pt x="168" y="207"/>
                      <a:pt x="168" y="207"/>
                      <a:pt x="168" y="207"/>
                    </a:cubicBezTo>
                    <a:cubicBezTo>
                      <a:pt x="169" y="208"/>
                      <a:pt x="170" y="210"/>
                      <a:pt x="171" y="212"/>
                    </a:cubicBezTo>
                    <a:cubicBezTo>
                      <a:pt x="170" y="213"/>
                      <a:pt x="169" y="215"/>
                      <a:pt x="168" y="218"/>
                    </a:cubicBezTo>
                    <a:cubicBezTo>
                      <a:pt x="168" y="218"/>
                      <a:pt x="168" y="218"/>
                      <a:pt x="167" y="218"/>
                    </a:cubicBezTo>
                    <a:cubicBezTo>
                      <a:pt x="165" y="217"/>
                      <a:pt x="165" y="217"/>
                      <a:pt x="165" y="217"/>
                    </a:cubicBezTo>
                    <a:cubicBezTo>
                      <a:pt x="160" y="216"/>
                      <a:pt x="156" y="215"/>
                      <a:pt x="152" y="214"/>
                    </a:cubicBezTo>
                    <a:cubicBezTo>
                      <a:pt x="149" y="213"/>
                      <a:pt x="149" y="213"/>
                      <a:pt x="149" y="213"/>
                    </a:cubicBezTo>
                    <a:cubicBezTo>
                      <a:pt x="149" y="213"/>
                      <a:pt x="149" y="213"/>
                      <a:pt x="149" y="213"/>
                    </a:cubicBezTo>
                    <a:cubicBezTo>
                      <a:pt x="146" y="204"/>
                      <a:pt x="140" y="199"/>
                      <a:pt x="132" y="193"/>
                    </a:cubicBezTo>
                    <a:cubicBezTo>
                      <a:pt x="132" y="193"/>
                      <a:pt x="132" y="193"/>
                      <a:pt x="132" y="193"/>
                    </a:cubicBezTo>
                    <a:cubicBezTo>
                      <a:pt x="142" y="201"/>
                      <a:pt x="145" y="213"/>
                      <a:pt x="148" y="226"/>
                    </a:cubicBezTo>
                    <a:cubicBezTo>
                      <a:pt x="148" y="227"/>
                      <a:pt x="148" y="227"/>
                      <a:pt x="149" y="228"/>
                    </a:cubicBezTo>
                    <a:cubicBezTo>
                      <a:pt x="148" y="233"/>
                      <a:pt x="146" y="236"/>
                      <a:pt x="144" y="239"/>
                    </a:cubicBezTo>
                    <a:cubicBezTo>
                      <a:pt x="139" y="248"/>
                      <a:pt x="131" y="256"/>
                      <a:pt x="120" y="254"/>
                    </a:cubicBezTo>
                    <a:cubicBezTo>
                      <a:pt x="120" y="254"/>
                      <a:pt x="120" y="254"/>
                      <a:pt x="120" y="254"/>
                    </a:cubicBezTo>
                    <a:cubicBezTo>
                      <a:pt x="133" y="256"/>
                      <a:pt x="142" y="252"/>
                      <a:pt x="148" y="241"/>
                    </a:cubicBezTo>
                    <a:cubicBezTo>
                      <a:pt x="149" y="240"/>
                      <a:pt x="150" y="238"/>
                      <a:pt x="151" y="236"/>
                    </a:cubicBezTo>
                    <a:cubicBezTo>
                      <a:pt x="153" y="244"/>
                      <a:pt x="156" y="253"/>
                      <a:pt x="163" y="259"/>
                    </a:cubicBezTo>
                    <a:cubicBezTo>
                      <a:pt x="164" y="260"/>
                      <a:pt x="168" y="263"/>
                      <a:pt x="168" y="263"/>
                    </a:cubicBezTo>
                    <a:cubicBezTo>
                      <a:pt x="169" y="263"/>
                      <a:pt x="169" y="263"/>
                      <a:pt x="169" y="263"/>
                    </a:cubicBezTo>
                    <a:cubicBezTo>
                      <a:pt x="173" y="261"/>
                      <a:pt x="173" y="261"/>
                      <a:pt x="173" y="261"/>
                    </a:cubicBezTo>
                    <a:cubicBezTo>
                      <a:pt x="170" y="259"/>
                      <a:pt x="170" y="259"/>
                      <a:pt x="170" y="259"/>
                    </a:cubicBezTo>
                    <a:cubicBezTo>
                      <a:pt x="158" y="252"/>
                      <a:pt x="155" y="239"/>
                      <a:pt x="152" y="225"/>
                    </a:cubicBezTo>
                    <a:cubicBezTo>
                      <a:pt x="151" y="223"/>
                      <a:pt x="151" y="220"/>
                      <a:pt x="150" y="217"/>
                    </a:cubicBezTo>
                    <a:cubicBezTo>
                      <a:pt x="151" y="218"/>
                      <a:pt x="151" y="218"/>
                      <a:pt x="151" y="218"/>
                    </a:cubicBezTo>
                    <a:cubicBezTo>
                      <a:pt x="155" y="219"/>
                      <a:pt x="159" y="220"/>
                      <a:pt x="164" y="221"/>
                    </a:cubicBezTo>
                    <a:cubicBezTo>
                      <a:pt x="167" y="221"/>
                      <a:pt x="167" y="221"/>
                      <a:pt x="167" y="221"/>
                    </a:cubicBezTo>
                    <a:cubicBezTo>
                      <a:pt x="167" y="222"/>
                      <a:pt x="168" y="222"/>
                      <a:pt x="168" y="222"/>
                    </a:cubicBezTo>
                    <a:cubicBezTo>
                      <a:pt x="168" y="227"/>
                      <a:pt x="172" y="231"/>
                      <a:pt x="175" y="231"/>
                    </a:cubicBezTo>
                    <a:cubicBezTo>
                      <a:pt x="176" y="231"/>
                      <a:pt x="176" y="231"/>
                      <a:pt x="177" y="231"/>
                    </a:cubicBezTo>
                    <a:cubicBezTo>
                      <a:pt x="177" y="233"/>
                      <a:pt x="178" y="235"/>
                      <a:pt x="179" y="237"/>
                    </a:cubicBezTo>
                    <a:cubicBezTo>
                      <a:pt x="178" y="237"/>
                      <a:pt x="178" y="237"/>
                      <a:pt x="178" y="238"/>
                    </a:cubicBezTo>
                    <a:cubicBezTo>
                      <a:pt x="175" y="240"/>
                      <a:pt x="177" y="246"/>
                      <a:pt x="181" y="250"/>
                    </a:cubicBezTo>
                    <a:cubicBezTo>
                      <a:pt x="184" y="253"/>
                      <a:pt x="190" y="254"/>
                      <a:pt x="192" y="252"/>
                    </a:cubicBezTo>
                    <a:cubicBezTo>
                      <a:pt x="194" y="254"/>
                      <a:pt x="195" y="257"/>
                      <a:pt x="196" y="260"/>
                    </a:cubicBezTo>
                    <a:cubicBezTo>
                      <a:pt x="196" y="263"/>
                      <a:pt x="197" y="265"/>
                      <a:pt x="198" y="268"/>
                    </a:cubicBezTo>
                    <a:cubicBezTo>
                      <a:pt x="201" y="271"/>
                      <a:pt x="204" y="274"/>
                      <a:pt x="207" y="277"/>
                    </a:cubicBezTo>
                    <a:cubicBezTo>
                      <a:pt x="209" y="280"/>
                      <a:pt x="211" y="282"/>
                      <a:pt x="213" y="284"/>
                    </a:cubicBezTo>
                    <a:cubicBezTo>
                      <a:pt x="213" y="285"/>
                      <a:pt x="213" y="285"/>
                      <a:pt x="213" y="285"/>
                    </a:cubicBezTo>
                    <a:cubicBezTo>
                      <a:pt x="211" y="287"/>
                      <a:pt x="209" y="290"/>
                      <a:pt x="209" y="293"/>
                    </a:cubicBezTo>
                    <a:cubicBezTo>
                      <a:pt x="207" y="299"/>
                      <a:pt x="210" y="304"/>
                      <a:pt x="213" y="305"/>
                    </a:cubicBezTo>
                    <a:cubicBezTo>
                      <a:pt x="214" y="305"/>
                      <a:pt x="214" y="305"/>
                      <a:pt x="214" y="305"/>
                    </a:cubicBezTo>
                    <a:cubicBezTo>
                      <a:pt x="214" y="306"/>
                      <a:pt x="214" y="306"/>
                      <a:pt x="214" y="306"/>
                    </a:cubicBezTo>
                    <a:cubicBezTo>
                      <a:pt x="213" y="329"/>
                      <a:pt x="213" y="329"/>
                      <a:pt x="213" y="329"/>
                    </a:cubicBezTo>
                    <a:cubicBezTo>
                      <a:pt x="213" y="337"/>
                      <a:pt x="213" y="337"/>
                      <a:pt x="213" y="337"/>
                    </a:cubicBezTo>
                    <a:cubicBezTo>
                      <a:pt x="210" y="384"/>
                      <a:pt x="210" y="384"/>
                      <a:pt x="210" y="384"/>
                    </a:cubicBezTo>
                    <a:cubicBezTo>
                      <a:pt x="210" y="385"/>
                      <a:pt x="210" y="386"/>
                      <a:pt x="210" y="387"/>
                    </a:cubicBezTo>
                    <a:cubicBezTo>
                      <a:pt x="210" y="396"/>
                      <a:pt x="212" y="404"/>
                      <a:pt x="217" y="412"/>
                    </a:cubicBezTo>
                    <a:cubicBezTo>
                      <a:pt x="221" y="420"/>
                      <a:pt x="221" y="420"/>
                      <a:pt x="221" y="420"/>
                    </a:cubicBezTo>
                    <a:cubicBezTo>
                      <a:pt x="221" y="420"/>
                      <a:pt x="222" y="423"/>
                      <a:pt x="223" y="425"/>
                    </a:cubicBezTo>
                    <a:cubicBezTo>
                      <a:pt x="223" y="425"/>
                      <a:pt x="223" y="425"/>
                      <a:pt x="223" y="425"/>
                    </a:cubicBezTo>
                    <a:cubicBezTo>
                      <a:pt x="224" y="426"/>
                      <a:pt x="224" y="426"/>
                      <a:pt x="224" y="426"/>
                    </a:cubicBezTo>
                    <a:cubicBezTo>
                      <a:pt x="221" y="431"/>
                      <a:pt x="221" y="431"/>
                      <a:pt x="221" y="431"/>
                    </a:cubicBezTo>
                    <a:cubicBezTo>
                      <a:pt x="219" y="437"/>
                      <a:pt x="219" y="446"/>
                      <a:pt x="218" y="453"/>
                    </a:cubicBezTo>
                    <a:cubicBezTo>
                      <a:pt x="218" y="456"/>
                      <a:pt x="218" y="456"/>
                      <a:pt x="218" y="456"/>
                    </a:cubicBezTo>
                    <a:cubicBezTo>
                      <a:pt x="218" y="468"/>
                      <a:pt x="222" y="479"/>
                      <a:pt x="225" y="491"/>
                    </a:cubicBezTo>
                    <a:cubicBezTo>
                      <a:pt x="230" y="506"/>
                      <a:pt x="230" y="506"/>
                      <a:pt x="230" y="506"/>
                    </a:cubicBezTo>
                    <a:cubicBezTo>
                      <a:pt x="232" y="521"/>
                      <a:pt x="232" y="521"/>
                      <a:pt x="232" y="521"/>
                    </a:cubicBezTo>
                    <a:cubicBezTo>
                      <a:pt x="233" y="526"/>
                      <a:pt x="234" y="532"/>
                      <a:pt x="236" y="538"/>
                    </a:cubicBezTo>
                    <a:cubicBezTo>
                      <a:pt x="233" y="543"/>
                      <a:pt x="230" y="548"/>
                      <a:pt x="230" y="553"/>
                    </a:cubicBezTo>
                    <a:cubicBezTo>
                      <a:pt x="230" y="560"/>
                      <a:pt x="230" y="560"/>
                      <a:pt x="230" y="560"/>
                    </a:cubicBezTo>
                    <a:cubicBezTo>
                      <a:pt x="230" y="563"/>
                      <a:pt x="231" y="566"/>
                      <a:pt x="231" y="568"/>
                    </a:cubicBezTo>
                    <a:cubicBezTo>
                      <a:pt x="231" y="574"/>
                      <a:pt x="230" y="580"/>
                      <a:pt x="229" y="585"/>
                    </a:cubicBezTo>
                    <a:cubicBezTo>
                      <a:pt x="227" y="591"/>
                      <a:pt x="225" y="597"/>
                      <a:pt x="225" y="604"/>
                    </a:cubicBezTo>
                    <a:cubicBezTo>
                      <a:pt x="225" y="609"/>
                      <a:pt x="226" y="615"/>
                      <a:pt x="229" y="621"/>
                    </a:cubicBezTo>
                    <a:cubicBezTo>
                      <a:pt x="234" y="635"/>
                      <a:pt x="241" y="654"/>
                      <a:pt x="242" y="678"/>
                    </a:cubicBezTo>
                    <a:cubicBezTo>
                      <a:pt x="242" y="680"/>
                      <a:pt x="242" y="680"/>
                      <a:pt x="242" y="680"/>
                    </a:cubicBezTo>
                    <a:cubicBezTo>
                      <a:pt x="244" y="703"/>
                      <a:pt x="244" y="717"/>
                      <a:pt x="254" y="736"/>
                    </a:cubicBezTo>
                    <a:cubicBezTo>
                      <a:pt x="268" y="760"/>
                      <a:pt x="268" y="760"/>
                      <a:pt x="268" y="760"/>
                    </a:cubicBezTo>
                    <a:cubicBezTo>
                      <a:pt x="282" y="786"/>
                      <a:pt x="282" y="786"/>
                      <a:pt x="282" y="786"/>
                    </a:cubicBezTo>
                    <a:cubicBezTo>
                      <a:pt x="289" y="801"/>
                      <a:pt x="304" y="829"/>
                      <a:pt x="304" y="854"/>
                    </a:cubicBezTo>
                    <a:cubicBezTo>
                      <a:pt x="304" y="861"/>
                      <a:pt x="303" y="867"/>
                      <a:pt x="301" y="873"/>
                    </a:cubicBezTo>
                    <a:cubicBezTo>
                      <a:pt x="296" y="886"/>
                      <a:pt x="291" y="894"/>
                      <a:pt x="287" y="901"/>
                    </a:cubicBezTo>
                    <a:cubicBezTo>
                      <a:pt x="282" y="910"/>
                      <a:pt x="278" y="917"/>
                      <a:pt x="278" y="928"/>
                    </a:cubicBezTo>
                    <a:cubicBezTo>
                      <a:pt x="278" y="929"/>
                      <a:pt x="278" y="930"/>
                      <a:pt x="278" y="931"/>
                    </a:cubicBezTo>
                    <a:cubicBezTo>
                      <a:pt x="278" y="933"/>
                      <a:pt x="278" y="935"/>
                      <a:pt x="278" y="937"/>
                    </a:cubicBezTo>
                    <a:cubicBezTo>
                      <a:pt x="278" y="937"/>
                      <a:pt x="278" y="938"/>
                      <a:pt x="278" y="938"/>
                    </a:cubicBezTo>
                    <a:cubicBezTo>
                      <a:pt x="277" y="940"/>
                      <a:pt x="277" y="940"/>
                      <a:pt x="277" y="940"/>
                    </a:cubicBezTo>
                    <a:cubicBezTo>
                      <a:pt x="276" y="950"/>
                      <a:pt x="276" y="950"/>
                      <a:pt x="276" y="950"/>
                    </a:cubicBezTo>
                    <a:cubicBezTo>
                      <a:pt x="275" y="956"/>
                      <a:pt x="275" y="956"/>
                      <a:pt x="275" y="956"/>
                    </a:cubicBezTo>
                    <a:cubicBezTo>
                      <a:pt x="273" y="964"/>
                      <a:pt x="273" y="964"/>
                      <a:pt x="273" y="964"/>
                    </a:cubicBezTo>
                    <a:cubicBezTo>
                      <a:pt x="272" y="969"/>
                      <a:pt x="271" y="976"/>
                      <a:pt x="271" y="982"/>
                    </a:cubicBezTo>
                    <a:cubicBezTo>
                      <a:pt x="271" y="988"/>
                      <a:pt x="273" y="994"/>
                      <a:pt x="275" y="1001"/>
                    </a:cubicBezTo>
                    <a:cubicBezTo>
                      <a:pt x="278" y="1009"/>
                      <a:pt x="278" y="1009"/>
                      <a:pt x="278" y="1009"/>
                    </a:cubicBezTo>
                    <a:cubicBezTo>
                      <a:pt x="279" y="1014"/>
                      <a:pt x="279" y="1018"/>
                      <a:pt x="279" y="1022"/>
                    </a:cubicBezTo>
                    <a:cubicBezTo>
                      <a:pt x="279" y="1027"/>
                      <a:pt x="279" y="1031"/>
                      <a:pt x="280" y="1035"/>
                    </a:cubicBezTo>
                    <a:cubicBezTo>
                      <a:pt x="281" y="1035"/>
                      <a:pt x="281" y="1035"/>
                      <a:pt x="281" y="1035"/>
                    </a:cubicBezTo>
                    <a:cubicBezTo>
                      <a:pt x="280" y="1031"/>
                      <a:pt x="281" y="1024"/>
                      <a:pt x="281" y="1020"/>
                    </a:cubicBezTo>
                    <a:cubicBezTo>
                      <a:pt x="281" y="1016"/>
                      <a:pt x="283" y="1013"/>
                      <a:pt x="282" y="1008"/>
                    </a:cubicBezTo>
                    <a:cubicBezTo>
                      <a:pt x="279" y="999"/>
                      <a:pt x="279" y="999"/>
                      <a:pt x="279" y="999"/>
                    </a:cubicBezTo>
                    <a:cubicBezTo>
                      <a:pt x="277" y="994"/>
                      <a:pt x="275" y="988"/>
                      <a:pt x="275" y="982"/>
                    </a:cubicBezTo>
                    <a:cubicBezTo>
                      <a:pt x="275" y="976"/>
                      <a:pt x="276" y="970"/>
                      <a:pt x="277" y="964"/>
                    </a:cubicBezTo>
                    <a:cubicBezTo>
                      <a:pt x="279" y="956"/>
                      <a:pt x="279" y="956"/>
                      <a:pt x="279" y="956"/>
                    </a:cubicBezTo>
                    <a:cubicBezTo>
                      <a:pt x="280" y="951"/>
                      <a:pt x="280" y="951"/>
                      <a:pt x="280" y="951"/>
                    </a:cubicBezTo>
                    <a:cubicBezTo>
                      <a:pt x="280" y="947"/>
                      <a:pt x="280" y="947"/>
                      <a:pt x="280" y="947"/>
                    </a:cubicBezTo>
                    <a:cubicBezTo>
                      <a:pt x="282" y="953"/>
                      <a:pt x="287" y="958"/>
                      <a:pt x="295" y="960"/>
                    </a:cubicBezTo>
                    <a:cubicBezTo>
                      <a:pt x="299" y="961"/>
                      <a:pt x="299" y="961"/>
                      <a:pt x="299" y="961"/>
                    </a:cubicBezTo>
                    <a:cubicBezTo>
                      <a:pt x="302" y="962"/>
                      <a:pt x="305" y="963"/>
                      <a:pt x="307" y="964"/>
                    </a:cubicBezTo>
                    <a:cubicBezTo>
                      <a:pt x="307" y="968"/>
                      <a:pt x="306" y="972"/>
                      <a:pt x="305" y="976"/>
                    </a:cubicBezTo>
                    <a:cubicBezTo>
                      <a:pt x="303" y="980"/>
                      <a:pt x="302" y="984"/>
                      <a:pt x="302" y="988"/>
                    </a:cubicBezTo>
                    <a:cubicBezTo>
                      <a:pt x="302" y="994"/>
                      <a:pt x="303" y="999"/>
                      <a:pt x="304" y="1004"/>
                    </a:cubicBezTo>
                    <a:cubicBezTo>
                      <a:pt x="304" y="1008"/>
                      <a:pt x="305" y="1012"/>
                      <a:pt x="305" y="1017"/>
                    </a:cubicBezTo>
                    <a:cubicBezTo>
                      <a:pt x="304" y="1030"/>
                      <a:pt x="304" y="1030"/>
                      <a:pt x="304" y="1030"/>
                    </a:cubicBezTo>
                    <a:cubicBezTo>
                      <a:pt x="304" y="1037"/>
                      <a:pt x="303" y="1044"/>
                      <a:pt x="304" y="1052"/>
                    </a:cubicBezTo>
                    <a:cubicBezTo>
                      <a:pt x="305" y="1060"/>
                      <a:pt x="304" y="1067"/>
                      <a:pt x="304" y="1075"/>
                    </a:cubicBezTo>
                    <a:cubicBezTo>
                      <a:pt x="303" y="1084"/>
                      <a:pt x="303" y="1084"/>
                      <a:pt x="303" y="1084"/>
                    </a:cubicBezTo>
                    <a:cubicBezTo>
                      <a:pt x="303" y="1084"/>
                      <a:pt x="303" y="1084"/>
                      <a:pt x="303" y="1084"/>
                    </a:cubicBezTo>
                    <a:cubicBezTo>
                      <a:pt x="305" y="1074"/>
                      <a:pt x="305" y="1074"/>
                      <a:pt x="305" y="1074"/>
                    </a:cubicBezTo>
                    <a:cubicBezTo>
                      <a:pt x="306" y="1066"/>
                      <a:pt x="309" y="1060"/>
                      <a:pt x="308" y="1051"/>
                    </a:cubicBezTo>
                    <a:cubicBezTo>
                      <a:pt x="307" y="1044"/>
                      <a:pt x="307" y="1037"/>
                      <a:pt x="308" y="1030"/>
                    </a:cubicBezTo>
                    <a:cubicBezTo>
                      <a:pt x="309" y="1017"/>
                      <a:pt x="309" y="1017"/>
                      <a:pt x="309" y="1017"/>
                    </a:cubicBezTo>
                    <a:cubicBezTo>
                      <a:pt x="309" y="1012"/>
                      <a:pt x="308" y="1007"/>
                      <a:pt x="308" y="1003"/>
                    </a:cubicBezTo>
                    <a:cubicBezTo>
                      <a:pt x="307" y="998"/>
                      <a:pt x="306" y="993"/>
                      <a:pt x="306" y="989"/>
                    </a:cubicBezTo>
                    <a:cubicBezTo>
                      <a:pt x="306" y="985"/>
                      <a:pt x="307" y="981"/>
                      <a:pt x="308" y="977"/>
                    </a:cubicBezTo>
                    <a:cubicBezTo>
                      <a:pt x="310" y="973"/>
                      <a:pt x="311" y="969"/>
                      <a:pt x="311" y="965"/>
                    </a:cubicBezTo>
                    <a:cubicBezTo>
                      <a:pt x="313" y="966"/>
                      <a:pt x="315" y="967"/>
                      <a:pt x="319" y="969"/>
                    </a:cubicBezTo>
                    <a:cubicBezTo>
                      <a:pt x="324" y="972"/>
                      <a:pt x="329" y="974"/>
                      <a:pt x="333" y="974"/>
                    </a:cubicBezTo>
                    <a:cubicBezTo>
                      <a:pt x="333" y="983"/>
                      <a:pt x="333" y="983"/>
                      <a:pt x="333" y="983"/>
                    </a:cubicBezTo>
                    <a:cubicBezTo>
                      <a:pt x="333" y="990"/>
                      <a:pt x="333" y="997"/>
                      <a:pt x="332" y="1005"/>
                    </a:cubicBezTo>
                    <a:cubicBezTo>
                      <a:pt x="331" y="1012"/>
                      <a:pt x="331" y="1012"/>
                      <a:pt x="331" y="1012"/>
                    </a:cubicBezTo>
                    <a:cubicBezTo>
                      <a:pt x="330" y="1016"/>
                      <a:pt x="329" y="1020"/>
                      <a:pt x="329" y="1024"/>
                    </a:cubicBezTo>
                    <a:cubicBezTo>
                      <a:pt x="330" y="1037"/>
                      <a:pt x="330" y="1037"/>
                      <a:pt x="330" y="1037"/>
                    </a:cubicBezTo>
                    <a:cubicBezTo>
                      <a:pt x="330" y="1041"/>
                      <a:pt x="331" y="1045"/>
                      <a:pt x="331" y="1050"/>
                    </a:cubicBezTo>
                    <a:cubicBezTo>
                      <a:pt x="331" y="1050"/>
                      <a:pt x="331" y="1050"/>
                      <a:pt x="331" y="1050"/>
                    </a:cubicBezTo>
                    <a:cubicBezTo>
                      <a:pt x="331" y="1045"/>
                      <a:pt x="332" y="1039"/>
                      <a:pt x="332" y="1035"/>
                    </a:cubicBezTo>
                    <a:cubicBezTo>
                      <a:pt x="333" y="1024"/>
                      <a:pt x="333" y="1024"/>
                      <a:pt x="333" y="1024"/>
                    </a:cubicBezTo>
                    <a:cubicBezTo>
                      <a:pt x="333" y="1020"/>
                      <a:pt x="334" y="1017"/>
                      <a:pt x="334" y="1013"/>
                    </a:cubicBezTo>
                    <a:cubicBezTo>
                      <a:pt x="336" y="1005"/>
                      <a:pt x="336" y="1005"/>
                      <a:pt x="336" y="1005"/>
                    </a:cubicBezTo>
                    <a:cubicBezTo>
                      <a:pt x="336" y="1005"/>
                      <a:pt x="336" y="1005"/>
                      <a:pt x="336" y="1005"/>
                    </a:cubicBezTo>
                    <a:cubicBezTo>
                      <a:pt x="338" y="1010"/>
                      <a:pt x="340" y="1015"/>
                      <a:pt x="342" y="1019"/>
                    </a:cubicBezTo>
                    <a:cubicBezTo>
                      <a:pt x="342" y="1020"/>
                      <a:pt x="342" y="1020"/>
                      <a:pt x="342" y="1020"/>
                    </a:cubicBezTo>
                    <a:cubicBezTo>
                      <a:pt x="347" y="1032"/>
                      <a:pt x="350" y="1046"/>
                      <a:pt x="350" y="1062"/>
                    </a:cubicBezTo>
                    <a:cubicBezTo>
                      <a:pt x="350" y="1062"/>
                      <a:pt x="350" y="1062"/>
                      <a:pt x="350" y="1062"/>
                    </a:cubicBezTo>
                    <a:cubicBezTo>
                      <a:pt x="350" y="1045"/>
                      <a:pt x="351" y="1030"/>
                      <a:pt x="346" y="1018"/>
                    </a:cubicBezTo>
                    <a:cubicBezTo>
                      <a:pt x="345" y="1017"/>
                      <a:pt x="345" y="1017"/>
                      <a:pt x="345" y="1017"/>
                    </a:cubicBezTo>
                    <a:cubicBezTo>
                      <a:pt x="342" y="1010"/>
                      <a:pt x="338" y="1000"/>
                      <a:pt x="338" y="992"/>
                    </a:cubicBezTo>
                    <a:cubicBezTo>
                      <a:pt x="337" y="992"/>
                      <a:pt x="337" y="992"/>
                      <a:pt x="337" y="992"/>
                    </a:cubicBezTo>
                    <a:cubicBezTo>
                      <a:pt x="337" y="989"/>
                      <a:pt x="337" y="986"/>
                      <a:pt x="337" y="983"/>
                    </a:cubicBezTo>
                    <a:cubicBezTo>
                      <a:pt x="337" y="972"/>
                      <a:pt x="337" y="972"/>
                      <a:pt x="337" y="972"/>
                    </a:cubicBezTo>
                    <a:cubicBezTo>
                      <a:pt x="339" y="971"/>
                      <a:pt x="340" y="969"/>
                      <a:pt x="341" y="967"/>
                    </a:cubicBezTo>
                    <a:cubicBezTo>
                      <a:pt x="342" y="964"/>
                      <a:pt x="342" y="961"/>
                      <a:pt x="342" y="958"/>
                    </a:cubicBezTo>
                    <a:cubicBezTo>
                      <a:pt x="343" y="954"/>
                      <a:pt x="343" y="949"/>
                      <a:pt x="347" y="942"/>
                    </a:cubicBezTo>
                    <a:cubicBezTo>
                      <a:pt x="352" y="934"/>
                      <a:pt x="354" y="926"/>
                      <a:pt x="354" y="920"/>
                    </a:cubicBezTo>
                    <a:cubicBezTo>
                      <a:pt x="354" y="917"/>
                      <a:pt x="353" y="915"/>
                      <a:pt x="353" y="913"/>
                    </a:cubicBezTo>
                    <a:cubicBezTo>
                      <a:pt x="359" y="918"/>
                      <a:pt x="359" y="918"/>
                      <a:pt x="359" y="918"/>
                    </a:cubicBezTo>
                    <a:cubicBezTo>
                      <a:pt x="363" y="920"/>
                      <a:pt x="366" y="922"/>
                      <a:pt x="369" y="926"/>
                    </a:cubicBezTo>
                    <a:cubicBezTo>
                      <a:pt x="372" y="930"/>
                      <a:pt x="374" y="935"/>
                      <a:pt x="376" y="940"/>
                    </a:cubicBezTo>
                    <a:cubicBezTo>
                      <a:pt x="379" y="946"/>
                      <a:pt x="379" y="946"/>
                      <a:pt x="379" y="946"/>
                    </a:cubicBezTo>
                    <a:cubicBezTo>
                      <a:pt x="380" y="948"/>
                      <a:pt x="381" y="950"/>
                      <a:pt x="383" y="951"/>
                    </a:cubicBezTo>
                    <a:cubicBezTo>
                      <a:pt x="385" y="953"/>
                      <a:pt x="387" y="956"/>
                      <a:pt x="387" y="958"/>
                    </a:cubicBezTo>
                    <a:cubicBezTo>
                      <a:pt x="387" y="958"/>
                      <a:pt x="387" y="958"/>
                      <a:pt x="387" y="958"/>
                    </a:cubicBezTo>
                    <a:cubicBezTo>
                      <a:pt x="387" y="954"/>
                      <a:pt x="389" y="951"/>
                      <a:pt x="386" y="949"/>
                    </a:cubicBezTo>
                    <a:close/>
                    <a:moveTo>
                      <a:pt x="239" y="272"/>
                    </a:moveTo>
                    <a:cubicBezTo>
                      <a:pt x="239" y="272"/>
                      <a:pt x="239" y="272"/>
                      <a:pt x="239" y="272"/>
                    </a:cubicBezTo>
                    <a:cubicBezTo>
                      <a:pt x="238" y="278"/>
                      <a:pt x="238" y="278"/>
                      <a:pt x="238" y="278"/>
                    </a:cubicBezTo>
                    <a:cubicBezTo>
                      <a:pt x="238" y="276"/>
                      <a:pt x="237" y="275"/>
                      <a:pt x="237" y="274"/>
                    </a:cubicBezTo>
                    <a:cubicBezTo>
                      <a:pt x="238" y="274"/>
                      <a:pt x="238" y="273"/>
                      <a:pt x="239" y="272"/>
                    </a:cubicBezTo>
                    <a:close/>
                    <a:moveTo>
                      <a:pt x="254" y="432"/>
                    </a:moveTo>
                    <a:cubicBezTo>
                      <a:pt x="255" y="440"/>
                      <a:pt x="255" y="440"/>
                      <a:pt x="255" y="440"/>
                    </a:cubicBezTo>
                    <a:cubicBezTo>
                      <a:pt x="255" y="443"/>
                      <a:pt x="255" y="445"/>
                      <a:pt x="255" y="448"/>
                    </a:cubicBezTo>
                    <a:cubicBezTo>
                      <a:pt x="254" y="454"/>
                      <a:pt x="252" y="460"/>
                      <a:pt x="250" y="465"/>
                    </a:cubicBezTo>
                    <a:cubicBezTo>
                      <a:pt x="249" y="467"/>
                      <a:pt x="249" y="467"/>
                      <a:pt x="249" y="467"/>
                    </a:cubicBezTo>
                    <a:cubicBezTo>
                      <a:pt x="248" y="470"/>
                      <a:pt x="246" y="473"/>
                      <a:pt x="245" y="477"/>
                    </a:cubicBezTo>
                    <a:cubicBezTo>
                      <a:pt x="244" y="469"/>
                      <a:pt x="241" y="463"/>
                      <a:pt x="239" y="458"/>
                    </a:cubicBezTo>
                    <a:cubicBezTo>
                      <a:pt x="237" y="454"/>
                      <a:pt x="235" y="450"/>
                      <a:pt x="234" y="446"/>
                    </a:cubicBezTo>
                    <a:cubicBezTo>
                      <a:pt x="234" y="445"/>
                      <a:pt x="234" y="445"/>
                      <a:pt x="234" y="444"/>
                    </a:cubicBezTo>
                    <a:cubicBezTo>
                      <a:pt x="234" y="440"/>
                      <a:pt x="237" y="435"/>
                      <a:pt x="241" y="430"/>
                    </a:cubicBezTo>
                    <a:cubicBezTo>
                      <a:pt x="243" y="427"/>
                      <a:pt x="245" y="424"/>
                      <a:pt x="247" y="420"/>
                    </a:cubicBezTo>
                    <a:cubicBezTo>
                      <a:pt x="251" y="423"/>
                      <a:pt x="253" y="427"/>
                      <a:pt x="254" y="432"/>
                    </a:cubicBezTo>
                    <a:close/>
                    <a:moveTo>
                      <a:pt x="229" y="257"/>
                    </a:moveTo>
                    <a:cubicBezTo>
                      <a:pt x="228" y="259"/>
                      <a:pt x="227" y="262"/>
                      <a:pt x="227" y="265"/>
                    </a:cubicBezTo>
                    <a:cubicBezTo>
                      <a:pt x="227" y="265"/>
                      <a:pt x="227" y="266"/>
                      <a:pt x="227" y="266"/>
                    </a:cubicBezTo>
                    <a:cubicBezTo>
                      <a:pt x="227" y="267"/>
                      <a:pt x="226" y="269"/>
                      <a:pt x="225" y="270"/>
                    </a:cubicBezTo>
                    <a:cubicBezTo>
                      <a:pt x="224" y="271"/>
                      <a:pt x="224" y="271"/>
                      <a:pt x="224" y="271"/>
                    </a:cubicBezTo>
                    <a:cubicBezTo>
                      <a:pt x="223" y="273"/>
                      <a:pt x="222" y="275"/>
                      <a:pt x="220" y="278"/>
                    </a:cubicBezTo>
                    <a:cubicBezTo>
                      <a:pt x="220" y="272"/>
                      <a:pt x="220" y="266"/>
                      <a:pt x="218" y="260"/>
                    </a:cubicBezTo>
                    <a:cubicBezTo>
                      <a:pt x="220" y="258"/>
                      <a:pt x="222" y="256"/>
                      <a:pt x="222" y="254"/>
                    </a:cubicBezTo>
                    <a:cubicBezTo>
                      <a:pt x="222" y="253"/>
                      <a:pt x="222" y="252"/>
                      <a:pt x="221" y="251"/>
                    </a:cubicBezTo>
                    <a:cubicBezTo>
                      <a:pt x="223" y="249"/>
                      <a:pt x="224" y="247"/>
                      <a:pt x="225" y="244"/>
                    </a:cubicBezTo>
                    <a:cubicBezTo>
                      <a:pt x="227" y="248"/>
                      <a:pt x="229" y="253"/>
                      <a:pt x="229" y="257"/>
                    </a:cubicBezTo>
                    <a:close/>
                    <a:moveTo>
                      <a:pt x="208" y="217"/>
                    </a:moveTo>
                    <a:cubicBezTo>
                      <a:pt x="209" y="216"/>
                      <a:pt x="209" y="215"/>
                      <a:pt x="209" y="214"/>
                    </a:cubicBezTo>
                    <a:cubicBezTo>
                      <a:pt x="211" y="219"/>
                      <a:pt x="214" y="224"/>
                      <a:pt x="217" y="229"/>
                    </a:cubicBezTo>
                    <a:cubicBezTo>
                      <a:pt x="219" y="233"/>
                      <a:pt x="222" y="237"/>
                      <a:pt x="223" y="240"/>
                    </a:cubicBezTo>
                    <a:cubicBezTo>
                      <a:pt x="223" y="240"/>
                      <a:pt x="223" y="240"/>
                      <a:pt x="223" y="240"/>
                    </a:cubicBezTo>
                    <a:cubicBezTo>
                      <a:pt x="222" y="243"/>
                      <a:pt x="220" y="246"/>
                      <a:pt x="218" y="249"/>
                    </a:cubicBezTo>
                    <a:cubicBezTo>
                      <a:pt x="217" y="248"/>
                      <a:pt x="214" y="247"/>
                      <a:pt x="212" y="247"/>
                    </a:cubicBezTo>
                    <a:cubicBezTo>
                      <a:pt x="212" y="247"/>
                      <a:pt x="212" y="247"/>
                      <a:pt x="212" y="247"/>
                    </a:cubicBezTo>
                    <a:cubicBezTo>
                      <a:pt x="211" y="243"/>
                      <a:pt x="211" y="243"/>
                      <a:pt x="211" y="243"/>
                    </a:cubicBezTo>
                    <a:cubicBezTo>
                      <a:pt x="209" y="237"/>
                      <a:pt x="208" y="233"/>
                      <a:pt x="208" y="229"/>
                    </a:cubicBezTo>
                    <a:lnTo>
                      <a:pt x="208" y="217"/>
                    </a:lnTo>
                    <a:close/>
                    <a:moveTo>
                      <a:pt x="162" y="140"/>
                    </a:moveTo>
                    <a:cubicBezTo>
                      <a:pt x="162" y="140"/>
                      <a:pt x="162" y="138"/>
                      <a:pt x="162" y="136"/>
                    </a:cubicBezTo>
                    <a:cubicBezTo>
                      <a:pt x="164" y="135"/>
                      <a:pt x="165" y="132"/>
                      <a:pt x="165" y="129"/>
                    </a:cubicBezTo>
                    <a:cubicBezTo>
                      <a:pt x="172" y="133"/>
                      <a:pt x="180" y="135"/>
                      <a:pt x="188" y="137"/>
                    </a:cubicBezTo>
                    <a:cubicBezTo>
                      <a:pt x="191" y="138"/>
                      <a:pt x="191" y="138"/>
                      <a:pt x="191" y="138"/>
                    </a:cubicBezTo>
                    <a:cubicBezTo>
                      <a:pt x="194" y="139"/>
                      <a:pt x="194" y="139"/>
                      <a:pt x="194" y="139"/>
                    </a:cubicBezTo>
                    <a:cubicBezTo>
                      <a:pt x="194" y="139"/>
                      <a:pt x="194" y="139"/>
                      <a:pt x="194" y="139"/>
                    </a:cubicBezTo>
                    <a:cubicBezTo>
                      <a:pt x="193" y="143"/>
                      <a:pt x="197" y="147"/>
                      <a:pt x="202" y="147"/>
                    </a:cubicBezTo>
                    <a:cubicBezTo>
                      <a:pt x="202" y="151"/>
                      <a:pt x="203" y="155"/>
                      <a:pt x="203" y="158"/>
                    </a:cubicBezTo>
                    <a:cubicBezTo>
                      <a:pt x="203" y="158"/>
                      <a:pt x="203" y="158"/>
                      <a:pt x="203" y="158"/>
                    </a:cubicBezTo>
                    <a:cubicBezTo>
                      <a:pt x="202" y="159"/>
                      <a:pt x="201" y="159"/>
                      <a:pt x="200" y="160"/>
                    </a:cubicBezTo>
                    <a:cubicBezTo>
                      <a:pt x="197" y="157"/>
                      <a:pt x="194" y="156"/>
                      <a:pt x="191" y="154"/>
                    </a:cubicBezTo>
                    <a:cubicBezTo>
                      <a:pt x="185" y="152"/>
                      <a:pt x="179" y="152"/>
                      <a:pt x="173" y="152"/>
                    </a:cubicBezTo>
                    <a:cubicBezTo>
                      <a:pt x="173" y="152"/>
                      <a:pt x="170" y="152"/>
                      <a:pt x="170" y="152"/>
                    </a:cubicBezTo>
                    <a:cubicBezTo>
                      <a:pt x="168" y="152"/>
                      <a:pt x="166" y="152"/>
                      <a:pt x="165" y="152"/>
                    </a:cubicBezTo>
                    <a:cubicBezTo>
                      <a:pt x="164" y="148"/>
                      <a:pt x="163" y="144"/>
                      <a:pt x="162" y="140"/>
                    </a:cubicBezTo>
                    <a:close/>
                    <a:moveTo>
                      <a:pt x="180" y="193"/>
                    </a:moveTo>
                    <a:cubicBezTo>
                      <a:pt x="175" y="181"/>
                      <a:pt x="170" y="169"/>
                      <a:pt x="166" y="156"/>
                    </a:cubicBezTo>
                    <a:cubicBezTo>
                      <a:pt x="167" y="156"/>
                      <a:pt x="169" y="156"/>
                      <a:pt x="170" y="156"/>
                    </a:cubicBezTo>
                    <a:cubicBezTo>
                      <a:pt x="173" y="156"/>
                      <a:pt x="173" y="156"/>
                      <a:pt x="173" y="156"/>
                    </a:cubicBezTo>
                    <a:cubicBezTo>
                      <a:pt x="179" y="156"/>
                      <a:pt x="184" y="156"/>
                      <a:pt x="189" y="158"/>
                    </a:cubicBezTo>
                    <a:cubicBezTo>
                      <a:pt x="193" y="159"/>
                      <a:pt x="195" y="161"/>
                      <a:pt x="198" y="163"/>
                    </a:cubicBezTo>
                    <a:cubicBezTo>
                      <a:pt x="197" y="165"/>
                      <a:pt x="197" y="167"/>
                      <a:pt x="197" y="170"/>
                    </a:cubicBezTo>
                    <a:cubicBezTo>
                      <a:pt x="198" y="174"/>
                      <a:pt x="200" y="178"/>
                      <a:pt x="203" y="179"/>
                    </a:cubicBezTo>
                    <a:cubicBezTo>
                      <a:pt x="204" y="187"/>
                      <a:pt x="204" y="195"/>
                      <a:pt x="205" y="203"/>
                    </a:cubicBezTo>
                    <a:cubicBezTo>
                      <a:pt x="205" y="208"/>
                      <a:pt x="205" y="212"/>
                      <a:pt x="204" y="217"/>
                    </a:cubicBezTo>
                    <a:cubicBezTo>
                      <a:pt x="204" y="224"/>
                      <a:pt x="204" y="224"/>
                      <a:pt x="204" y="224"/>
                    </a:cubicBezTo>
                    <a:cubicBezTo>
                      <a:pt x="202" y="219"/>
                      <a:pt x="197" y="217"/>
                      <a:pt x="194" y="218"/>
                    </a:cubicBezTo>
                    <a:cubicBezTo>
                      <a:pt x="193" y="218"/>
                      <a:pt x="192" y="219"/>
                      <a:pt x="192" y="220"/>
                    </a:cubicBezTo>
                    <a:cubicBezTo>
                      <a:pt x="187" y="208"/>
                      <a:pt x="181" y="194"/>
                      <a:pt x="180" y="193"/>
                    </a:cubicBezTo>
                    <a:close/>
                    <a:moveTo>
                      <a:pt x="206" y="240"/>
                    </a:moveTo>
                    <a:cubicBezTo>
                      <a:pt x="205" y="239"/>
                      <a:pt x="205" y="239"/>
                      <a:pt x="205" y="239"/>
                    </a:cubicBezTo>
                    <a:cubicBezTo>
                      <a:pt x="204" y="238"/>
                      <a:pt x="203" y="237"/>
                      <a:pt x="202" y="237"/>
                    </a:cubicBezTo>
                    <a:cubicBezTo>
                      <a:pt x="203" y="236"/>
                      <a:pt x="204" y="235"/>
                      <a:pt x="204" y="235"/>
                    </a:cubicBezTo>
                    <a:cubicBezTo>
                      <a:pt x="205" y="236"/>
                      <a:pt x="205" y="238"/>
                      <a:pt x="206" y="240"/>
                    </a:cubicBezTo>
                    <a:close/>
                    <a:moveTo>
                      <a:pt x="209" y="274"/>
                    </a:moveTo>
                    <a:cubicBezTo>
                      <a:pt x="207" y="272"/>
                      <a:pt x="204" y="269"/>
                      <a:pt x="202" y="266"/>
                    </a:cubicBezTo>
                    <a:cubicBezTo>
                      <a:pt x="201" y="264"/>
                      <a:pt x="200" y="261"/>
                      <a:pt x="200" y="259"/>
                    </a:cubicBezTo>
                    <a:cubicBezTo>
                      <a:pt x="199" y="255"/>
                      <a:pt x="198" y="251"/>
                      <a:pt x="194" y="249"/>
                    </a:cubicBezTo>
                    <a:cubicBezTo>
                      <a:pt x="194" y="249"/>
                      <a:pt x="194" y="249"/>
                      <a:pt x="194" y="249"/>
                    </a:cubicBezTo>
                    <a:cubicBezTo>
                      <a:pt x="195" y="247"/>
                      <a:pt x="194" y="244"/>
                      <a:pt x="192" y="241"/>
                    </a:cubicBezTo>
                    <a:cubicBezTo>
                      <a:pt x="193" y="238"/>
                      <a:pt x="194" y="236"/>
                      <a:pt x="194" y="234"/>
                    </a:cubicBezTo>
                    <a:cubicBezTo>
                      <a:pt x="195" y="235"/>
                      <a:pt x="196" y="236"/>
                      <a:pt x="197" y="236"/>
                    </a:cubicBezTo>
                    <a:cubicBezTo>
                      <a:pt x="198" y="238"/>
                      <a:pt x="200" y="240"/>
                      <a:pt x="201" y="242"/>
                    </a:cubicBezTo>
                    <a:cubicBezTo>
                      <a:pt x="203" y="243"/>
                      <a:pt x="203" y="243"/>
                      <a:pt x="203" y="243"/>
                    </a:cubicBezTo>
                    <a:cubicBezTo>
                      <a:pt x="204" y="244"/>
                      <a:pt x="205" y="246"/>
                      <a:pt x="207" y="248"/>
                    </a:cubicBezTo>
                    <a:cubicBezTo>
                      <a:pt x="204" y="249"/>
                      <a:pt x="202" y="251"/>
                      <a:pt x="201" y="254"/>
                    </a:cubicBezTo>
                    <a:cubicBezTo>
                      <a:pt x="201" y="258"/>
                      <a:pt x="206" y="261"/>
                      <a:pt x="212" y="261"/>
                    </a:cubicBezTo>
                    <a:cubicBezTo>
                      <a:pt x="212" y="261"/>
                      <a:pt x="213" y="261"/>
                      <a:pt x="214" y="261"/>
                    </a:cubicBezTo>
                    <a:cubicBezTo>
                      <a:pt x="214" y="261"/>
                      <a:pt x="214" y="261"/>
                      <a:pt x="214" y="261"/>
                    </a:cubicBezTo>
                    <a:cubicBezTo>
                      <a:pt x="216" y="267"/>
                      <a:pt x="217" y="274"/>
                      <a:pt x="217" y="281"/>
                    </a:cubicBezTo>
                    <a:cubicBezTo>
                      <a:pt x="217" y="281"/>
                      <a:pt x="217" y="282"/>
                      <a:pt x="217" y="283"/>
                    </a:cubicBezTo>
                    <a:cubicBezTo>
                      <a:pt x="216" y="282"/>
                      <a:pt x="216" y="282"/>
                      <a:pt x="216" y="282"/>
                    </a:cubicBezTo>
                    <a:cubicBezTo>
                      <a:pt x="214" y="279"/>
                      <a:pt x="212" y="277"/>
                      <a:pt x="209" y="274"/>
                    </a:cubicBezTo>
                    <a:close/>
                    <a:moveTo>
                      <a:pt x="220" y="410"/>
                    </a:moveTo>
                    <a:cubicBezTo>
                      <a:pt x="216" y="402"/>
                      <a:pt x="214" y="394"/>
                      <a:pt x="214" y="385"/>
                    </a:cubicBezTo>
                    <a:cubicBezTo>
                      <a:pt x="217" y="337"/>
                      <a:pt x="217" y="337"/>
                      <a:pt x="217" y="337"/>
                    </a:cubicBezTo>
                    <a:cubicBezTo>
                      <a:pt x="217" y="329"/>
                      <a:pt x="217" y="329"/>
                      <a:pt x="217" y="329"/>
                    </a:cubicBezTo>
                    <a:cubicBezTo>
                      <a:pt x="218" y="307"/>
                      <a:pt x="218" y="307"/>
                      <a:pt x="218" y="307"/>
                    </a:cubicBezTo>
                    <a:cubicBezTo>
                      <a:pt x="219" y="303"/>
                      <a:pt x="219" y="303"/>
                      <a:pt x="219" y="303"/>
                    </a:cubicBezTo>
                    <a:cubicBezTo>
                      <a:pt x="220" y="301"/>
                      <a:pt x="222" y="299"/>
                      <a:pt x="222" y="296"/>
                    </a:cubicBezTo>
                    <a:cubicBezTo>
                      <a:pt x="223" y="292"/>
                      <a:pt x="223" y="289"/>
                      <a:pt x="221" y="287"/>
                    </a:cubicBezTo>
                    <a:cubicBezTo>
                      <a:pt x="222" y="282"/>
                      <a:pt x="225" y="277"/>
                      <a:pt x="228" y="273"/>
                    </a:cubicBezTo>
                    <a:cubicBezTo>
                      <a:pt x="228" y="272"/>
                      <a:pt x="228" y="272"/>
                      <a:pt x="228" y="272"/>
                    </a:cubicBezTo>
                    <a:cubicBezTo>
                      <a:pt x="229" y="272"/>
                      <a:pt x="229" y="271"/>
                      <a:pt x="229" y="271"/>
                    </a:cubicBezTo>
                    <a:cubicBezTo>
                      <a:pt x="230" y="273"/>
                      <a:pt x="232" y="274"/>
                      <a:pt x="233" y="275"/>
                    </a:cubicBezTo>
                    <a:cubicBezTo>
                      <a:pt x="234" y="279"/>
                      <a:pt x="235" y="284"/>
                      <a:pt x="235" y="289"/>
                    </a:cubicBezTo>
                    <a:cubicBezTo>
                      <a:pt x="235" y="291"/>
                      <a:pt x="235" y="292"/>
                      <a:pt x="235" y="293"/>
                    </a:cubicBezTo>
                    <a:cubicBezTo>
                      <a:pt x="235" y="293"/>
                      <a:pt x="235" y="293"/>
                      <a:pt x="235" y="293"/>
                    </a:cubicBezTo>
                    <a:cubicBezTo>
                      <a:pt x="235" y="296"/>
                      <a:pt x="235" y="299"/>
                      <a:pt x="234" y="303"/>
                    </a:cubicBezTo>
                    <a:cubicBezTo>
                      <a:pt x="234" y="303"/>
                      <a:pt x="233" y="306"/>
                      <a:pt x="233" y="306"/>
                    </a:cubicBezTo>
                    <a:cubicBezTo>
                      <a:pt x="232" y="311"/>
                      <a:pt x="231" y="317"/>
                      <a:pt x="231" y="324"/>
                    </a:cubicBezTo>
                    <a:cubicBezTo>
                      <a:pt x="231" y="328"/>
                      <a:pt x="231" y="332"/>
                      <a:pt x="233" y="337"/>
                    </a:cubicBezTo>
                    <a:cubicBezTo>
                      <a:pt x="235" y="344"/>
                      <a:pt x="237" y="353"/>
                      <a:pt x="238" y="362"/>
                    </a:cubicBezTo>
                    <a:cubicBezTo>
                      <a:pt x="238" y="369"/>
                      <a:pt x="236" y="379"/>
                      <a:pt x="235" y="387"/>
                    </a:cubicBezTo>
                    <a:cubicBezTo>
                      <a:pt x="234" y="393"/>
                      <a:pt x="234" y="393"/>
                      <a:pt x="234" y="393"/>
                    </a:cubicBezTo>
                    <a:cubicBezTo>
                      <a:pt x="234" y="397"/>
                      <a:pt x="232" y="401"/>
                      <a:pt x="231" y="405"/>
                    </a:cubicBezTo>
                    <a:cubicBezTo>
                      <a:pt x="228" y="415"/>
                      <a:pt x="228" y="415"/>
                      <a:pt x="228" y="415"/>
                    </a:cubicBezTo>
                    <a:cubicBezTo>
                      <a:pt x="227" y="417"/>
                      <a:pt x="226" y="419"/>
                      <a:pt x="226" y="421"/>
                    </a:cubicBezTo>
                    <a:cubicBezTo>
                      <a:pt x="224" y="418"/>
                      <a:pt x="224" y="418"/>
                      <a:pt x="224" y="418"/>
                    </a:cubicBezTo>
                    <a:lnTo>
                      <a:pt x="220" y="410"/>
                    </a:lnTo>
                    <a:close/>
                    <a:moveTo>
                      <a:pt x="234" y="505"/>
                    </a:moveTo>
                    <a:cubicBezTo>
                      <a:pt x="229" y="489"/>
                      <a:pt x="229" y="489"/>
                      <a:pt x="229" y="489"/>
                    </a:cubicBezTo>
                    <a:cubicBezTo>
                      <a:pt x="226" y="478"/>
                      <a:pt x="222" y="467"/>
                      <a:pt x="222" y="456"/>
                    </a:cubicBezTo>
                    <a:cubicBezTo>
                      <a:pt x="222" y="453"/>
                      <a:pt x="222" y="453"/>
                      <a:pt x="222" y="453"/>
                    </a:cubicBezTo>
                    <a:cubicBezTo>
                      <a:pt x="223" y="446"/>
                      <a:pt x="223" y="438"/>
                      <a:pt x="225" y="433"/>
                    </a:cubicBezTo>
                    <a:cubicBezTo>
                      <a:pt x="227" y="427"/>
                      <a:pt x="227" y="427"/>
                      <a:pt x="227" y="427"/>
                    </a:cubicBezTo>
                    <a:cubicBezTo>
                      <a:pt x="229" y="424"/>
                      <a:pt x="230" y="420"/>
                      <a:pt x="231" y="416"/>
                    </a:cubicBezTo>
                    <a:cubicBezTo>
                      <a:pt x="234" y="407"/>
                      <a:pt x="234" y="407"/>
                      <a:pt x="234" y="407"/>
                    </a:cubicBezTo>
                    <a:cubicBezTo>
                      <a:pt x="236" y="403"/>
                      <a:pt x="237" y="398"/>
                      <a:pt x="238" y="393"/>
                    </a:cubicBezTo>
                    <a:cubicBezTo>
                      <a:pt x="239" y="387"/>
                      <a:pt x="239" y="387"/>
                      <a:pt x="239" y="387"/>
                    </a:cubicBezTo>
                    <a:cubicBezTo>
                      <a:pt x="240" y="385"/>
                      <a:pt x="240" y="382"/>
                      <a:pt x="240" y="380"/>
                    </a:cubicBezTo>
                    <a:cubicBezTo>
                      <a:pt x="240" y="380"/>
                      <a:pt x="240" y="380"/>
                      <a:pt x="240" y="380"/>
                    </a:cubicBezTo>
                    <a:cubicBezTo>
                      <a:pt x="241" y="385"/>
                      <a:pt x="242" y="390"/>
                      <a:pt x="243" y="394"/>
                    </a:cubicBezTo>
                    <a:cubicBezTo>
                      <a:pt x="245" y="398"/>
                      <a:pt x="246" y="401"/>
                      <a:pt x="246" y="406"/>
                    </a:cubicBezTo>
                    <a:cubicBezTo>
                      <a:pt x="246" y="408"/>
                      <a:pt x="246" y="409"/>
                      <a:pt x="246" y="411"/>
                    </a:cubicBezTo>
                    <a:cubicBezTo>
                      <a:pt x="245" y="417"/>
                      <a:pt x="241" y="422"/>
                      <a:pt x="237" y="428"/>
                    </a:cubicBezTo>
                    <a:cubicBezTo>
                      <a:pt x="233" y="433"/>
                      <a:pt x="230" y="438"/>
                      <a:pt x="230" y="444"/>
                    </a:cubicBezTo>
                    <a:cubicBezTo>
                      <a:pt x="230" y="445"/>
                      <a:pt x="230" y="446"/>
                      <a:pt x="230" y="447"/>
                    </a:cubicBezTo>
                    <a:cubicBezTo>
                      <a:pt x="231" y="451"/>
                      <a:pt x="233" y="456"/>
                      <a:pt x="235" y="460"/>
                    </a:cubicBezTo>
                    <a:cubicBezTo>
                      <a:pt x="238" y="466"/>
                      <a:pt x="241" y="472"/>
                      <a:pt x="242" y="480"/>
                    </a:cubicBezTo>
                    <a:cubicBezTo>
                      <a:pt x="243" y="502"/>
                      <a:pt x="243" y="502"/>
                      <a:pt x="243" y="502"/>
                    </a:cubicBezTo>
                    <a:cubicBezTo>
                      <a:pt x="244" y="506"/>
                      <a:pt x="244" y="510"/>
                      <a:pt x="244" y="514"/>
                    </a:cubicBezTo>
                    <a:cubicBezTo>
                      <a:pt x="244" y="514"/>
                      <a:pt x="244" y="514"/>
                      <a:pt x="244" y="514"/>
                    </a:cubicBezTo>
                    <a:cubicBezTo>
                      <a:pt x="244" y="514"/>
                      <a:pt x="244" y="514"/>
                      <a:pt x="244" y="514"/>
                    </a:cubicBezTo>
                    <a:cubicBezTo>
                      <a:pt x="245" y="517"/>
                      <a:pt x="245" y="519"/>
                      <a:pt x="245" y="521"/>
                    </a:cubicBezTo>
                    <a:cubicBezTo>
                      <a:pt x="245" y="524"/>
                      <a:pt x="242" y="529"/>
                      <a:pt x="239" y="533"/>
                    </a:cubicBezTo>
                    <a:cubicBezTo>
                      <a:pt x="238" y="529"/>
                      <a:pt x="237" y="524"/>
                      <a:pt x="236" y="520"/>
                    </a:cubicBezTo>
                    <a:lnTo>
                      <a:pt x="234" y="505"/>
                    </a:lnTo>
                    <a:close/>
                    <a:moveTo>
                      <a:pt x="240" y="539"/>
                    </a:moveTo>
                    <a:cubicBezTo>
                      <a:pt x="240" y="539"/>
                      <a:pt x="240" y="539"/>
                      <a:pt x="240" y="539"/>
                    </a:cubicBezTo>
                    <a:cubicBezTo>
                      <a:pt x="240" y="539"/>
                      <a:pt x="240" y="539"/>
                      <a:pt x="240" y="538"/>
                    </a:cubicBezTo>
                    <a:cubicBezTo>
                      <a:pt x="241" y="537"/>
                      <a:pt x="241" y="536"/>
                      <a:pt x="242" y="535"/>
                    </a:cubicBezTo>
                    <a:cubicBezTo>
                      <a:pt x="246" y="530"/>
                      <a:pt x="249" y="525"/>
                      <a:pt x="249" y="521"/>
                    </a:cubicBezTo>
                    <a:cubicBezTo>
                      <a:pt x="249" y="521"/>
                      <a:pt x="249" y="520"/>
                      <a:pt x="249" y="519"/>
                    </a:cubicBezTo>
                    <a:cubicBezTo>
                      <a:pt x="253" y="525"/>
                      <a:pt x="261" y="535"/>
                      <a:pt x="261" y="535"/>
                    </a:cubicBezTo>
                    <a:cubicBezTo>
                      <a:pt x="262" y="537"/>
                      <a:pt x="276" y="557"/>
                      <a:pt x="277" y="580"/>
                    </a:cubicBezTo>
                    <a:cubicBezTo>
                      <a:pt x="277" y="594"/>
                      <a:pt x="277" y="594"/>
                      <a:pt x="277" y="594"/>
                    </a:cubicBezTo>
                    <a:cubicBezTo>
                      <a:pt x="277" y="597"/>
                      <a:pt x="276" y="600"/>
                      <a:pt x="276" y="604"/>
                    </a:cubicBezTo>
                    <a:cubicBezTo>
                      <a:pt x="276" y="612"/>
                      <a:pt x="277" y="620"/>
                      <a:pt x="279" y="630"/>
                    </a:cubicBezTo>
                    <a:cubicBezTo>
                      <a:pt x="275" y="625"/>
                      <a:pt x="271" y="622"/>
                      <a:pt x="269" y="620"/>
                    </a:cubicBezTo>
                    <a:cubicBezTo>
                      <a:pt x="258" y="612"/>
                      <a:pt x="258" y="612"/>
                      <a:pt x="258" y="612"/>
                    </a:cubicBezTo>
                    <a:cubicBezTo>
                      <a:pt x="252" y="608"/>
                      <a:pt x="246" y="604"/>
                      <a:pt x="242" y="598"/>
                    </a:cubicBezTo>
                    <a:cubicBezTo>
                      <a:pt x="238" y="593"/>
                      <a:pt x="237" y="586"/>
                      <a:pt x="236" y="580"/>
                    </a:cubicBezTo>
                    <a:cubicBezTo>
                      <a:pt x="235" y="575"/>
                      <a:pt x="235" y="575"/>
                      <a:pt x="235" y="575"/>
                    </a:cubicBezTo>
                    <a:cubicBezTo>
                      <a:pt x="234" y="575"/>
                      <a:pt x="234" y="575"/>
                      <a:pt x="234" y="575"/>
                    </a:cubicBezTo>
                    <a:cubicBezTo>
                      <a:pt x="234" y="573"/>
                      <a:pt x="235" y="571"/>
                      <a:pt x="235" y="568"/>
                    </a:cubicBezTo>
                    <a:cubicBezTo>
                      <a:pt x="235" y="566"/>
                      <a:pt x="234" y="563"/>
                      <a:pt x="234" y="560"/>
                    </a:cubicBezTo>
                    <a:cubicBezTo>
                      <a:pt x="234" y="553"/>
                      <a:pt x="234" y="553"/>
                      <a:pt x="234" y="553"/>
                    </a:cubicBezTo>
                    <a:cubicBezTo>
                      <a:pt x="234" y="549"/>
                      <a:pt x="237" y="544"/>
                      <a:pt x="240" y="539"/>
                    </a:cubicBezTo>
                    <a:close/>
                    <a:moveTo>
                      <a:pt x="271" y="758"/>
                    </a:moveTo>
                    <a:cubicBezTo>
                      <a:pt x="257" y="734"/>
                      <a:pt x="257" y="734"/>
                      <a:pt x="257" y="734"/>
                    </a:cubicBezTo>
                    <a:cubicBezTo>
                      <a:pt x="249" y="717"/>
                      <a:pt x="248" y="705"/>
                      <a:pt x="247" y="684"/>
                    </a:cubicBezTo>
                    <a:cubicBezTo>
                      <a:pt x="248" y="686"/>
                      <a:pt x="250" y="688"/>
                      <a:pt x="252" y="690"/>
                    </a:cubicBezTo>
                    <a:cubicBezTo>
                      <a:pt x="255" y="694"/>
                      <a:pt x="258" y="697"/>
                      <a:pt x="261" y="701"/>
                    </a:cubicBezTo>
                    <a:cubicBezTo>
                      <a:pt x="268" y="714"/>
                      <a:pt x="273" y="727"/>
                      <a:pt x="274" y="741"/>
                    </a:cubicBezTo>
                    <a:cubicBezTo>
                      <a:pt x="274" y="750"/>
                      <a:pt x="276" y="760"/>
                      <a:pt x="277" y="768"/>
                    </a:cubicBezTo>
                    <a:lnTo>
                      <a:pt x="271" y="758"/>
                    </a:lnTo>
                    <a:close/>
                    <a:moveTo>
                      <a:pt x="344" y="940"/>
                    </a:moveTo>
                    <a:cubicBezTo>
                      <a:pt x="339" y="948"/>
                      <a:pt x="339" y="953"/>
                      <a:pt x="338" y="958"/>
                    </a:cubicBezTo>
                    <a:cubicBezTo>
                      <a:pt x="338" y="961"/>
                      <a:pt x="338" y="963"/>
                      <a:pt x="337" y="966"/>
                    </a:cubicBezTo>
                    <a:cubicBezTo>
                      <a:pt x="336" y="968"/>
                      <a:pt x="335" y="969"/>
                      <a:pt x="334" y="970"/>
                    </a:cubicBezTo>
                    <a:cubicBezTo>
                      <a:pt x="331" y="971"/>
                      <a:pt x="325" y="968"/>
                      <a:pt x="321" y="966"/>
                    </a:cubicBezTo>
                    <a:cubicBezTo>
                      <a:pt x="312" y="961"/>
                      <a:pt x="310" y="960"/>
                      <a:pt x="300" y="957"/>
                    </a:cubicBezTo>
                    <a:cubicBezTo>
                      <a:pt x="297" y="956"/>
                      <a:pt x="297" y="956"/>
                      <a:pt x="297" y="956"/>
                    </a:cubicBezTo>
                    <a:cubicBezTo>
                      <a:pt x="287" y="953"/>
                      <a:pt x="283" y="949"/>
                      <a:pt x="282" y="937"/>
                    </a:cubicBezTo>
                    <a:cubicBezTo>
                      <a:pt x="282" y="936"/>
                      <a:pt x="283" y="935"/>
                      <a:pt x="283" y="933"/>
                    </a:cubicBezTo>
                    <a:cubicBezTo>
                      <a:pt x="282" y="933"/>
                      <a:pt x="282" y="933"/>
                      <a:pt x="282" y="933"/>
                    </a:cubicBezTo>
                    <a:cubicBezTo>
                      <a:pt x="282" y="933"/>
                      <a:pt x="282" y="932"/>
                      <a:pt x="282" y="931"/>
                    </a:cubicBezTo>
                    <a:cubicBezTo>
                      <a:pt x="282" y="930"/>
                      <a:pt x="282" y="929"/>
                      <a:pt x="282" y="928"/>
                    </a:cubicBezTo>
                    <a:cubicBezTo>
                      <a:pt x="282" y="918"/>
                      <a:pt x="286" y="912"/>
                      <a:pt x="291" y="903"/>
                    </a:cubicBezTo>
                    <a:cubicBezTo>
                      <a:pt x="295" y="896"/>
                      <a:pt x="300" y="887"/>
                      <a:pt x="305" y="874"/>
                    </a:cubicBezTo>
                    <a:cubicBezTo>
                      <a:pt x="307" y="868"/>
                      <a:pt x="308" y="861"/>
                      <a:pt x="308" y="854"/>
                    </a:cubicBezTo>
                    <a:cubicBezTo>
                      <a:pt x="308" y="828"/>
                      <a:pt x="293" y="800"/>
                      <a:pt x="285" y="784"/>
                    </a:cubicBezTo>
                    <a:cubicBezTo>
                      <a:pt x="281" y="777"/>
                      <a:pt x="281" y="777"/>
                      <a:pt x="281" y="777"/>
                    </a:cubicBezTo>
                    <a:cubicBezTo>
                      <a:pt x="282" y="777"/>
                      <a:pt x="282" y="777"/>
                      <a:pt x="282" y="777"/>
                    </a:cubicBezTo>
                    <a:cubicBezTo>
                      <a:pt x="280" y="766"/>
                      <a:pt x="279" y="753"/>
                      <a:pt x="278" y="740"/>
                    </a:cubicBezTo>
                    <a:cubicBezTo>
                      <a:pt x="277" y="726"/>
                      <a:pt x="272" y="712"/>
                      <a:pt x="264" y="699"/>
                    </a:cubicBezTo>
                    <a:cubicBezTo>
                      <a:pt x="262" y="695"/>
                      <a:pt x="258" y="691"/>
                      <a:pt x="255" y="688"/>
                    </a:cubicBezTo>
                    <a:cubicBezTo>
                      <a:pt x="252" y="685"/>
                      <a:pt x="250" y="682"/>
                      <a:pt x="248" y="679"/>
                    </a:cubicBezTo>
                    <a:cubicBezTo>
                      <a:pt x="246" y="678"/>
                      <a:pt x="246" y="678"/>
                      <a:pt x="246" y="678"/>
                    </a:cubicBezTo>
                    <a:cubicBezTo>
                      <a:pt x="245" y="653"/>
                      <a:pt x="238" y="634"/>
                      <a:pt x="232" y="619"/>
                    </a:cubicBezTo>
                    <a:cubicBezTo>
                      <a:pt x="230" y="614"/>
                      <a:pt x="229" y="609"/>
                      <a:pt x="229" y="604"/>
                    </a:cubicBezTo>
                    <a:cubicBezTo>
                      <a:pt x="229" y="598"/>
                      <a:pt x="231" y="592"/>
                      <a:pt x="232" y="586"/>
                    </a:cubicBezTo>
                    <a:cubicBezTo>
                      <a:pt x="232" y="586"/>
                      <a:pt x="233" y="586"/>
                      <a:pt x="233" y="585"/>
                    </a:cubicBezTo>
                    <a:cubicBezTo>
                      <a:pt x="234" y="591"/>
                      <a:pt x="235" y="596"/>
                      <a:pt x="238" y="600"/>
                    </a:cubicBezTo>
                    <a:cubicBezTo>
                      <a:pt x="243" y="607"/>
                      <a:pt x="250" y="611"/>
                      <a:pt x="256" y="615"/>
                    </a:cubicBezTo>
                    <a:cubicBezTo>
                      <a:pt x="266" y="623"/>
                      <a:pt x="266" y="623"/>
                      <a:pt x="266" y="623"/>
                    </a:cubicBezTo>
                    <a:cubicBezTo>
                      <a:pt x="269" y="626"/>
                      <a:pt x="279" y="635"/>
                      <a:pt x="282" y="645"/>
                    </a:cubicBezTo>
                    <a:cubicBezTo>
                      <a:pt x="283" y="648"/>
                      <a:pt x="284" y="651"/>
                      <a:pt x="285" y="654"/>
                    </a:cubicBezTo>
                    <a:cubicBezTo>
                      <a:pt x="291" y="669"/>
                      <a:pt x="296" y="681"/>
                      <a:pt x="300" y="693"/>
                    </a:cubicBezTo>
                    <a:cubicBezTo>
                      <a:pt x="307" y="708"/>
                      <a:pt x="312" y="721"/>
                      <a:pt x="316" y="736"/>
                    </a:cubicBezTo>
                    <a:cubicBezTo>
                      <a:pt x="319" y="748"/>
                      <a:pt x="320" y="759"/>
                      <a:pt x="320" y="771"/>
                    </a:cubicBezTo>
                    <a:cubicBezTo>
                      <a:pt x="320" y="779"/>
                      <a:pt x="320" y="788"/>
                      <a:pt x="319" y="797"/>
                    </a:cubicBezTo>
                    <a:cubicBezTo>
                      <a:pt x="318" y="816"/>
                      <a:pt x="318" y="816"/>
                      <a:pt x="318" y="816"/>
                    </a:cubicBezTo>
                    <a:cubicBezTo>
                      <a:pt x="318" y="817"/>
                      <a:pt x="318" y="818"/>
                      <a:pt x="318" y="818"/>
                    </a:cubicBezTo>
                    <a:cubicBezTo>
                      <a:pt x="318" y="832"/>
                      <a:pt x="322" y="842"/>
                      <a:pt x="325" y="852"/>
                    </a:cubicBezTo>
                    <a:cubicBezTo>
                      <a:pt x="327" y="859"/>
                      <a:pt x="330" y="866"/>
                      <a:pt x="331" y="875"/>
                    </a:cubicBezTo>
                    <a:cubicBezTo>
                      <a:pt x="334" y="890"/>
                      <a:pt x="340" y="898"/>
                      <a:pt x="344" y="904"/>
                    </a:cubicBezTo>
                    <a:cubicBezTo>
                      <a:pt x="345" y="904"/>
                      <a:pt x="345" y="905"/>
                      <a:pt x="345" y="905"/>
                    </a:cubicBezTo>
                    <a:cubicBezTo>
                      <a:pt x="345" y="905"/>
                      <a:pt x="345" y="905"/>
                      <a:pt x="345" y="905"/>
                    </a:cubicBezTo>
                    <a:cubicBezTo>
                      <a:pt x="345" y="906"/>
                      <a:pt x="346" y="906"/>
                      <a:pt x="346" y="906"/>
                    </a:cubicBezTo>
                    <a:cubicBezTo>
                      <a:pt x="347" y="908"/>
                      <a:pt x="348" y="910"/>
                      <a:pt x="349" y="911"/>
                    </a:cubicBezTo>
                    <a:cubicBezTo>
                      <a:pt x="349" y="914"/>
                      <a:pt x="349" y="917"/>
                      <a:pt x="349" y="920"/>
                    </a:cubicBezTo>
                    <a:cubicBezTo>
                      <a:pt x="349" y="926"/>
                      <a:pt x="348" y="932"/>
                      <a:pt x="344" y="940"/>
                    </a:cubicBezTo>
                    <a:close/>
                  </a:path>
                </a:pathLst>
              </a:custGeom>
              <a:solidFill>
                <a:srgbClr val="CDD9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42" name="Freeform 108"/>
              <p:cNvSpPr>
                <a:spLocks noEditPoints="1"/>
              </p:cNvSpPr>
              <p:nvPr/>
            </p:nvSpPr>
            <p:spPr bwMode="auto">
              <a:xfrm>
                <a:off x="4133" y="1978"/>
                <a:ext cx="585" cy="2365"/>
              </a:xfrm>
              <a:custGeom>
                <a:avLst/>
                <a:gdLst>
                  <a:gd name="T0" fmla="*/ 2089 w 435"/>
                  <a:gd name="T1" fmla="*/ 4042 h 1759"/>
                  <a:gd name="T2" fmla="*/ 2413 w 435"/>
                  <a:gd name="T3" fmla="*/ 3662 h 1759"/>
                  <a:gd name="T4" fmla="*/ 2285 w 435"/>
                  <a:gd name="T5" fmla="*/ 2970 h 1759"/>
                  <a:gd name="T6" fmla="*/ 2058 w 435"/>
                  <a:gd name="T7" fmla="*/ 2372 h 1759"/>
                  <a:gd name="T8" fmla="*/ 1889 w 435"/>
                  <a:gd name="T9" fmla="*/ 1623 h 1759"/>
                  <a:gd name="T10" fmla="*/ 1658 w 435"/>
                  <a:gd name="T11" fmla="*/ 1101 h 1759"/>
                  <a:gd name="T12" fmla="*/ 1992 w 435"/>
                  <a:gd name="T13" fmla="*/ 862 h 1759"/>
                  <a:gd name="T14" fmla="*/ 1939 w 435"/>
                  <a:gd name="T15" fmla="*/ 686 h 1759"/>
                  <a:gd name="T16" fmla="*/ 2145 w 435"/>
                  <a:gd name="T17" fmla="*/ 255 h 1759"/>
                  <a:gd name="T18" fmla="*/ 1924 w 435"/>
                  <a:gd name="T19" fmla="*/ 192 h 1759"/>
                  <a:gd name="T20" fmla="*/ 1544 w 435"/>
                  <a:gd name="T21" fmla="*/ 1565 h 1759"/>
                  <a:gd name="T22" fmla="*/ 1205 w 435"/>
                  <a:gd name="T23" fmla="*/ 948 h 1759"/>
                  <a:gd name="T24" fmla="*/ 722 w 435"/>
                  <a:gd name="T25" fmla="*/ 211 h 1759"/>
                  <a:gd name="T26" fmla="*/ 740 w 435"/>
                  <a:gd name="T27" fmla="*/ 531 h 1759"/>
                  <a:gd name="T28" fmla="*/ 550 w 435"/>
                  <a:gd name="T29" fmla="*/ 844 h 1759"/>
                  <a:gd name="T30" fmla="*/ 1136 w 435"/>
                  <a:gd name="T31" fmla="*/ 909 h 1759"/>
                  <a:gd name="T32" fmla="*/ 841 w 435"/>
                  <a:gd name="T33" fmla="*/ 1392 h 1759"/>
                  <a:gd name="T34" fmla="*/ 481 w 435"/>
                  <a:gd name="T35" fmla="*/ 1258 h 1759"/>
                  <a:gd name="T36" fmla="*/ 756 w 435"/>
                  <a:gd name="T37" fmla="*/ 1915 h 1759"/>
                  <a:gd name="T38" fmla="*/ 1070 w 435"/>
                  <a:gd name="T39" fmla="*/ 1733 h 1759"/>
                  <a:gd name="T40" fmla="*/ 761 w 435"/>
                  <a:gd name="T41" fmla="*/ 2372 h 1759"/>
                  <a:gd name="T42" fmla="*/ 818 w 435"/>
                  <a:gd name="T43" fmla="*/ 2624 h 1759"/>
                  <a:gd name="T44" fmla="*/ 432 w 435"/>
                  <a:gd name="T45" fmla="*/ 3024 h 1759"/>
                  <a:gd name="T46" fmla="*/ 393 w 435"/>
                  <a:gd name="T47" fmla="*/ 3548 h 1759"/>
                  <a:gd name="T48" fmla="*/ 467 w 435"/>
                  <a:gd name="T49" fmla="*/ 3888 h 1759"/>
                  <a:gd name="T50" fmla="*/ 292 w 435"/>
                  <a:gd name="T51" fmla="*/ 4351 h 1759"/>
                  <a:gd name="T52" fmla="*/ 547 w 435"/>
                  <a:gd name="T53" fmla="*/ 6003 h 1759"/>
                  <a:gd name="T54" fmla="*/ 997 w 435"/>
                  <a:gd name="T55" fmla="*/ 5729 h 1759"/>
                  <a:gd name="T56" fmla="*/ 823 w 435"/>
                  <a:gd name="T57" fmla="*/ 6794 h 1759"/>
                  <a:gd name="T58" fmla="*/ 932 w 435"/>
                  <a:gd name="T59" fmla="*/ 8901 h 1759"/>
                  <a:gd name="T60" fmla="*/ 881 w 435"/>
                  <a:gd name="T61" fmla="*/ 8556 h 1759"/>
                  <a:gd name="T62" fmla="*/ 845 w 435"/>
                  <a:gd name="T63" fmla="*/ 6801 h 1759"/>
                  <a:gd name="T64" fmla="*/ 881 w 435"/>
                  <a:gd name="T65" fmla="*/ 4885 h 1759"/>
                  <a:gd name="T66" fmla="*/ 1165 w 435"/>
                  <a:gd name="T67" fmla="*/ 3330 h 1759"/>
                  <a:gd name="T68" fmla="*/ 1119 w 435"/>
                  <a:gd name="T69" fmla="*/ 2979 h 1759"/>
                  <a:gd name="T70" fmla="*/ 932 w 435"/>
                  <a:gd name="T71" fmla="*/ 2885 h 1759"/>
                  <a:gd name="T72" fmla="*/ 1260 w 435"/>
                  <a:gd name="T73" fmla="*/ 2450 h 1759"/>
                  <a:gd name="T74" fmla="*/ 1763 w 435"/>
                  <a:gd name="T75" fmla="*/ 3442 h 1759"/>
                  <a:gd name="T76" fmla="*/ 1829 w 435"/>
                  <a:gd name="T77" fmla="*/ 4628 h 1759"/>
                  <a:gd name="T78" fmla="*/ 1662 w 435"/>
                  <a:gd name="T79" fmla="*/ 6568 h 1759"/>
                  <a:gd name="T80" fmla="*/ 1871 w 435"/>
                  <a:gd name="T81" fmla="*/ 6862 h 1759"/>
                  <a:gd name="T82" fmla="*/ 1658 w 435"/>
                  <a:gd name="T83" fmla="*/ 9057 h 1759"/>
                  <a:gd name="T84" fmla="*/ 1953 w 435"/>
                  <a:gd name="T85" fmla="*/ 9982 h 1759"/>
                  <a:gd name="T86" fmla="*/ 2344 w 435"/>
                  <a:gd name="T87" fmla="*/ 7872 h 1759"/>
                  <a:gd name="T88" fmla="*/ 1924 w 435"/>
                  <a:gd name="T89" fmla="*/ 6349 h 1759"/>
                  <a:gd name="T90" fmla="*/ 2230 w 435"/>
                  <a:gd name="T91" fmla="*/ 5405 h 1759"/>
                  <a:gd name="T92" fmla="*/ 2540 w 435"/>
                  <a:gd name="T93" fmla="*/ 4360 h 1759"/>
                  <a:gd name="T94" fmla="*/ 1064 w 435"/>
                  <a:gd name="T95" fmla="*/ 305 h 1759"/>
                  <a:gd name="T96" fmla="*/ 909 w 435"/>
                  <a:gd name="T97" fmla="*/ 7767 h 1759"/>
                  <a:gd name="T98" fmla="*/ 881 w 435"/>
                  <a:gd name="T99" fmla="*/ 6400 h 1759"/>
                  <a:gd name="T100" fmla="*/ 875 w 435"/>
                  <a:gd name="T101" fmla="*/ 3442 h 1759"/>
                  <a:gd name="T102" fmla="*/ 917 w 435"/>
                  <a:gd name="T103" fmla="*/ 4284 h 1759"/>
                  <a:gd name="T104" fmla="*/ 997 w 435"/>
                  <a:gd name="T105" fmla="*/ 3395 h 1759"/>
                  <a:gd name="T106" fmla="*/ 932 w 435"/>
                  <a:gd name="T107" fmla="*/ 2807 h 1759"/>
                  <a:gd name="T108" fmla="*/ 1354 w 435"/>
                  <a:gd name="T109" fmla="*/ 804 h 1759"/>
                  <a:gd name="T110" fmla="*/ 1735 w 435"/>
                  <a:gd name="T111" fmla="*/ 7712 h 1759"/>
                  <a:gd name="T112" fmla="*/ 1904 w 435"/>
                  <a:gd name="T113" fmla="*/ 6736 h 1759"/>
                  <a:gd name="T114" fmla="*/ 1935 w 435"/>
                  <a:gd name="T115" fmla="*/ 3509 h 1759"/>
                  <a:gd name="T116" fmla="*/ 2039 w 435"/>
                  <a:gd name="T117" fmla="*/ 2934 h 1759"/>
                  <a:gd name="T118" fmla="*/ 1899 w 435"/>
                  <a:gd name="T119" fmla="*/ 3006 h 1759"/>
                  <a:gd name="T120" fmla="*/ 1829 w 435"/>
                  <a:gd name="T121" fmla="*/ 3689 h 1759"/>
                  <a:gd name="T122" fmla="*/ 2125 w 435"/>
                  <a:gd name="T123" fmla="*/ 4565 h 17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35" h="1759">
                    <a:moveTo>
                      <a:pt x="203" y="1703"/>
                    </a:moveTo>
                    <a:cubicBezTo>
                      <a:pt x="202" y="1705"/>
                      <a:pt x="202" y="1705"/>
                      <a:pt x="202" y="1705"/>
                    </a:cubicBezTo>
                    <a:cubicBezTo>
                      <a:pt x="201" y="1706"/>
                      <a:pt x="198" y="1707"/>
                      <a:pt x="197" y="1708"/>
                    </a:cubicBezTo>
                    <a:cubicBezTo>
                      <a:pt x="192" y="1709"/>
                      <a:pt x="192" y="1709"/>
                      <a:pt x="192" y="1709"/>
                    </a:cubicBezTo>
                    <a:cubicBezTo>
                      <a:pt x="188" y="1711"/>
                      <a:pt x="185" y="1712"/>
                      <a:pt x="181" y="1715"/>
                    </a:cubicBezTo>
                    <a:cubicBezTo>
                      <a:pt x="176" y="1721"/>
                      <a:pt x="176" y="1721"/>
                      <a:pt x="176" y="1721"/>
                    </a:cubicBezTo>
                    <a:cubicBezTo>
                      <a:pt x="174" y="1724"/>
                      <a:pt x="172" y="1726"/>
                      <a:pt x="169" y="1729"/>
                    </a:cubicBezTo>
                    <a:cubicBezTo>
                      <a:pt x="162" y="1734"/>
                      <a:pt x="153" y="1740"/>
                      <a:pt x="151" y="1739"/>
                    </a:cubicBezTo>
                    <a:cubicBezTo>
                      <a:pt x="151" y="1739"/>
                      <a:pt x="151" y="1739"/>
                      <a:pt x="151" y="1739"/>
                    </a:cubicBezTo>
                    <a:cubicBezTo>
                      <a:pt x="156" y="1742"/>
                      <a:pt x="165" y="1737"/>
                      <a:pt x="171" y="1732"/>
                    </a:cubicBezTo>
                    <a:cubicBezTo>
                      <a:pt x="174" y="1729"/>
                      <a:pt x="177" y="1727"/>
                      <a:pt x="179" y="1724"/>
                    </a:cubicBezTo>
                    <a:cubicBezTo>
                      <a:pt x="179" y="1728"/>
                      <a:pt x="178" y="1732"/>
                      <a:pt x="179" y="1736"/>
                    </a:cubicBezTo>
                    <a:cubicBezTo>
                      <a:pt x="179" y="1742"/>
                      <a:pt x="182" y="1754"/>
                      <a:pt x="176" y="1759"/>
                    </a:cubicBezTo>
                    <a:cubicBezTo>
                      <a:pt x="176" y="1759"/>
                      <a:pt x="176" y="1759"/>
                      <a:pt x="176" y="1759"/>
                    </a:cubicBezTo>
                    <a:cubicBezTo>
                      <a:pt x="183" y="1753"/>
                      <a:pt x="184" y="1743"/>
                      <a:pt x="183" y="1736"/>
                    </a:cubicBezTo>
                    <a:cubicBezTo>
                      <a:pt x="182" y="1730"/>
                      <a:pt x="183" y="1725"/>
                      <a:pt x="183" y="1719"/>
                    </a:cubicBezTo>
                    <a:cubicBezTo>
                      <a:pt x="184" y="1718"/>
                      <a:pt x="184" y="1718"/>
                      <a:pt x="184" y="1718"/>
                    </a:cubicBezTo>
                    <a:cubicBezTo>
                      <a:pt x="187" y="1715"/>
                      <a:pt x="190" y="1714"/>
                      <a:pt x="193" y="1713"/>
                    </a:cubicBezTo>
                    <a:cubicBezTo>
                      <a:pt x="198" y="1711"/>
                      <a:pt x="198" y="1711"/>
                      <a:pt x="198" y="1711"/>
                    </a:cubicBezTo>
                    <a:cubicBezTo>
                      <a:pt x="200" y="1711"/>
                      <a:pt x="201" y="1708"/>
                      <a:pt x="203" y="1706"/>
                    </a:cubicBezTo>
                    <a:cubicBezTo>
                      <a:pt x="205" y="1704"/>
                      <a:pt x="205" y="1704"/>
                      <a:pt x="205" y="1704"/>
                    </a:cubicBezTo>
                    <a:cubicBezTo>
                      <a:pt x="206" y="1703"/>
                      <a:pt x="206" y="1703"/>
                      <a:pt x="206" y="1703"/>
                    </a:cubicBezTo>
                    <a:cubicBezTo>
                      <a:pt x="205" y="1702"/>
                      <a:pt x="205" y="1702"/>
                      <a:pt x="205" y="1702"/>
                    </a:cubicBezTo>
                    <a:lnTo>
                      <a:pt x="203" y="1703"/>
                    </a:lnTo>
                    <a:close/>
                    <a:moveTo>
                      <a:pt x="431" y="719"/>
                    </a:moveTo>
                    <a:cubicBezTo>
                      <a:pt x="431" y="719"/>
                      <a:pt x="431" y="719"/>
                      <a:pt x="431" y="719"/>
                    </a:cubicBezTo>
                    <a:cubicBezTo>
                      <a:pt x="426" y="720"/>
                      <a:pt x="426" y="720"/>
                      <a:pt x="426" y="720"/>
                    </a:cubicBezTo>
                    <a:cubicBezTo>
                      <a:pt x="422" y="723"/>
                      <a:pt x="418" y="724"/>
                      <a:pt x="414" y="724"/>
                    </a:cubicBezTo>
                    <a:cubicBezTo>
                      <a:pt x="413" y="723"/>
                      <a:pt x="411" y="723"/>
                      <a:pt x="409" y="722"/>
                    </a:cubicBezTo>
                    <a:cubicBezTo>
                      <a:pt x="398" y="722"/>
                      <a:pt x="398" y="722"/>
                      <a:pt x="398" y="722"/>
                    </a:cubicBezTo>
                    <a:cubicBezTo>
                      <a:pt x="391" y="721"/>
                      <a:pt x="385" y="721"/>
                      <a:pt x="379" y="719"/>
                    </a:cubicBezTo>
                    <a:cubicBezTo>
                      <a:pt x="370" y="715"/>
                      <a:pt x="359" y="705"/>
                      <a:pt x="355" y="694"/>
                    </a:cubicBezTo>
                    <a:cubicBezTo>
                      <a:pt x="354" y="691"/>
                      <a:pt x="354" y="688"/>
                      <a:pt x="354" y="685"/>
                    </a:cubicBezTo>
                    <a:cubicBezTo>
                      <a:pt x="354" y="685"/>
                      <a:pt x="353" y="685"/>
                      <a:pt x="353" y="684"/>
                    </a:cubicBezTo>
                    <a:cubicBezTo>
                      <a:pt x="354" y="673"/>
                      <a:pt x="360" y="663"/>
                      <a:pt x="366" y="653"/>
                    </a:cubicBezTo>
                    <a:cubicBezTo>
                      <a:pt x="369" y="648"/>
                      <a:pt x="372" y="643"/>
                      <a:pt x="375" y="638"/>
                    </a:cubicBezTo>
                    <a:cubicBezTo>
                      <a:pt x="378" y="643"/>
                      <a:pt x="382" y="646"/>
                      <a:pt x="387" y="650"/>
                    </a:cubicBezTo>
                    <a:cubicBezTo>
                      <a:pt x="391" y="653"/>
                      <a:pt x="394" y="656"/>
                      <a:pt x="398" y="660"/>
                    </a:cubicBezTo>
                    <a:cubicBezTo>
                      <a:pt x="402" y="665"/>
                      <a:pt x="407" y="672"/>
                      <a:pt x="410" y="679"/>
                    </a:cubicBezTo>
                    <a:cubicBezTo>
                      <a:pt x="412" y="683"/>
                      <a:pt x="412" y="683"/>
                      <a:pt x="412" y="683"/>
                    </a:cubicBezTo>
                    <a:cubicBezTo>
                      <a:pt x="414" y="689"/>
                      <a:pt x="421" y="696"/>
                      <a:pt x="422" y="702"/>
                    </a:cubicBezTo>
                    <a:cubicBezTo>
                      <a:pt x="422" y="702"/>
                      <a:pt x="422" y="702"/>
                      <a:pt x="422" y="702"/>
                    </a:cubicBezTo>
                    <a:cubicBezTo>
                      <a:pt x="422" y="695"/>
                      <a:pt x="418" y="688"/>
                      <a:pt x="416" y="681"/>
                    </a:cubicBezTo>
                    <a:cubicBezTo>
                      <a:pt x="414" y="677"/>
                      <a:pt x="414" y="677"/>
                      <a:pt x="414" y="677"/>
                    </a:cubicBezTo>
                    <a:cubicBezTo>
                      <a:pt x="414" y="677"/>
                      <a:pt x="413" y="676"/>
                      <a:pt x="413" y="675"/>
                    </a:cubicBezTo>
                    <a:cubicBezTo>
                      <a:pt x="415" y="675"/>
                      <a:pt x="417" y="676"/>
                      <a:pt x="420" y="676"/>
                    </a:cubicBezTo>
                    <a:cubicBezTo>
                      <a:pt x="423" y="676"/>
                      <a:pt x="426" y="673"/>
                      <a:pt x="429" y="672"/>
                    </a:cubicBezTo>
                    <a:cubicBezTo>
                      <a:pt x="435" y="667"/>
                      <a:pt x="435" y="667"/>
                      <a:pt x="435" y="667"/>
                    </a:cubicBezTo>
                    <a:cubicBezTo>
                      <a:pt x="435" y="667"/>
                      <a:pt x="435" y="667"/>
                      <a:pt x="435" y="667"/>
                    </a:cubicBezTo>
                    <a:cubicBezTo>
                      <a:pt x="428" y="669"/>
                      <a:pt x="428" y="669"/>
                      <a:pt x="428" y="669"/>
                    </a:cubicBezTo>
                    <a:cubicBezTo>
                      <a:pt x="425" y="671"/>
                      <a:pt x="422" y="672"/>
                      <a:pt x="419" y="672"/>
                    </a:cubicBezTo>
                    <a:cubicBezTo>
                      <a:pt x="417" y="672"/>
                      <a:pt x="414" y="671"/>
                      <a:pt x="411" y="670"/>
                    </a:cubicBezTo>
                    <a:cubicBezTo>
                      <a:pt x="410" y="670"/>
                      <a:pt x="410" y="670"/>
                      <a:pt x="410" y="670"/>
                    </a:cubicBezTo>
                    <a:cubicBezTo>
                      <a:pt x="407" y="665"/>
                      <a:pt x="404" y="661"/>
                      <a:pt x="401" y="657"/>
                    </a:cubicBezTo>
                    <a:cubicBezTo>
                      <a:pt x="397" y="653"/>
                      <a:pt x="393" y="650"/>
                      <a:pt x="389" y="647"/>
                    </a:cubicBezTo>
                    <a:cubicBezTo>
                      <a:pt x="385" y="643"/>
                      <a:pt x="381" y="640"/>
                      <a:pt x="378" y="636"/>
                    </a:cubicBezTo>
                    <a:cubicBezTo>
                      <a:pt x="373" y="629"/>
                      <a:pt x="372" y="620"/>
                      <a:pt x="372" y="612"/>
                    </a:cubicBezTo>
                    <a:cubicBezTo>
                      <a:pt x="372" y="603"/>
                      <a:pt x="372" y="603"/>
                      <a:pt x="372" y="603"/>
                    </a:cubicBezTo>
                    <a:cubicBezTo>
                      <a:pt x="372" y="601"/>
                      <a:pt x="371" y="599"/>
                      <a:pt x="371" y="598"/>
                    </a:cubicBezTo>
                    <a:cubicBezTo>
                      <a:pt x="382" y="598"/>
                      <a:pt x="391" y="589"/>
                      <a:pt x="399" y="583"/>
                    </a:cubicBezTo>
                    <a:cubicBezTo>
                      <a:pt x="399" y="582"/>
                      <a:pt x="399" y="582"/>
                      <a:pt x="399" y="582"/>
                    </a:cubicBezTo>
                    <a:cubicBezTo>
                      <a:pt x="402" y="579"/>
                      <a:pt x="408" y="576"/>
                      <a:pt x="411" y="578"/>
                    </a:cubicBezTo>
                    <a:cubicBezTo>
                      <a:pt x="411" y="579"/>
                      <a:pt x="412" y="579"/>
                      <a:pt x="412" y="580"/>
                    </a:cubicBezTo>
                    <a:cubicBezTo>
                      <a:pt x="413" y="582"/>
                      <a:pt x="414" y="585"/>
                      <a:pt x="416" y="587"/>
                    </a:cubicBezTo>
                    <a:cubicBezTo>
                      <a:pt x="415" y="587"/>
                      <a:pt x="415" y="587"/>
                      <a:pt x="415" y="587"/>
                    </a:cubicBezTo>
                    <a:cubicBezTo>
                      <a:pt x="413" y="592"/>
                      <a:pt x="413" y="592"/>
                      <a:pt x="413" y="592"/>
                    </a:cubicBezTo>
                    <a:cubicBezTo>
                      <a:pt x="411" y="595"/>
                      <a:pt x="411" y="595"/>
                      <a:pt x="411" y="595"/>
                    </a:cubicBezTo>
                    <a:cubicBezTo>
                      <a:pt x="407" y="603"/>
                      <a:pt x="407" y="612"/>
                      <a:pt x="408" y="620"/>
                    </a:cubicBezTo>
                    <a:cubicBezTo>
                      <a:pt x="408" y="620"/>
                      <a:pt x="408" y="620"/>
                      <a:pt x="408" y="620"/>
                    </a:cubicBezTo>
                    <a:cubicBezTo>
                      <a:pt x="407" y="613"/>
                      <a:pt x="411" y="604"/>
                      <a:pt x="415" y="597"/>
                    </a:cubicBezTo>
                    <a:cubicBezTo>
                      <a:pt x="416" y="594"/>
                      <a:pt x="416" y="594"/>
                      <a:pt x="416" y="594"/>
                    </a:cubicBezTo>
                    <a:cubicBezTo>
                      <a:pt x="418" y="591"/>
                      <a:pt x="418" y="591"/>
                      <a:pt x="418" y="591"/>
                    </a:cubicBezTo>
                    <a:cubicBezTo>
                      <a:pt x="421" y="595"/>
                      <a:pt x="426" y="599"/>
                      <a:pt x="433" y="601"/>
                    </a:cubicBezTo>
                    <a:cubicBezTo>
                      <a:pt x="433" y="600"/>
                      <a:pt x="433" y="600"/>
                      <a:pt x="433" y="600"/>
                    </a:cubicBezTo>
                    <a:cubicBezTo>
                      <a:pt x="423" y="598"/>
                      <a:pt x="420" y="587"/>
                      <a:pt x="416" y="578"/>
                    </a:cubicBezTo>
                    <a:cubicBezTo>
                      <a:pt x="412" y="571"/>
                      <a:pt x="409" y="564"/>
                      <a:pt x="402" y="560"/>
                    </a:cubicBezTo>
                    <a:cubicBezTo>
                      <a:pt x="410" y="555"/>
                      <a:pt x="415" y="545"/>
                      <a:pt x="416" y="533"/>
                    </a:cubicBezTo>
                    <a:cubicBezTo>
                      <a:pt x="416" y="533"/>
                      <a:pt x="416" y="533"/>
                      <a:pt x="416" y="533"/>
                    </a:cubicBezTo>
                    <a:cubicBezTo>
                      <a:pt x="415" y="544"/>
                      <a:pt x="406" y="554"/>
                      <a:pt x="397" y="558"/>
                    </a:cubicBezTo>
                    <a:cubicBezTo>
                      <a:pt x="397" y="558"/>
                      <a:pt x="397" y="558"/>
                      <a:pt x="397" y="558"/>
                    </a:cubicBezTo>
                    <a:cubicBezTo>
                      <a:pt x="397" y="558"/>
                      <a:pt x="396" y="558"/>
                      <a:pt x="396" y="558"/>
                    </a:cubicBezTo>
                    <a:cubicBezTo>
                      <a:pt x="395" y="554"/>
                      <a:pt x="390" y="552"/>
                      <a:pt x="385" y="552"/>
                    </a:cubicBezTo>
                    <a:cubicBezTo>
                      <a:pt x="381" y="552"/>
                      <a:pt x="378" y="554"/>
                      <a:pt x="377" y="556"/>
                    </a:cubicBezTo>
                    <a:cubicBezTo>
                      <a:pt x="376" y="556"/>
                      <a:pt x="376" y="556"/>
                      <a:pt x="376" y="556"/>
                    </a:cubicBezTo>
                    <a:cubicBezTo>
                      <a:pt x="374" y="554"/>
                      <a:pt x="371" y="553"/>
                      <a:pt x="368" y="552"/>
                    </a:cubicBezTo>
                    <a:cubicBezTo>
                      <a:pt x="368" y="552"/>
                      <a:pt x="368" y="552"/>
                      <a:pt x="367" y="552"/>
                    </a:cubicBezTo>
                    <a:cubicBezTo>
                      <a:pt x="367" y="551"/>
                      <a:pt x="367" y="551"/>
                      <a:pt x="367" y="551"/>
                    </a:cubicBezTo>
                    <a:cubicBezTo>
                      <a:pt x="366" y="551"/>
                      <a:pt x="366" y="550"/>
                      <a:pt x="365" y="550"/>
                    </a:cubicBezTo>
                    <a:cubicBezTo>
                      <a:pt x="366" y="547"/>
                      <a:pt x="367" y="545"/>
                      <a:pt x="366" y="541"/>
                    </a:cubicBezTo>
                    <a:cubicBezTo>
                      <a:pt x="366" y="539"/>
                      <a:pt x="364" y="537"/>
                      <a:pt x="363" y="535"/>
                    </a:cubicBezTo>
                    <a:cubicBezTo>
                      <a:pt x="365" y="530"/>
                      <a:pt x="370" y="527"/>
                      <a:pt x="374" y="523"/>
                    </a:cubicBezTo>
                    <a:cubicBezTo>
                      <a:pt x="379" y="520"/>
                      <a:pt x="379" y="520"/>
                      <a:pt x="379" y="520"/>
                    </a:cubicBezTo>
                    <a:cubicBezTo>
                      <a:pt x="383" y="516"/>
                      <a:pt x="386" y="512"/>
                      <a:pt x="388" y="508"/>
                    </a:cubicBezTo>
                    <a:cubicBezTo>
                      <a:pt x="388" y="508"/>
                      <a:pt x="388" y="508"/>
                      <a:pt x="388" y="508"/>
                    </a:cubicBezTo>
                    <a:cubicBezTo>
                      <a:pt x="394" y="505"/>
                      <a:pt x="402" y="504"/>
                      <a:pt x="406" y="507"/>
                    </a:cubicBezTo>
                    <a:cubicBezTo>
                      <a:pt x="406" y="507"/>
                      <a:pt x="406" y="507"/>
                      <a:pt x="406" y="507"/>
                    </a:cubicBezTo>
                    <a:cubicBezTo>
                      <a:pt x="401" y="503"/>
                      <a:pt x="395" y="502"/>
                      <a:pt x="390" y="504"/>
                    </a:cubicBezTo>
                    <a:cubicBezTo>
                      <a:pt x="391" y="500"/>
                      <a:pt x="390" y="496"/>
                      <a:pt x="390" y="493"/>
                    </a:cubicBezTo>
                    <a:cubicBezTo>
                      <a:pt x="390" y="487"/>
                      <a:pt x="390" y="487"/>
                      <a:pt x="390" y="487"/>
                    </a:cubicBezTo>
                    <a:cubicBezTo>
                      <a:pt x="390" y="487"/>
                      <a:pt x="390" y="487"/>
                      <a:pt x="390" y="487"/>
                    </a:cubicBezTo>
                    <a:cubicBezTo>
                      <a:pt x="389" y="494"/>
                      <a:pt x="389" y="494"/>
                      <a:pt x="389" y="494"/>
                    </a:cubicBezTo>
                    <a:cubicBezTo>
                      <a:pt x="389" y="497"/>
                      <a:pt x="387" y="499"/>
                      <a:pt x="386" y="503"/>
                    </a:cubicBezTo>
                    <a:cubicBezTo>
                      <a:pt x="384" y="508"/>
                      <a:pt x="381" y="513"/>
                      <a:pt x="376" y="517"/>
                    </a:cubicBezTo>
                    <a:cubicBezTo>
                      <a:pt x="372" y="520"/>
                      <a:pt x="372" y="520"/>
                      <a:pt x="372" y="520"/>
                    </a:cubicBezTo>
                    <a:cubicBezTo>
                      <a:pt x="367" y="524"/>
                      <a:pt x="362" y="527"/>
                      <a:pt x="360" y="533"/>
                    </a:cubicBezTo>
                    <a:cubicBezTo>
                      <a:pt x="359" y="533"/>
                      <a:pt x="358" y="532"/>
                      <a:pt x="357" y="533"/>
                    </a:cubicBezTo>
                    <a:cubicBezTo>
                      <a:pt x="355" y="533"/>
                      <a:pt x="353" y="535"/>
                      <a:pt x="353" y="537"/>
                    </a:cubicBezTo>
                    <a:cubicBezTo>
                      <a:pt x="350" y="537"/>
                      <a:pt x="347" y="536"/>
                      <a:pt x="345" y="535"/>
                    </a:cubicBezTo>
                    <a:cubicBezTo>
                      <a:pt x="341" y="531"/>
                      <a:pt x="339" y="524"/>
                      <a:pt x="340" y="519"/>
                    </a:cubicBezTo>
                    <a:cubicBezTo>
                      <a:pt x="342" y="513"/>
                      <a:pt x="342" y="513"/>
                      <a:pt x="342" y="513"/>
                    </a:cubicBezTo>
                    <a:cubicBezTo>
                      <a:pt x="344" y="510"/>
                      <a:pt x="346" y="506"/>
                      <a:pt x="347" y="502"/>
                    </a:cubicBezTo>
                    <a:cubicBezTo>
                      <a:pt x="350" y="492"/>
                      <a:pt x="342" y="472"/>
                      <a:pt x="340" y="467"/>
                    </a:cubicBezTo>
                    <a:cubicBezTo>
                      <a:pt x="341" y="465"/>
                      <a:pt x="341" y="462"/>
                      <a:pt x="341" y="460"/>
                    </a:cubicBezTo>
                    <a:cubicBezTo>
                      <a:pt x="346" y="462"/>
                      <a:pt x="352" y="464"/>
                      <a:pt x="357" y="460"/>
                    </a:cubicBezTo>
                    <a:cubicBezTo>
                      <a:pt x="357" y="460"/>
                      <a:pt x="357" y="460"/>
                      <a:pt x="357" y="460"/>
                    </a:cubicBezTo>
                    <a:cubicBezTo>
                      <a:pt x="353" y="463"/>
                      <a:pt x="344" y="457"/>
                      <a:pt x="341" y="455"/>
                    </a:cubicBezTo>
                    <a:cubicBezTo>
                      <a:pt x="339" y="450"/>
                      <a:pt x="336" y="446"/>
                      <a:pt x="333" y="442"/>
                    </a:cubicBezTo>
                    <a:cubicBezTo>
                      <a:pt x="329" y="437"/>
                      <a:pt x="329" y="437"/>
                      <a:pt x="329" y="437"/>
                    </a:cubicBezTo>
                    <a:cubicBezTo>
                      <a:pt x="330" y="436"/>
                      <a:pt x="330" y="436"/>
                      <a:pt x="330" y="436"/>
                    </a:cubicBezTo>
                    <a:cubicBezTo>
                      <a:pt x="331" y="433"/>
                      <a:pt x="333" y="429"/>
                      <a:pt x="336" y="426"/>
                    </a:cubicBezTo>
                    <a:cubicBezTo>
                      <a:pt x="340" y="426"/>
                      <a:pt x="343" y="427"/>
                      <a:pt x="347" y="430"/>
                    </a:cubicBezTo>
                    <a:cubicBezTo>
                      <a:pt x="354" y="435"/>
                      <a:pt x="357" y="436"/>
                      <a:pt x="365" y="432"/>
                    </a:cubicBezTo>
                    <a:cubicBezTo>
                      <a:pt x="367" y="431"/>
                      <a:pt x="367" y="431"/>
                      <a:pt x="367" y="431"/>
                    </a:cubicBezTo>
                    <a:cubicBezTo>
                      <a:pt x="375" y="426"/>
                      <a:pt x="384" y="419"/>
                      <a:pt x="392" y="421"/>
                    </a:cubicBezTo>
                    <a:cubicBezTo>
                      <a:pt x="392" y="421"/>
                      <a:pt x="392" y="421"/>
                      <a:pt x="392" y="421"/>
                    </a:cubicBezTo>
                    <a:cubicBezTo>
                      <a:pt x="389" y="420"/>
                      <a:pt x="385" y="419"/>
                      <a:pt x="382" y="420"/>
                    </a:cubicBezTo>
                    <a:cubicBezTo>
                      <a:pt x="385" y="414"/>
                      <a:pt x="386" y="407"/>
                      <a:pt x="386" y="400"/>
                    </a:cubicBezTo>
                    <a:cubicBezTo>
                      <a:pt x="386" y="397"/>
                      <a:pt x="386" y="397"/>
                      <a:pt x="386" y="397"/>
                    </a:cubicBezTo>
                    <a:cubicBezTo>
                      <a:pt x="386" y="397"/>
                      <a:pt x="386" y="397"/>
                      <a:pt x="386" y="397"/>
                    </a:cubicBezTo>
                    <a:cubicBezTo>
                      <a:pt x="386" y="400"/>
                      <a:pt x="386" y="400"/>
                      <a:pt x="386" y="400"/>
                    </a:cubicBezTo>
                    <a:cubicBezTo>
                      <a:pt x="386" y="408"/>
                      <a:pt x="382" y="417"/>
                      <a:pt x="379" y="421"/>
                    </a:cubicBezTo>
                    <a:cubicBezTo>
                      <a:pt x="374" y="423"/>
                      <a:pt x="369" y="425"/>
                      <a:pt x="365" y="427"/>
                    </a:cubicBezTo>
                    <a:cubicBezTo>
                      <a:pt x="363" y="428"/>
                      <a:pt x="363" y="428"/>
                      <a:pt x="363" y="428"/>
                    </a:cubicBezTo>
                    <a:cubicBezTo>
                      <a:pt x="356" y="432"/>
                      <a:pt x="355" y="431"/>
                      <a:pt x="349" y="427"/>
                    </a:cubicBezTo>
                    <a:cubicBezTo>
                      <a:pt x="346" y="425"/>
                      <a:pt x="343" y="423"/>
                      <a:pt x="338" y="422"/>
                    </a:cubicBezTo>
                    <a:cubicBezTo>
                      <a:pt x="343" y="416"/>
                      <a:pt x="347" y="410"/>
                      <a:pt x="348" y="402"/>
                    </a:cubicBezTo>
                    <a:cubicBezTo>
                      <a:pt x="347" y="402"/>
                      <a:pt x="347" y="402"/>
                      <a:pt x="347" y="402"/>
                    </a:cubicBezTo>
                    <a:cubicBezTo>
                      <a:pt x="346" y="410"/>
                      <a:pt x="339" y="415"/>
                      <a:pt x="334" y="422"/>
                    </a:cubicBezTo>
                    <a:cubicBezTo>
                      <a:pt x="331" y="426"/>
                      <a:pt x="328" y="430"/>
                      <a:pt x="326" y="434"/>
                    </a:cubicBezTo>
                    <a:cubicBezTo>
                      <a:pt x="325" y="437"/>
                      <a:pt x="325" y="437"/>
                      <a:pt x="325" y="437"/>
                    </a:cubicBezTo>
                    <a:cubicBezTo>
                      <a:pt x="322" y="444"/>
                      <a:pt x="317" y="456"/>
                      <a:pt x="310" y="454"/>
                    </a:cubicBezTo>
                    <a:cubicBezTo>
                      <a:pt x="309" y="453"/>
                      <a:pt x="308" y="452"/>
                      <a:pt x="307" y="451"/>
                    </a:cubicBezTo>
                    <a:cubicBezTo>
                      <a:pt x="304" y="445"/>
                      <a:pt x="304" y="445"/>
                      <a:pt x="304" y="445"/>
                    </a:cubicBezTo>
                    <a:cubicBezTo>
                      <a:pt x="305" y="442"/>
                      <a:pt x="305" y="439"/>
                      <a:pt x="304" y="435"/>
                    </a:cubicBezTo>
                    <a:cubicBezTo>
                      <a:pt x="302" y="432"/>
                      <a:pt x="300" y="430"/>
                      <a:pt x="298" y="428"/>
                    </a:cubicBezTo>
                    <a:cubicBezTo>
                      <a:pt x="297" y="420"/>
                      <a:pt x="294" y="384"/>
                      <a:pt x="290" y="374"/>
                    </a:cubicBezTo>
                    <a:cubicBezTo>
                      <a:pt x="287" y="362"/>
                      <a:pt x="286" y="354"/>
                      <a:pt x="277" y="344"/>
                    </a:cubicBezTo>
                    <a:cubicBezTo>
                      <a:pt x="269" y="335"/>
                      <a:pt x="269" y="319"/>
                      <a:pt x="271" y="313"/>
                    </a:cubicBezTo>
                    <a:cubicBezTo>
                      <a:pt x="271" y="313"/>
                      <a:pt x="271" y="312"/>
                      <a:pt x="271" y="311"/>
                    </a:cubicBezTo>
                    <a:cubicBezTo>
                      <a:pt x="274" y="310"/>
                      <a:pt x="275" y="307"/>
                      <a:pt x="276" y="303"/>
                    </a:cubicBezTo>
                    <a:cubicBezTo>
                      <a:pt x="281" y="303"/>
                      <a:pt x="286" y="302"/>
                      <a:pt x="291" y="300"/>
                    </a:cubicBezTo>
                    <a:cubicBezTo>
                      <a:pt x="293" y="301"/>
                      <a:pt x="293" y="301"/>
                      <a:pt x="293" y="301"/>
                    </a:cubicBezTo>
                    <a:cubicBezTo>
                      <a:pt x="298" y="303"/>
                      <a:pt x="301" y="302"/>
                      <a:pt x="306" y="298"/>
                    </a:cubicBezTo>
                    <a:cubicBezTo>
                      <a:pt x="306" y="298"/>
                      <a:pt x="306" y="298"/>
                      <a:pt x="306" y="298"/>
                    </a:cubicBezTo>
                    <a:cubicBezTo>
                      <a:pt x="303" y="301"/>
                      <a:pt x="300" y="299"/>
                      <a:pt x="295" y="297"/>
                    </a:cubicBezTo>
                    <a:cubicBezTo>
                      <a:pt x="299" y="294"/>
                      <a:pt x="302" y="291"/>
                      <a:pt x="303" y="286"/>
                    </a:cubicBezTo>
                    <a:cubicBezTo>
                      <a:pt x="303" y="285"/>
                      <a:pt x="303" y="285"/>
                      <a:pt x="303" y="285"/>
                    </a:cubicBezTo>
                    <a:cubicBezTo>
                      <a:pt x="301" y="295"/>
                      <a:pt x="286" y="299"/>
                      <a:pt x="275" y="299"/>
                    </a:cubicBezTo>
                    <a:cubicBezTo>
                      <a:pt x="274" y="294"/>
                      <a:pt x="271" y="291"/>
                      <a:pt x="268" y="291"/>
                    </a:cubicBezTo>
                    <a:cubicBezTo>
                      <a:pt x="267" y="291"/>
                      <a:pt x="267" y="291"/>
                      <a:pt x="267" y="291"/>
                    </a:cubicBezTo>
                    <a:cubicBezTo>
                      <a:pt x="267" y="289"/>
                      <a:pt x="266" y="287"/>
                      <a:pt x="266" y="284"/>
                    </a:cubicBezTo>
                    <a:cubicBezTo>
                      <a:pt x="266" y="284"/>
                      <a:pt x="266" y="283"/>
                      <a:pt x="266" y="283"/>
                    </a:cubicBezTo>
                    <a:cubicBezTo>
                      <a:pt x="267" y="283"/>
                      <a:pt x="267" y="283"/>
                      <a:pt x="268" y="283"/>
                    </a:cubicBezTo>
                    <a:cubicBezTo>
                      <a:pt x="271" y="282"/>
                      <a:pt x="273" y="279"/>
                      <a:pt x="274" y="274"/>
                    </a:cubicBezTo>
                    <a:cubicBezTo>
                      <a:pt x="279" y="273"/>
                      <a:pt x="283" y="270"/>
                      <a:pt x="289" y="266"/>
                    </a:cubicBezTo>
                    <a:cubicBezTo>
                      <a:pt x="292" y="262"/>
                      <a:pt x="297" y="261"/>
                      <a:pt x="301" y="260"/>
                    </a:cubicBezTo>
                    <a:cubicBezTo>
                      <a:pt x="304" y="259"/>
                      <a:pt x="304" y="259"/>
                      <a:pt x="304" y="259"/>
                    </a:cubicBezTo>
                    <a:cubicBezTo>
                      <a:pt x="305" y="261"/>
                      <a:pt x="307" y="263"/>
                      <a:pt x="308" y="265"/>
                    </a:cubicBezTo>
                    <a:cubicBezTo>
                      <a:pt x="310" y="267"/>
                      <a:pt x="312" y="269"/>
                      <a:pt x="314" y="270"/>
                    </a:cubicBezTo>
                    <a:cubicBezTo>
                      <a:pt x="316" y="271"/>
                      <a:pt x="318" y="273"/>
                      <a:pt x="320" y="275"/>
                    </a:cubicBezTo>
                    <a:cubicBezTo>
                      <a:pt x="326" y="283"/>
                      <a:pt x="328" y="292"/>
                      <a:pt x="330" y="305"/>
                    </a:cubicBezTo>
                    <a:cubicBezTo>
                      <a:pt x="330" y="316"/>
                      <a:pt x="330" y="325"/>
                      <a:pt x="328" y="334"/>
                    </a:cubicBezTo>
                    <a:cubicBezTo>
                      <a:pt x="327" y="347"/>
                      <a:pt x="327" y="347"/>
                      <a:pt x="327" y="347"/>
                    </a:cubicBezTo>
                    <a:cubicBezTo>
                      <a:pt x="327" y="347"/>
                      <a:pt x="327" y="347"/>
                      <a:pt x="327" y="347"/>
                    </a:cubicBezTo>
                    <a:cubicBezTo>
                      <a:pt x="329" y="336"/>
                      <a:pt x="329" y="336"/>
                      <a:pt x="329" y="336"/>
                    </a:cubicBezTo>
                    <a:cubicBezTo>
                      <a:pt x="330" y="332"/>
                      <a:pt x="331" y="329"/>
                      <a:pt x="332" y="325"/>
                    </a:cubicBezTo>
                    <a:cubicBezTo>
                      <a:pt x="335" y="331"/>
                      <a:pt x="341" y="336"/>
                      <a:pt x="346" y="340"/>
                    </a:cubicBezTo>
                    <a:cubicBezTo>
                      <a:pt x="346" y="340"/>
                      <a:pt x="346" y="340"/>
                      <a:pt x="346" y="340"/>
                    </a:cubicBezTo>
                    <a:cubicBezTo>
                      <a:pt x="339" y="334"/>
                      <a:pt x="334" y="324"/>
                      <a:pt x="334" y="315"/>
                    </a:cubicBezTo>
                    <a:cubicBezTo>
                      <a:pt x="334" y="315"/>
                      <a:pt x="334" y="315"/>
                      <a:pt x="334" y="315"/>
                    </a:cubicBezTo>
                    <a:cubicBezTo>
                      <a:pt x="334" y="312"/>
                      <a:pt x="334" y="308"/>
                      <a:pt x="334" y="305"/>
                    </a:cubicBezTo>
                    <a:cubicBezTo>
                      <a:pt x="332" y="292"/>
                      <a:pt x="329" y="282"/>
                      <a:pt x="324" y="273"/>
                    </a:cubicBezTo>
                    <a:cubicBezTo>
                      <a:pt x="325" y="273"/>
                      <a:pt x="326" y="272"/>
                      <a:pt x="328" y="271"/>
                    </a:cubicBezTo>
                    <a:cubicBezTo>
                      <a:pt x="333" y="267"/>
                      <a:pt x="337" y="255"/>
                      <a:pt x="336" y="249"/>
                    </a:cubicBezTo>
                    <a:cubicBezTo>
                      <a:pt x="332" y="249"/>
                      <a:pt x="332" y="249"/>
                      <a:pt x="332" y="249"/>
                    </a:cubicBezTo>
                    <a:cubicBezTo>
                      <a:pt x="333" y="254"/>
                      <a:pt x="330" y="265"/>
                      <a:pt x="325" y="268"/>
                    </a:cubicBezTo>
                    <a:cubicBezTo>
                      <a:pt x="324" y="269"/>
                      <a:pt x="322" y="270"/>
                      <a:pt x="321" y="269"/>
                    </a:cubicBezTo>
                    <a:cubicBezTo>
                      <a:pt x="321" y="270"/>
                      <a:pt x="321" y="270"/>
                      <a:pt x="321" y="270"/>
                    </a:cubicBezTo>
                    <a:cubicBezTo>
                      <a:pt x="319" y="269"/>
                      <a:pt x="318" y="268"/>
                      <a:pt x="317" y="267"/>
                    </a:cubicBezTo>
                    <a:cubicBezTo>
                      <a:pt x="315" y="265"/>
                      <a:pt x="313" y="264"/>
                      <a:pt x="311" y="262"/>
                    </a:cubicBezTo>
                    <a:cubicBezTo>
                      <a:pt x="307" y="257"/>
                      <a:pt x="303" y="250"/>
                      <a:pt x="302" y="244"/>
                    </a:cubicBezTo>
                    <a:cubicBezTo>
                      <a:pt x="301" y="241"/>
                      <a:pt x="302" y="238"/>
                      <a:pt x="302" y="235"/>
                    </a:cubicBezTo>
                    <a:cubicBezTo>
                      <a:pt x="303" y="231"/>
                      <a:pt x="303" y="231"/>
                      <a:pt x="303" y="231"/>
                    </a:cubicBezTo>
                    <a:cubicBezTo>
                      <a:pt x="304" y="225"/>
                      <a:pt x="303" y="221"/>
                      <a:pt x="302" y="215"/>
                    </a:cubicBezTo>
                    <a:cubicBezTo>
                      <a:pt x="308" y="217"/>
                      <a:pt x="314" y="217"/>
                      <a:pt x="320" y="216"/>
                    </a:cubicBezTo>
                    <a:cubicBezTo>
                      <a:pt x="323" y="216"/>
                      <a:pt x="328" y="217"/>
                      <a:pt x="332" y="218"/>
                    </a:cubicBezTo>
                    <a:cubicBezTo>
                      <a:pt x="338" y="219"/>
                      <a:pt x="344" y="217"/>
                      <a:pt x="350" y="214"/>
                    </a:cubicBezTo>
                    <a:cubicBezTo>
                      <a:pt x="349" y="210"/>
                      <a:pt x="349" y="210"/>
                      <a:pt x="349" y="210"/>
                    </a:cubicBezTo>
                    <a:cubicBezTo>
                      <a:pt x="344" y="213"/>
                      <a:pt x="338" y="215"/>
                      <a:pt x="332" y="214"/>
                    </a:cubicBezTo>
                    <a:cubicBezTo>
                      <a:pt x="328" y="213"/>
                      <a:pt x="324" y="212"/>
                      <a:pt x="319" y="212"/>
                    </a:cubicBezTo>
                    <a:cubicBezTo>
                      <a:pt x="312" y="213"/>
                      <a:pt x="306" y="213"/>
                      <a:pt x="299" y="210"/>
                    </a:cubicBezTo>
                    <a:cubicBezTo>
                      <a:pt x="293" y="208"/>
                      <a:pt x="287" y="206"/>
                      <a:pt x="281" y="205"/>
                    </a:cubicBezTo>
                    <a:cubicBezTo>
                      <a:pt x="282" y="201"/>
                      <a:pt x="280" y="197"/>
                      <a:pt x="278" y="196"/>
                    </a:cubicBezTo>
                    <a:cubicBezTo>
                      <a:pt x="278" y="193"/>
                      <a:pt x="279" y="190"/>
                      <a:pt x="280" y="187"/>
                    </a:cubicBezTo>
                    <a:cubicBezTo>
                      <a:pt x="283" y="186"/>
                      <a:pt x="285" y="183"/>
                      <a:pt x="287" y="179"/>
                    </a:cubicBezTo>
                    <a:cubicBezTo>
                      <a:pt x="288" y="180"/>
                      <a:pt x="289" y="180"/>
                      <a:pt x="290" y="180"/>
                    </a:cubicBezTo>
                    <a:cubicBezTo>
                      <a:pt x="296" y="181"/>
                      <a:pt x="296" y="181"/>
                      <a:pt x="296" y="181"/>
                    </a:cubicBezTo>
                    <a:cubicBezTo>
                      <a:pt x="300" y="183"/>
                      <a:pt x="300" y="183"/>
                      <a:pt x="300" y="183"/>
                    </a:cubicBezTo>
                    <a:cubicBezTo>
                      <a:pt x="303" y="184"/>
                      <a:pt x="306" y="185"/>
                      <a:pt x="311" y="185"/>
                    </a:cubicBezTo>
                    <a:cubicBezTo>
                      <a:pt x="317" y="183"/>
                      <a:pt x="317" y="183"/>
                      <a:pt x="317" y="183"/>
                    </a:cubicBezTo>
                    <a:cubicBezTo>
                      <a:pt x="320" y="182"/>
                      <a:pt x="320" y="182"/>
                      <a:pt x="320" y="182"/>
                    </a:cubicBezTo>
                    <a:cubicBezTo>
                      <a:pt x="323" y="186"/>
                      <a:pt x="323" y="186"/>
                      <a:pt x="323" y="186"/>
                    </a:cubicBezTo>
                    <a:cubicBezTo>
                      <a:pt x="325" y="187"/>
                      <a:pt x="326" y="189"/>
                      <a:pt x="327" y="191"/>
                    </a:cubicBezTo>
                    <a:cubicBezTo>
                      <a:pt x="327" y="191"/>
                      <a:pt x="327" y="191"/>
                      <a:pt x="327" y="191"/>
                    </a:cubicBezTo>
                    <a:cubicBezTo>
                      <a:pt x="327" y="187"/>
                      <a:pt x="328" y="184"/>
                      <a:pt x="325" y="183"/>
                    </a:cubicBezTo>
                    <a:cubicBezTo>
                      <a:pt x="324" y="182"/>
                      <a:pt x="324" y="182"/>
                      <a:pt x="324" y="182"/>
                    </a:cubicBezTo>
                    <a:cubicBezTo>
                      <a:pt x="326" y="182"/>
                      <a:pt x="327" y="182"/>
                      <a:pt x="329" y="182"/>
                    </a:cubicBezTo>
                    <a:cubicBezTo>
                      <a:pt x="334" y="182"/>
                      <a:pt x="334" y="182"/>
                      <a:pt x="334" y="182"/>
                    </a:cubicBezTo>
                    <a:cubicBezTo>
                      <a:pt x="334" y="182"/>
                      <a:pt x="334" y="182"/>
                      <a:pt x="334" y="182"/>
                    </a:cubicBezTo>
                    <a:cubicBezTo>
                      <a:pt x="329" y="180"/>
                      <a:pt x="329" y="180"/>
                      <a:pt x="329" y="180"/>
                    </a:cubicBezTo>
                    <a:cubicBezTo>
                      <a:pt x="326" y="180"/>
                      <a:pt x="324" y="177"/>
                      <a:pt x="321" y="178"/>
                    </a:cubicBezTo>
                    <a:cubicBezTo>
                      <a:pt x="316" y="179"/>
                      <a:pt x="316" y="179"/>
                      <a:pt x="316" y="179"/>
                    </a:cubicBezTo>
                    <a:cubicBezTo>
                      <a:pt x="310" y="181"/>
                      <a:pt x="310" y="181"/>
                      <a:pt x="310" y="181"/>
                    </a:cubicBezTo>
                    <a:cubicBezTo>
                      <a:pt x="307" y="181"/>
                      <a:pt x="305" y="180"/>
                      <a:pt x="301" y="179"/>
                    </a:cubicBezTo>
                    <a:cubicBezTo>
                      <a:pt x="297" y="177"/>
                      <a:pt x="297" y="177"/>
                      <a:pt x="297" y="177"/>
                    </a:cubicBezTo>
                    <a:cubicBezTo>
                      <a:pt x="290" y="176"/>
                      <a:pt x="290" y="176"/>
                      <a:pt x="290" y="176"/>
                    </a:cubicBezTo>
                    <a:cubicBezTo>
                      <a:pt x="289" y="176"/>
                      <a:pt x="288" y="176"/>
                      <a:pt x="287" y="176"/>
                    </a:cubicBezTo>
                    <a:cubicBezTo>
                      <a:pt x="287" y="171"/>
                      <a:pt x="286" y="168"/>
                      <a:pt x="283" y="167"/>
                    </a:cubicBezTo>
                    <a:cubicBezTo>
                      <a:pt x="284" y="163"/>
                      <a:pt x="284" y="159"/>
                      <a:pt x="284" y="156"/>
                    </a:cubicBezTo>
                    <a:cubicBezTo>
                      <a:pt x="287" y="155"/>
                      <a:pt x="290" y="151"/>
                      <a:pt x="290" y="147"/>
                    </a:cubicBezTo>
                    <a:cubicBezTo>
                      <a:pt x="293" y="148"/>
                      <a:pt x="296" y="149"/>
                      <a:pt x="300" y="150"/>
                    </a:cubicBezTo>
                    <a:cubicBezTo>
                      <a:pt x="304" y="152"/>
                      <a:pt x="309" y="154"/>
                      <a:pt x="314" y="155"/>
                    </a:cubicBezTo>
                    <a:cubicBezTo>
                      <a:pt x="317" y="155"/>
                      <a:pt x="320" y="154"/>
                      <a:pt x="322" y="153"/>
                    </a:cubicBezTo>
                    <a:cubicBezTo>
                      <a:pt x="330" y="153"/>
                      <a:pt x="339" y="154"/>
                      <a:pt x="346" y="158"/>
                    </a:cubicBezTo>
                    <a:cubicBezTo>
                      <a:pt x="346" y="158"/>
                      <a:pt x="346" y="158"/>
                      <a:pt x="346" y="158"/>
                    </a:cubicBezTo>
                    <a:cubicBezTo>
                      <a:pt x="341" y="155"/>
                      <a:pt x="335" y="151"/>
                      <a:pt x="329" y="150"/>
                    </a:cubicBezTo>
                    <a:cubicBezTo>
                      <a:pt x="329" y="150"/>
                      <a:pt x="329" y="150"/>
                      <a:pt x="329" y="150"/>
                    </a:cubicBezTo>
                    <a:cubicBezTo>
                      <a:pt x="332" y="148"/>
                      <a:pt x="334" y="146"/>
                      <a:pt x="337" y="146"/>
                    </a:cubicBezTo>
                    <a:cubicBezTo>
                      <a:pt x="340" y="145"/>
                      <a:pt x="343" y="142"/>
                      <a:pt x="346" y="141"/>
                    </a:cubicBezTo>
                    <a:cubicBezTo>
                      <a:pt x="346" y="141"/>
                      <a:pt x="346" y="141"/>
                      <a:pt x="346" y="141"/>
                    </a:cubicBezTo>
                    <a:cubicBezTo>
                      <a:pt x="344" y="142"/>
                      <a:pt x="341" y="143"/>
                      <a:pt x="338" y="143"/>
                    </a:cubicBezTo>
                    <a:cubicBezTo>
                      <a:pt x="334" y="144"/>
                      <a:pt x="331" y="144"/>
                      <a:pt x="328" y="146"/>
                    </a:cubicBezTo>
                    <a:cubicBezTo>
                      <a:pt x="324" y="148"/>
                      <a:pt x="324" y="148"/>
                      <a:pt x="324" y="148"/>
                    </a:cubicBezTo>
                    <a:cubicBezTo>
                      <a:pt x="323" y="148"/>
                      <a:pt x="322" y="148"/>
                      <a:pt x="321" y="149"/>
                    </a:cubicBezTo>
                    <a:cubicBezTo>
                      <a:pt x="321" y="149"/>
                      <a:pt x="321" y="149"/>
                      <a:pt x="321" y="149"/>
                    </a:cubicBezTo>
                    <a:cubicBezTo>
                      <a:pt x="321" y="149"/>
                      <a:pt x="321" y="149"/>
                      <a:pt x="321" y="149"/>
                    </a:cubicBezTo>
                    <a:cubicBezTo>
                      <a:pt x="319" y="150"/>
                      <a:pt x="317" y="151"/>
                      <a:pt x="314" y="151"/>
                    </a:cubicBezTo>
                    <a:cubicBezTo>
                      <a:pt x="310" y="150"/>
                      <a:pt x="306" y="148"/>
                      <a:pt x="301" y="147"/>
                    </a:cubicBezTo>
                    <a:cubicBezTo>
                      <a:pt x="297" y="145"/>
                      <a:pt x="294" y="143"/>
                      <a:pt x="290" y="143"/>
                    </a:cubicBezTo>
                    <a:cubicBezTo>
                      <a:pt x="289" y="140"/>
                      <a:pt x="288" y="138"/>
                      <a:pt x="286" y="136"/>
                    </a:cubicBezTo>
                    <a:cubicBezTo>
                      <a:pt x="286" y="130"/>
                      <a:pt x="287" y="124"/>
                      <a:pt x="287" y="117"/>
                    </a:cubicBezTo>
                    <a:cubicBezTo>
                      <a:pt x="290" y="117"/>
                      <a:pt x="292" y="113"/>
                      <a:pt x="292" y="108"/>
                    </a:cubicBezTo>
                    <a:cubicBezTo>
                      <a:pt x="295" y="107"/>
                      <a:pt x="298" y="106"/>
                      <a:pt x="301" y="105"/>
                    </a:cubicBezTo>
                    <a:cubicBezTo>
                      <a:pt x="301" y="106"/>
                      <a:pt x="301" y="106"/>
                      <a:pt x="301" y="106"/>
                    </a:cubicBezTo>
                    <a:cubicBezTo>
                      <a:pt x="309" y="103"/>
                      <a:pt x="319" y="113"/>
                      <a:pt x="325" y="118"/>
                    </a:cubicBezTo>
                    <a:cubicBezTo>
                      <a:pt x="325" y="119"/>
                      <a:pt x="325" y="119"/>
                      <a:pt x="325" y="119"/>
                    </a:cubicBezTo>
                    <a:cubicBezTo>
                      <a:pt x="326" y="120"/>
                      <a:pt x="328" y="121"/>
                      <a:pt x="329" y="122"/>
                    </a:cubicBezTo>
                    <a:cubicBezTo>
                      <a:pt x="329" y="122"/>
                      <a:pt x="329" y="122"/>
                      <a:pt x="329" y="122"/>
                    </a:cubicBezTo>
                    <a:cubicBezTo>
                      <a:pt x="329" y="122"/>
                      <a:pt x="329" y="122"/>
                      <a:pt x="330" y="122"/>
                    </a:cubicBezTo>
                    <a:cubicBezTo>
                      <a:pt x="333" y="124"/>
                      <a:pt x="337" y="123"/>
                      <a:pt x="341" y="123"/>
                    </a:cubicBezTo>
                    <a:cubicBezTo>
                      <a:pt x="346" y="123"/>
                      <a:pt x="346" y="123"/>
                      <a:pt x="346" y="123"/>
                    </a:cubicBezTo>
                    <a:cubicBezTo>
                      <a:pt x="346" y="123"/>
                      <a:pt x="346" y="123"/>
                      <a:pt x="346" y="123"/>
                    </a:cubicBezTo>
                    <a:cubicBezTo>
                      <a:pt x="345" y="122"/>
                      <a:pt x="345" y="122"/>
                      <a:pt x="345" y="122"/>
                    </a:cubicBezTo>
                    <a:cubicBezTo>
                      <a:pt x="345" y="122"/>
                      <a:pt x="345" y="123"/>
                      <a:pt x="345" y="123"/>
                    </a:cubicBezTo>
                    <a:cubicBezTo>
                      <a:pt x="344" y="122"/>
                      <a:pt x="341" y="122"/>
                      <a:pt x="341" y="122"/>
                    </a:cubicBezTo>
                    <a:cubicBezTo>
                      <a:pt x="339" y="121"/>
                      <a:pt x="338" y="121"/>
                      <a:pt x="336" y="121"/>
                    </a:cubicBezTo>
                    <a:cubicBezTo>
                      <a:pt x="340" y="119"/>
                      <a:pt x="341" y="115"/>
                      <a:pt x="344" y="112"/>
                    </a:cubicBezTo>
                    <a:cubicBezTo>
                      <a:pt x="347" y="104"/>
                      <a:pt x="347" y="104"/>
                      <a:pt x="347" y="104"/>
                    </a:cubicBezTo>
                    <a:cubicBezTo>
                      <a:pt x="347" y="104"/>
                      <a:pt x="347" y="104"/>
                      <a:pt x="347" y="104"/>
                    </a:cubicBezTo>
                    <a:cubicBezTo>
                      <a:pt x="342" y="109"/>
                      <a:pt x="342" y="109"/>
                      <a:pt x="342" y="109"/>
                    </a:cubicBezTo>
                    <a:cubicBezTo>
                      <a:pt x="339" y="114"/>
                      <a:pt x="336" y="117"/>
                      <a:pt x="331" y="118"/>
                    </a:cubicBezTo>
                    <a:cubicBezTo>
                      <a:pt x="330" y="118"/>
                      <a:pt x="329" y="117"/>
                      <a:pt x="328" y="116"/>
                    </a:cubicBezTo>
                    <a:cubicBezTo>
                      <a:pt x="327" y="115"/>
                      <a:pt x="327" y="115"/>
                      <a:pt x="327" y="115"/>
                    </a:cubicBezTo>
                    <a:cubicBezTo>
                      <a:pt x="322" y="110"/>
                      <a:pt x="314" y="102"/>
                      <a:pt x="305" y="101"/>
                    </a:cubicBezTo>
                    <a:cubicBezTo>
                      <a:pt x="306" y="101"/>
                      <a:pt x="306" y="101"/>
                      <a:pt x="306" y="101"/>
                    </a:cubicBezTo>
                    <a:cubicBezTo>
                      <a:pt x="308" y="99"/>
                      <a:pt x="309" y="95"/>
                      <a:pt x="310" y="90"/>
                    </a:cubicBezTo>
                    <a:cubicBezTo>
                      <a:pt x="312" y="85"/>
                      <a:pt x="314" y="78"/>
                      <a:pt x="317" y="77"/>
                    </a:cubicBezTo>
                    <a:cubicBezTo>
                      <a:pt x="319" y="76"/>
                      <a:pt x="323" y="77"/>
                      <a:pt x="326" y="78"/>
                    </a:cubicBezTo>
                    <a:cubicBezTo>
                      <a:pt x="333" y="79"/>
                      <a:pt x="333" y="79"/>
                      <a:pt x="333" y="79"/>
                    </a:cubicBezTo>
                    <a:cubicBezTo>
                      <a:pt x="334" y="79"/>
                      <a:pt x="334" y="79"/>
                      <a:pt x="334" y="79"/>
                    </a:cubicBezTo>
                    <a:cubicBezTo>
                      <a:pt x="339" y="79"/>
                      <a:pt x="344" y="76"/>
                      <a:pt x="347" y="73"/>
                    </a:cubicBezTo>
                    <a:cubicBezTo>
                      <a:pt x="347" y="73"/>
                      <a:pt x="347" y="73"/>
                      <a:pt x="347" y="73"/>
                    </a:cubicBezTo>
                    <a:cubicBezTo>
                      <a:pt x="345" y="75"/>
                      <a:pt x="341" y="75"/>
                      <a:pt x="337" y="75"/>
                    </a:cubicBezTo>
                    <a:cubicBezTo>
                      <a:pt x="339" y="71"/>
                      <a:pt x="339" y="71"/>
                      <a:pt x="339" y="71"/>
                    </a:cubicBezTo>
                    <a:cubicBezTo>
                      <a:pt x="339" y="68"/>
                      <a:pt x="340" y="65"/>
                      <a:pt x="342" y="62"/>
                    </a:cubicBezTo>
                    <a:cubicBezTo>
                      <a:pt x="343" y="62"/>
                      <a:pt x="343" y="62"/>
                      <a:pt x="343" y="62"/>
                    </a:cubicBezTo>
                    <a:cubicBezTo>
                      <a:pt x="344" y="62"/>
                      <a:pt x="344" y="62"/>
                      <a:pt x="344" y="62"/>
                    </a:cubicBezTo>
                    <a:cubicBezTo>
                      <a:pt x="344" y="62"/>
                      <a:pt x="344" y="61"/>
                      <a:pt x="344" y="61"/>
                    </a:cubicBezTo>
                    <a:cubicBezTo>
                      <a:pt x="346" y="60"/>
                      <a:pt x="347" y="59"/>
                      <a:pt x="349" y="59"/>
                    </a:cubicBezTo>
                    <a:cubicBezTo>
                      <a:pt x="354" y="57"/>
                      <a:pt x="354" y="57"/>
                      <a:pt x="354" y="57"/>
                    </a:cubicBezTo>
                    <a:cubicBezTo>
                      <a:pt x="358" y="55"/>
                      <a:pt x="361" y="52"/>
                      <a:pt x="363" y="49"/>
                    </a:cubicBezTo>
                    <a:cubicBezTo>
                      <a:pt x="366" y="49"/>
                      <a:pt x="366" y="49"/>
                      <a:pt x="366" y="49"/>
                    </a:cubicBezTo>
                    <a:cubicBezTo>
                      <a:pt x="370" y="49"/>
                      <a:pt x="372" y="49"/>
                      <a:pt x="375" y="49"/>
                    </a:cubicBezTo>
                    <a:cubicBezTo>
                      <a:pt x="377" y="50"/>
                      <a:pt x="381" y="48"/>
                      <a:pt x="384" y="49"/>
                    </a:cubicBezTo>
                    <a:cubicBezTo>
                      <a:pt x="387" y="51"/>
                      <a:pt x="387" y="51"/>
                      <a:pt x="387" y="51"/>
                    </a:cubicBezTo>
                    <a:cubicBezTo>
                      <a:pt x="387" y="51"/>
                      <a:pt x="387" y="51"/>
                      <a:pt x="387" y="51"/>
                    </a:cubicBezTo>
                    <a:cubicBezTo>
                      <a:pt x="384" y="49"/>
                      <a:pt x="384" y="49"/>
                      <a:pt x="384" y="49"/>
                    </a:cubicBezTo>
                    <a:cubicBezTo>
                      <a:pt x="382" y="48"/>
                      <a:pt x="379" y="46"/>
                      <a:pt x="375" y="45"/>
                    </a:cubicBezTo>
                    <a:cubicBezTo>
                      <a:pt x="372" y="45"/>
                      <a:pt x="369" y="45"/>
                      <a:pt x="366" y="45"/>
                    </a:cubicBezTo>
                    <a:cubicBezTo>
                      <a:pt x="366" y="45"/>
                      <a:pt x="366" y="45"/>
                      <a:pt x="366" y="45"/>
                    </a:cubicBezTo>
                    <a:cubicBezTo>
                      <a:pt x="366" y="45"/>
                      <a:pt x="366" y="45"/>
                      <a:pt x="366" y="45"/>
                    </a:cubicBezTo>
                    <a:cubicBezTo>
                      <a:pt x="368" y="40"/>
                      <a:pt x="368" y="40"/>
                      <a:pt x="368" y="40"/>
                    </a:cubicBezTo>
                    <a:cubicBezTo>
                      <a:pt x="369" y="38"/>
                      <a:pt x="369" y="31"/>
                      <a:pt x="370" y="30"/>
                    </a:cubicBezTo>
                    <a:cubicBezTo>
                      <a:pt x="370" y="30"/>
                      <a:pt x="370" y="30"/>
                      <a:pt x="370" y="30"/>
                    </a:cubicBezTo>
                    <a:cubicBezTo>
                      <a:pt x="368" y="31"/>
                      <a:pt x="367" y="34"/>
                      <a:pt x="365" y="38"/>
                    </a:cubicBezTo>
                    <a:cubicBezTo>
                      <a:pt x="363" y="43"/>
                      <a:pt x="363" y="43"/>
                      <a:pt x="363" y="43"/>
                    </a:cubicBezTo>
                    <a:cubicBezTo>
                      <a:pt x="362" y="44"/>
                      <a:pt x="361" y="44"/>
                      <a:pt x="361" y="45"/>
                    </a:cubicBezTo>
                    <a:cubicBezTo>
                      <a:pt x="361" y="45"/>
                      <a:pt x="361" y="45"/>
                      <a:pt x="361" y="45"/>
                    </a:cubicBezTo>
                    <a:cubicBezTo>
                      <a:pt x="361" y="45"/>
                      <a:pt x="361" y="45"/>
                      <a:pt x="361" y="45"/>
                    </a:cubicBezTo>
                    <a:cubicBezTo>
                      <a:pt x="358" y="49"/>
                      <a:pt x="356" y="51"/>
                      <a:pt x="352" y="53"/>
                    </a:cubicBezTo>
                    <a:cubicBezTo>
                      <a:pt x="348" y="55"/>
                      <a:pt x="348" y="55"/>
                      <a:pt x="348" y="55"/>
                    </a:cubicBezTo>
                    <a:cubicBezTo>
                      <a:pt x="347" y="55"/>
                      <a:pt x="347" y="55"/>
                      <a:pt x="347" y="55"/>
                    </a:cubicBezTo>
                    <a:cubicBezTo>
                      <a:pt x="348" y="51"/>
                      <a:pt x="346" y="47"/>
                      <a:pt x="344" y="42"/>
                    </a:cubicBezTo>
                    <a:cubicBezTo>
                      <a:pt x="343" y="38"/>
                      <a:pt x="338" y="32"/>
                      <a:pt x="339" y="29"/>
                    </a:cubicBezTo>
                    <a:cubicBezTo>
                      <a:pt x="339" y="29"/>
                      <a:pt x="339" y="29"/>
                      <a:pt x="339" y="29"/>
                    </a:cubicBezTo>
                    <a:cubicBezTo>
                      <a:pt x="338" y="33"/>
                      <a:pt x="339" y="38"/>
                      <a:pt x="341" y="42"/>
                    </a:cubicBezTo>
                    <a:cubicBezTo>
                      <a:pt x="343" y="48"/>
                      <a:pt x="344" y="54"/>
                      <a:pt x="341" y="58"/>
                    </a:cubicBezTo>
                    <a:cubicBezTo>
                      <a:pt x="341" y="59"/>
                      <a:pt x="340" y="59"/>
                      <a:pt x="340" y="59"/>
                    </a:cubicBezTo>
                    <a:cubicBezTo>
                      <a:pt x="337" y="62"/>
                      <a:pt x="336" y="66"/>
                      <a:pt x="335" y="70"/>
                    </a:cubicBezTo>
                    <a:cubicBezTo>
                      <a:pt x="333" y="75"/>
                      <a:pt x="333" y="75"/>
                      <a:pt x="333" y="75"/>
                    </a:cubicBezTo>
                    <a:cubicBezTo>
                      <a:pt x="333" y="75"/>
                      <a:pt x="333" y="75"/>
                      <a:pt x="333" y="75"/>
                    </a:cubicBezTo>
                    <a:cubicBezTo>
                      <a:pt x="327" y="74"/>
                      <a:pt x="327" y="74"/>
                      <a:pt x="327" y="74"/>
                    </a:cubicBezTo>
                    <a:cubicBezTo>
                      <a:pt x="324" y="73"/>
                      <a:pt x="322" y="73"/>
                      <a:pt x="320" y="73"/>
                    </a:cubicBezTo>
                    <a:cubicBezTo>
                      <a:pt x="320" y="73"/>
                      <a:pt x="320" y="73"/>
                      <a:pt x="320" y="73"/>
                    </a:cubicBezTo>
                    <a:cubicBezTo>
                      <a:pt x="318" y="72"/>
                      <a:pt x="316" y="70"/>
                      <a:pt x="313" y="69"/>
                    </a:cubicBezTo>
                    <a:cubicBezTo>
                      <a:pt x="311" y="67"/>
                      <a:pt x="309" y="65"/>
                      <a:pt x="306" y="64"/>
                    </a:cubicBezTo>
                    <a:cubicBezTo>
                      <a:pt x="300" y="62"/>
                      <a:pt x="295" y="64"/>
                      <a:pt x="290" y="67"/>
                    </a:cubicBezTo>
                    <a:cubicBezTo>
                      <a:pt x="289" y="64"/>
                      <a:pt x="287" y="62"/>
                      <a:pt x="284" y="62"/>
                    </a:cubicBezTo>
                    <a:cubicBezTo>
                      <a:pt x="284" y="62"/>
                      <a:pt x="284" y="62"/>
                      <a:pt x="284" y="62"/>
                    </a:cubicBezTo>
                    <a:cubicBezTo>
                      <a:pt x="284" y="59"/>
                      <a:pt x="283" y="55"/>
                      <a:pt x="283" y="53"/>
                    </a:cubicBezTo>
                    <a:cubicBezTo>
                      <a:pt x="285" y="52"/>
                      <a:pt x="287" y="50"/>
                      <a:pt x="288" y="47"/>
                    </a:cubicBezTo>
                    <a:cubicBezTo>
                      <a:pt x="295" y="48"/>
                      <a:pt x="303" y="45"/>
                      <a:pt x="306" y="44"/>
                    </a:cubicBezTo>
                    <a:cubicBezTo>
                      <a:pt x="307" y="43"/>
                      <a:pt x="308" y="43"/>
                      <a:pt x="310" y="42"/>
                    </a:cubicBezTo>
                    <a:cubicBezTo>
                      <a:pt x="310" y="42"/>
                      <a:pt x="310" y="42"/>
                      <a:pt x="310" y="42"/>
                    </a:cubicBezTo>
                    <a:cubicBezTo>
                      <a:pt x="315" y="42"/>
                      <a:pt x="323" y="40"/>
                      <a:pt x="327" y="44"/>
                    </a:cubicBezTo>
                    <a:cubicBezTo>
                      <a:pt x="327" y="44"/>
                      <a:pt x="327" y="44"/>
                      <a:pt x="327" y="44"/>
                    </a:cubicBezTo>
                    <a:cubicBezTo>
                      <a:pt x="324" y="40"/>
                      <a:pt x="319" y="39"/>
                      <a:pt x="314" y="38"/>
                    </a:cubicBezTo>
                    <a:cubicBezTo>
                      <a:pt x="315" y="38"/>
                      <a:pt x="315" y="38"/>
                      <a:pt x="315" y="38"/>
                    </a:cubicBezTo>
                    <a:cubicBezTo>
                      <a:pt x="318" y="35"/>
                      <a:pt x="321" y="33"/>
                      <a:pt x="325" y="33"/>
                    </a:cubicBezTo>
                    <a:cubicBezTo>
                      <a:pt x="325" y="33"/>
                      <a:pt x="325" y="33"/>
                      <a:pt x="325" y="33"/>
                    </a:cubicBezTo>
                    <a:cubicBezTo>
                      <a:pt x="320" y="33"/>
                      <a:pt x="316" y="32"/>
                      <a:pt x="312" y="35"/>
                    </a:cubicBezTo>
                    <a:cubicBezTo>
                      <a:pt x="310" y="37"/>
                      <a:pt x="307" y="39"/>
                      <a:pt x="305" y="40"/>
                    </a:cubicBezTo>
                    <a:cubicBezTo>
                      <a:pt x="299" y="42"/>
                      <a:pt x="293" y="43"/>
                      <a:pt x="288" y="43"/>
                    </a:cubicBezTo>
                    <a:cubicBezTo>
                      <a:pt x="288" y="43"/>
                      <a:pt x="288" y="43"/>
                      <a:pt x="288" y="42"/>
                    </a:cubicBezTo>
                    <a:cubicBezTo>
                      <a:pt x="288" y="37"/>
                      <a:pt x="285" y="33"/>
                      <a:pt x="282" y="32"/>
                    </a:cubicBezTo>
                    <a:cubicBezTo>
                      <a:pt x="282" y="32"/>
                      <a:pt x="282" y="32"/>
                      <a:pt x="282" y="32"/>
                    </a:cubicBezTo>
                    <a:cubicBezTo>
                      <a:pt x="281" y="22"/>
                      <a:pt x="281" y="22"/>
                      <a:pt x="281" y="22"/>
                    </a:cubicBezTo>
                    <a:cubicBezTo>
                      <a:pt x="277" y="22"/>
                      <a:pt x="277" y="22"/>
                      <a:pt x="277" y="22"/>
                    </a:cubicBezTo>
                    <a:cubicBezTo>
                      <a:pt x="278" y="32"/>
                      <a:pt x="278" y="32"/>
                      <a:pt x="278" y="32"/>
                    </a:cubicBezTo>
                    <a:cubicBezTo>
                      <a:pt x="278" y="33"/>
                      <a:pt x="278" y="33"/>
                      <a:pt x="278" y="34"/>
                    </a:cubicBezTo>
                    <a:cubicBezTo>
                      <a:pt x="275" y="35"/>
                      <a:pt x="274" y="39"/>
                      <a:pt x="274" y="43"/>
                    </a:cubicBezTo>
                    <a:cubicBezTo>
                      <a:pt x="274" y="47"/>
                      <a:pt x="276" y="50"/>
                      <a:pt x="279" y="52"/>
                    </a:cubicBezTo>
                    <a:cubicBezTo>
                      <a:pt x="279" y="55"/>
                      <a:pt x="280" y="59"/>
                      <a:pt x="280" y="64"/>
                    </a:cubicBezTo>
                    <a:cubicBezTo>
                      <a:pt x="280" y="64"/>
                      <a:pt x="280" y="64"/>
                      <a:pt x="280" y="64"/>
                    </a:cubicBezTo>
                    <a:cubicBezTo>
                      <a:pt x="279" y="66"/>
                      <a:pt x="277" y="69"/>
                      <a:pt x="278" y="73"/>
                    </a:cubicBezTo>
                    <a:cubicBezTo>
                      <a:pt x="278" y="77"/>
                      <a:pt x="280" y="80"/>
                      <a:pt x="282" y="82"/>
                    </a:cubicBezTo>
                    <a:cubicBezTo>
                      <a:pt x="283" y="87"/>
                      <a:pt x="283" y="92"/>
                      <a:pt x="283" y="98"/>
                    </a:cubicBezTo>
                    <a:cubicBezTo>
                      <a:pt x="280" y="99"/>
                      <a:pt x="278" y="103"/>
                      <a:pt x="278" y="108"/>
                    </a:cubicBezTo>
                    <a:cubicBezTo>
                      <a:pt x="278" y="112"/>
                      <a:pt x="280" y="116"/>
                      <a:pt x="283" y="117"/>
                    </a:cubicBezTo>
                    <a:cubicBezTo>
                      <a:pt x="283" y="123"/>
                      <a:pt x="282" y="129"/>
                      <a:pt x="282" y="135"/>
                    </a:cubicBezTo>
                    <a:cubicBezTo>
                      <a:pt x="278" y="136"/>
                      <a:pt x="276" y="140"/>
                      <a:pt x="276" y="146"/>
                    </a:cubicBezTo>
                    <a:cubicBezTo>
                      <a:pt x="276" y="150"/>
                      <a:pt x="278" y="153"/>
                      <a:pt x="280" y="155"/>
                    </a:cubicBezTo>
                    <a:cubicBezTo>
                      <a:pt x="280" y="159"/>
                      <a:pt x="280" y="163"/>
                      <a:pt x="279" y="167"/>
                    </a:cubicBezTo>
                    <a:cubicBezTo>
                      <a:pt x="276" y="168"/>
                      <a:pt x="274" y="171"/>
                      <a:pt x="273" y="175"/>
                    </a:cubicBezTo>
                    <a:cubicBezTo>
                      <a:pt x="272" y="179"/>
                      <a:pt x="273" y="184"/>
                      <a:pt x="276" y="185"/>
                    </a:cubicBezTo>
                    <a:cubicBezTo>
                      <a:pt x="275" y="189"/>
                      <a:pt x="274" y="192"/>
                      <a:pt x="274" y="196"/>
                    </a:cubicBezTo>
                    <a:cubicBezTo>
                      <a:pt x="271" y="197"/>
                      <a:pt x="268" y="200"/>
                      <a:pt x="267" y="204"/>
                    </a:cubicBezTo>
                    <a:cubicBezTo>
                      <a:pt x="266" y="208"/>
                      <a:pt x="267" y="211"/>
                      <a:pt x="269" y="213"/>
                    </a:cubicBezTo>
                    <a:cubicBezTo>
                      <a:pt x="269" y="214"/>
                      <a:pt x="269" y="214"/>
                      <a:pt x="269" y="214"/>
                    </a:cubicBezTo>
                    <a:cubicBezTo>
                      <a:pt x="267" y="219"/>
                      <a:pt x="266" y="224"/>
                      <a:pt x="264" y="229"/>
                    </a:cubicBezTo>
                    <a:cubicBezTo>
                      <a:pt x="263" y="231"/>
                      <a:pt x="261" y="233"/>
                      <a:pt x="260" y="236"/>
                    </a:cubicBezTo>
                    <a:cubicBezTo>
                      <a:pt x="259" y="240"/>
                      <a:pt x="260" y="243"/>
                      <a:pt x="262" y="246"/>
                    </a:cubicBezTo>
                    <a:cubicBezTo>
                      <a:pt x="261" y="248"/>
                      <a:pt x="261" y="250"/>
                      <a:pt x="261" y="252"/>
                    </a:cubicBezTo>
                    <a:cubicBezTo>
                      <a:pt x="261" y="256"/>
                      <a:pt x="261" y="261"/>
                      <a:pt x="261" y="265"/>
                    </a:cubicBezTo>
                    <a:cubicBezTo>
                      <a:pt x="260" y="267"/>
                      <a:pt x="259" y="270"/>
                      <a:pt x="260" y="273"/>
                    </a:cubicBezTo>
                    <a:cubicBezTo>
                      <a:pt x="260" y="276"/>
                      <a:pt x="261" y="278"/>
                      <a:pt x="262" y="280"/>
                    </a:cubicBezTo>
                    <a:cubicBezTo>
                      <a:pt x="262" y="281"/>
                      <a:pt x="262" y="283"/>
                      <a:pt x="262" y="285"/>
                    </a:cubicBezTo>
                    <a:cubicBezTo>
                      <a:pt x="263" y="288"/>
                      <a:pt x="263" y="292"/>
                      <a:pt x="263" y="295"/>
                    </a:cubicBezTo>
                    <a:cubicBezTo>
                      <a:pt x="262" y="297"/>
                      <a:pt x="261" y="299"/>
                      <a:pt x="262" y="302"/>
                    </a:cubicBezTo>
                    <a:cubicBezTo>
                      <a:pt x="262" y="303"/>
                      <a:pt x="262" y="305"/>
                      <a:pt x="262" y="306"/>
                    </a:cubicBezTo>
                    <a:cubicBezTo>
                      <a:pt x="262" y="309"/>
                      <a:pt x="261" y="312"/>
                      <a:pt x="256" y="314"/>
                    </a:cubicBezTo>
                    <a:cubicBezTo>
                      <a:pt x="248" y="318"/>
                      <a:pt x="240" y="322"/>
                      <a:pt x="236" y="291"/>
                    </a:cubicBezTo>
                    <a:cubicBezTo>
                      <a:pt x="232" y="260"/>
                      <a:pt x="233" y="226"/>
                      <a:pt x="229" y="206"/>
                    </a:cubicBezTo>
                    <a:cubicBezTo>
                      <a:pt x="225" y="186"/>
                      <a:pt x="238" y="174"/>
                      <a:pt x="241" y="155"/>
                    </a:cubicBezTo>
                    <a:cubicBezTo>
                      <a:pt x="243" y="142"/>
                      <a:pt x="247" y="118"/>
                      <a:pt x="242" y="101"/>
                    </a:cubicBezTo>
                    <a:cubicBezTo>
                      <a:pt x="237" y="84"/>
                      <a:pt x="237" y="79"/>
                      <a:pt x="235" y="62"/>
                    </a:cubicBezTo>
                    <a:cubicBezTo>
                      <a:pt x="233" y="44"/>
                      <a:pt x="233" y="3"/>
                      <a:pt x="233" y="3"/>
                    </a:cubicBezTo>
                    <a:cubicBezTo>
                      <a:pt x="225" y="1"/>
                      <a:pt x="225" y="1"/>
                      <a:pt x="225" y="1"/>
                    </a:cubicBezTo>
                    <a:cubicBezTo>
                      <a:pt x="227" y="39"/>
                      <a:pt x="227" y="65"/>
                      <a:pt x="227" y="73"/>
                    </a:cubicBezTo>
                    <a:cubicBezTo>
                      <a:pt x="227" y="87"/>
                      <a:pt x="219" y="99"/>
                      <a:pt x="220" y="146"/>
                    </a:cubicBezTo>
                    <a:cubicBezTo>
                      <a:pt x="221" y="192"/>
                      <a:pt x="221" y="196"/>
                      <a:pt x="223" y="231"/>
                    </a:cubicBezTo>
                    <a:cubicBezTo>
                      <a:pt x="224" y="266"/>
                      <a:pt x="221" y="299"/>
                      <a:pt x="224" y="319"/>
                    </a:cubicBezTo>
                    <a:cubicBezTo>
                      <a:pt x="226" y="327"/>
                      <a:pt x="227" y="332"/>
                      <a:pt x="226" y="337"/>
                    </a:cubicBezTo>
                    <a:cubicBezTo>
                      <a:pt x="225" y="335"/>
                      <a:pt x="223" y="332"/>
                      <a:pt x="222" y="330"/>
                    </a:cubicBezTo>
                    <a:cubicBezTo>
                      <a:pt x="213" y="317"/>
                      <a:pt x="213" y="317"/>
                      <a:pt x="213" y="317"/>
                    </a:cubicBezTo>
                    <a:cubicBezTo>
                      <a:pt x="211" y="315"/>
                      <a:pt x="210" y="310"/>
                      <a:pt x="208" y="304"/>
                    </a:cubicBezTo>
                    <a:cubicBezTo>
                      <a:pt x="210" y="302"/>
                      <a:pt x="209" y="298"/>
                      <a:pt x="208" y="295"/>
                    </a:cubicBezTo>
                    <a:cubicBezTo>
                      <a:pt x="207" y="294"/>
                      <a:pt x="207" y="294"/>
                      <a:pt x="207" y="293"/>
                    </a:cubicBezTo>
                    <a:cubicBezTo>
                      <a:pt x="205" y="286"/>
                      <a:pt x="205" y="277"/>
                      <a:pt x="204" y="266"/>
                    </a:cubicBezTo>
                    <a:cubicBezTo>
                      <a:pt x="206" y="264"/>
                      <a:pt x="207" y="259"/>
                      <a:pt x="206" y="255"/>
                    </a:cubicBezTo>
                    <a:cubicBezTo>
                      <a:pt x="206" y="253"/>
                      <a:pt x="204" y="251"/>
                      <a:pt x="203" y="249"/>
                    </a:cubicBezTo>
                    <a:cubicBezTo>
                      <a:pt x="203" y="244"/>
                      <a:pt x="203" y="238"/>
                      <a:pt x="203" y="232"/>
                    </a:cubicBezTo>
                    <a:cubicBezTo>
                      <a:pt x="206" y="231"/>
                      <a:pt x="208" y="226"/>
                      <a:pt x="208" y="222"/>
                    </a:cubicBezTo>
                    <a:cubicBezTo>
                      <a:pt x="207" y="217"/>
                      <a:pt x="205" y="214"/>
                      <a:pt x="203" y="212"/>
                    </a:cubicBezTo>
                    <a:cubicBezTo>
                      <a:pt x="203" y="208"/>
                      <a:pt x="203" y="203"/>
                      <a:pt x="203" y="198"/>
                    </a:cubicBezTo>
                    <a:cubicBezTo>
                      <a:pt x="206" y="197"/>
                      <a:pt x="208" y="193"/>
                      <a:pt x="207" y="188"/>
                    </a:cubicBezTo>
                    <a:cubicBezTo>
                      <a:pt x="207" y="185"/>
                      <a:pt x="206" y="181"/>
                      <a:pt x="203" y="180"/>
                    </a:cubicBezTo>
                    <a:cubicBezTo>
                      <a:pt x="204" y="174"/>
                      <a:pt x="204" y="168"/>
                      <a:pt x="204" y="161"/>
                    </a:cubicBezTo>
                    <a:cubicBezTo>
                      <a:pt x="205" y="159"/>
                      <a:pt x="206" y="156"/>
                      <a:pt x="206" y="153"/>
                    </a:cubicBezTo>
                    <a:cubicBezTo>
                      <a:pt x="206" y="150"/>
                      <a:pt x="205" y="147"/>
                      <a:pt x="203" y="145"/>
                    </a:cubicBezTo>
                    <a:cubicBezTo>
                      <a:pt x="203" y="139"/>
                      <a:pt x="203" y="133"/>
                      <a:pt x="202" y="127"/>
                    </a:cubicBezTo>
                    <a:cubicBezTo>
                      <a:pt x="203" y="125"/>
                      <a:pt x="204" y="123"/>
                      <a:pt x="203" y="121"/>
                    </a:cubicBezTo>
                    <a:cubicBezTo>
                      <a:pt x="203" y="121"/>
                      <a:pt x="203" y="121"/>
                      <a:pt x="203" y="120"/>
                    </a:cubicBezTo>
                    <a:cubicBezTo>
                      <a:pt x="203" y="120"/>
                      <a:pt x="203" y="119"/>
                      <a:pt x="203" y="118"/>
                    </a:cubicBezTo>
                    <a:cubicBezTo>
                      <a:pt x="203" y="116"/>
                      <a:pt x="202" y="113"/>
                      <a:pt x="201" y="111"/>
                    </a:cubicBezTo>
                    <a:cubicBezTo>
                      <a:pt x="200" y="103"/>
                      <a:pt x="200" y="95"/>
                      <a:pt x="199" y="87"/>
                    </a:cubicBezTo>
                    <a:cubicBezTo>
                      <a:pt x="201" y="85"/>
                      <a:pt x="202" y="82"/>
                      <a:pt x="202" y="78"/>
                    </a:cubicBezTo>
                    <a:cubicBezTo>
                      <a:pt x="202" y="73"/>
                      <a:pt x="200" y="70"/>
                      <a:pt x="197" y="69"/>
                    </a:cubicBezTo>
                    <a:cubicBezTo>
                      <a:pt x="196" y="64"/>
                      <a:pt x="195" y="59"/>
                      <a:pt x="195" y="54"/>
                    </a:cubicBezTo>
                    <a:cubicBezTo>
                      <a:pt x="197" y="52"/>
                      <a:pt x="198" y="49"/>
                      <a:pt x="198" y="45"/>
                    </a:cubicBezTo>
                    <a:cubicBezTo>
                      <a:pt x="197" y="40"/>
                      <a:pt x="195" y="36"/>
                      <a:pt x="192" y="35"/>
                    </a:cubicBezTo>
                    <a:cubicBezTo>
                      <a:pt x="191" y="31"/>
                      <a:pt x="190" y="27"/>
                      <a:pt x="190" y="23"/>
                    </a:cubicBezTo>
                    <a:cubicBezTo>
                      <a:pt x="192" y="21"/>
                      <a:pt x="193" y="18"/>
                      <a:pt x="193" y="14"/>
                    </a:cubicBezTo>
                    <a:cubicBezTo>
                      <a:pt x="192" y="9"/>
                      <a:pt x="189" y="5"/>
                      <a:pt x="186" y="4"/>
                    </a:cubicBezTo>
                    <a:cubicBezTo>
                      <a:pt x="185" y="2"/>
                      <a:pt x="185" y="1"/>
                      <a:pt x="185" y="0"/>
                    </a:cubicBezTo>
                    <a:cubicBezTo>
                      <a:pt x="181" y="1"/>
                      <a:pt x="181" y="1"/>
                      <a:pt x="181" y="1"/>
                    </a:cubicBezTo>
                    <a:cubicBezTo>
                      <a:pt x="181" y="2"/>
                      <a:pt x="182" y="3"/>
                      <a:pt x="182" y="5"/>
                    </a:cubicBezTo>
                    <a:cubicBezTo>
                      <a:pt x="180" y="7"/>
                      <a:pt x="178" y="11"/>
                      <a:pt x="179" y="15"/>
                    </a:cubicBezTo>
                    <a:cubicBezTo>
                      <a:pt x="176" y="15"/>
                      <a:pt x="174" y="17"/>
                      <a:pt x="172" y="18"/>
                    </a:cubicBezTo>
                    <a:cubicBezTo>
                      <a:pt x="170" y="20"/>
                      <a:pt x="170" y="20"/>
                      <a:pt x="170" y="20"/>
                    </a:cubicBezTo>
                    <a:cubicBezTo>
                      <a:pt x="165" y="23"/>
                      <a:pt x="159" y="24"/>
                      <a:pt x="154" y="24"/>
                    </a:cubicBezTo>
                    <a:cubicBezTo>
                      <a:pt x="153" y="21"/>
                      <a:pt x="149" y="18"/>
                      <a:pt x="144" y="18"/>
                    </a:cubicBezTo>
                    <a:cubicBezTo>
                      <a:pt x="144" y="18"/>
                      <a:pt x="143" y="18"/>
                      <a:pt x="142" y="19"/>
                    </a:cubicBezTo>
                    <a:cubicBezTo>
                      <a:pt x="141" y="16"/>
                      <a:pt x="139" y="13"/>
                      <a:pt x="138" y="10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6" y="11"/>
                      <a:pt x="136" y="11"/>
                      <a:pt x="136" y="11"/>
                    </a:cubicBezTo>
                    <a:cubicBezTo>
                      <a:pt x="137" y="14"/>
                      <a:pt x="137" y="17"/>
                      <a:pt x="138" y="20"/>
                    </a:cubicBezTo>
                    <a:cubicBezTo>
                      <a:pt x="136" y="21"/>
                      <a:pt x="134" y="23"/>
                      <a:pt x="134" y="25"/>
                    </a:cubicBezTo>
                    <a:cubicBezTo>
                      <a:pt x="134" y="26"/>
                      <a:pt x="134" y="28"/>
                      <a:pt x="135" y="29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130" y="31"/>
                      <a:pt x="126" y="34"/>
                      <a:pt x="122" y="36"/>
                    </a:cubicBezTo>
                    <a:cubicBezTo>
                      <a:pt x="117" y="38"/>
                      <a:pt x="117" y="38"/>
                      <a:pt x="117" y="38"/>
                    </a:cubicBezTo>
                    <a:cubicBezTo>
                      <a:pt x="117" y="38"/>
                      <a:pt x="117" y="38"/>
                      <a:pt x="117" y="38"/>
                    </a:cubicBezTo>
                    <a:cubicBezTo>
                      <a:pt x="125" y="36"/>
                      <a:pt x="125" y="36"/>
                      <a:pt x="125" y="36"/>
                    </a:cubicBezTo>
                    <a:cubicBezTo>
                      <a:pt x="129" y="34"/>
                      <a:pt x="132" y="35"/>
                      <a:pt x="137" y="32"/>
                    </a:cubicBezTo>
                    <a:cubicBezTo>
                      <a:pt x="137" y="32"/>
                      <a:pt x="138" y="31"/>
                      <a:pt x="138" y="31"/>
                    </a:cubicBezTo>
                    <a:cubicBezTo>
                      <a:pt x="140" y="32"/>
                      <a:pt x="142" y="32"/>
                      <a:pt x="144" y="32"/>
                    </a:cubicBezTo>
                    <a:cubicBezTo>
                      <a:pt x="148" y="33"/>
                      <a:pt x="152" y="31"/>
                      <a:pt x="154" y="28"/>
                    </a:cubicBezTo>
                    <a:cubicBezTo>
                      <a:pt x="159" y="28"/>
                      <a:pt x="166" y="27"/>
                      <a:pt x="172" y="23"/>
                    </a:cubicBezTo>
                    <a:cubicBezTo>
                      <a:pt x="175" y="21"/>
                      <a:pt x="175" y="21"/>
                      <a:pt x="175" y="21"/>
                    </a:cubicBezTo>
                    <a:cubicBezTo>
                      <a:pt x="176" y="20"/>
                      <a:pt x="178" y="19"/>
                      <a:pt x="179" y="19"/>
                    </a:cubicBezTo>
                    <a:cubicBezTo>
                      <a:pt x="180" y="22"/>
                      <a:pt x="183" y="25"/>
                      <a:pt x="186" y="25"/>
                    </a:cubicBezTo>
                    <a:cubicBezTo>
                      <a:pt x="187" y="28"/>
                      <a:pt x="187" y="32"/>
                      <a:pt x="188" y="36"/>
                    </a:cubicBezTo>
                    <a:cubicBezTo>
                      <a:pt x="185" y="37"/>
                      <a:pt x="183" y="41"/>
                      <a:pt x="184" y="46"/>
                    </a:cubicBezTo>
                    <a:cubicBezTo>
                      <a:pt x="184" y="46"/>
                      <a:pt x="184" y="47"/>
                      <a:pt x="184" y="47"/>
                    </a:cubicBezTo>
                    <a:cubicBezTo>
                      <a:pt x="178" y="49"/>
                      <a:pt x="172" y="49"/>
                      <a:pt x="166" y="48"/>
                    </a:cubicBezTo>
                    <a:cubicBezTo>
                      <a:pt x="155" y="47"/>
                      <a:pt x="155" y="47"/>
                      <a:pt x="155" y="47"/>
                    </a:cubicBezTo>
                    <a:cubicBezTo>
                      <a:pt x="155" y="47"/>
                      <a:pt x="155" y="47"/>
                      <a:pt x="155" y="47"/>
                    </a:cubicBezTo>
                    <a:cubicBezTo>
                      <a:pt x="166" y="50"/>
                      <a:pt x="166" y="50"/>
                      <a:pt x="166" y="50"/>
                    </a:cubicBezTo>
                    <a:cubicBezTo>
                      <a:pt x="169" y="50"/>
                      <a:pt x="172" y="53"/>
                      <a:pt x="175" y="53"/>
                    </a:cubicBezTo>
                    <a:cubicBezTo>
                      <a:pt x="171" y="59"/>
                      <a:pt x="171" y="68"/>
                      <a:pt x="172" y="76"/>
                    </a:cubicBezTo>
                    <a:cubicBezTo>
                      <a:pt x="172" y="83"/>
                      <a:pt x="172" y="83"/>
                      <a:pt x="172" y="83"/>
                    </a:cubicBezTo>
                    <a:cubicBezTo>
                      <a:pt x="171" y="90"/>
                      <a:pt x="170" y="97"/>
                      <a:pt x="167" y="103"/>
                    </a:cubicBezTo>
                    <a:cubicBezTo>
                      <a:pt x="163" y="103"/>
                      <a:pt x="159" y="103"/>
                      <a:pt x="155" y="104"/>
                    </a:cubicBezTo>
                    <a:cubicBezTo>
                      <a:pt x="152" y="104"/>
                      <a:pt x="150" y="105"/>
                      <a:pt x="148" y="105"/>
                    </a:cubicBezTo>
                    <a:cubicBezTo>
                      <a:pt x="147" y="103"/>
                      <a:pt x="143" y="101"/>
                      <a:pt x="139" y="101"/>
                    </a:cubicBezTo>
                    <a:cubicBezTo>
                      <a:pt x="138" y="101"/>
                      <a:pt x="138" y="101"/>
                      <a:pt x="137" y="101"/>
                    </a:cubicBezTo>
                    <a:cubicBezTo>
                      <a:pt x="136" y="100"/>
                      <a:pt x="136" y="100"/>
                      <a:pt x="136" y="100"/>
                    </a:cubicBezTo>
                    <a:cubicBezTo>
                      <a:pt x="134" y="98"/>
                      <a:pt x="134" y="98"/>
                      <a:pt x="134" y="98"/>
                    </a:cubicBezTo>
                    <a:cubicBezTo>
                      <a:pt x="132" y="96"/>
                      <a:pt x="130" y="93"/>
                      <a:pt x="129" y="90"/>
                    </a:cubicBezTo>
                    <a:cubicBezTo>
                      <a:pt x="127" y="86"/>
                      <a:pt x="128" y="82"/>
                      <a:pt x="129" y="78"/>
                    </a:cubicBezTo>
                    <a:cubicBezTo>
                      <a:pt x="130" y="73"/>
                      <a:pt x="131" y="69"/>
                      <a:pt x="130" y="64"/>
                    </a:cubicBezTo>
                    <a:cubicBezTo>
                      <a:pt x="130" y="64"/>
                      <a:pt x="130" y="64"/>
                      <a:pt x="130" y="64"/>
                    </a:cubicBezTo>
                    <a:cubicBezTo>
                      <a:pt x="131" y="68"/>
                      <a:pt x="126" y="73"/>
                      <a:pt x="125" y="77"/>
                    </a:cubicBezTo>
                    <a:cubicBezTo>
                      <a:pt x="124" y="81"/>
                      <a:pt x="123" y="86"/>
                      <a:pt x="125" y="90"/>
                    </a:cubicBezTo>
                    <a:cubicBezTo>
                      <a:pt x="118" y="89"/>
                      <a:pt x="111" y="94"/>
                      <a:pt x="106" y="98"/>
                    </a:cubicBezTo>
                    <a:cubicBezTo>
                      <a:pt x="103" y="98"/>
                      <a:pt x="100" y="98"/>
                      <a:pt x="98" y="100"/>
                    </a:cubicBezTo>
                    <a:cubicBezTo>
                      <a:pt x="95" y="101"/>
                      <a:pt x="93" y="103"/>
                      <a:pt x="92" y="105"/>
                    </a:cubicBezTo>
                    <a:cubicBezTo>
                      <a:pt x="88" y="105"/>
                      <a:pt x="83" y="104"/>
                      <a:pt x="78" y="100"/>
                    </a:cubicBezTo>
                    <a:cubicBezTo>
                      <a:pt x="75" y="98"/>
                      <a:pt x="75" y="98"/>
                      <a:pt x="75" y="98"/>
                    </a:cubicBezTo>
                    <a:cubicBezTo>
                      <a:pt x="74" y="97"/>
                      <a:pt x="74" y="97"/>
                      <a:pt x="73" y="96"/>
                    </a:cubicBezTo>
                    <a:cubicBezTo>
                      <a:pt x="71" y="93"/>
                      <a:pt x="71" y="89"/>
                      <a:pt x="72" y="85"/>
                    </a:cubicBezTo>
                    <a:cubicBezTo>
                      <a:pt x="72" y="83"/>
                      <a:pt x="71" y="82"/>
                      <a:pt x="72" y="79"/>
                    </a:cubicBezTo>
                    <a:cubicBezTo>
                      <a:pt x="73" y="74"/>
                      <a:pt x="74" y="69"/>
                      <a:pt x="72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2" y="68"/>
                      <a:pt x="71" y="72"/>
                      <a:pt x="69" y="76"/>
                    </a:cubicBezTo>
                    <a:cubicBezTo>
                      <a:pt x="68" y="79"/>
                      <a:pt x="68" y="82"/>
                      <a:pt x="68" y="84"/>
                    </a:cubicBezTo>
                    <a:cubicBezTo>
                      <a:pt x="67" y="87"/>
                      <a:pt x="67" y="90"/>
                      <a:pt x="68" y="93"/>
                    </a:cubicBezTo>
                    <a:cubicBezTo>
                      <a:pt x="67" y="93"/>
                      <a:pt x="67" y="93"/>
                      <a:pt x="66" y="92"/>
                    </a:cubicBezTo>
                    <a:cubicBezTo>
                      <a:pt x="63" y="91"/>
                      <a:pt x="60" y="91"/>
                      <a:pt x="57" y="91"/>
                    </a:cubicBezTo>
                    <a:cubicBezTo>
                      <a:pt x="54" y="91"/>
                      <a:pt x="52" y="92"/>
                      <a:pt x="50" y="91"/>
                    </a:cubicBezTo>
                    <a:cubicBezTo>
                      <a:pt x="50" y="92"/>
                      <a:pt x="50" y="92"/>
                      <a:pt x="50" y="92"/>
                    </a:cubicBezTo>
                    <a:cubicBezTo>
                      <a:pt x="53" y="92"/>
                      <a:pt x="55" y="94"/>
                      <a:pt x="57" y="93"/>
                    </a:cubicBezTo>
                    <a:cubicBezTo>
                      <a:pt x="60" y="93"/>
                      <a:pt x="62" y="95"/>
                      <a:pt x="65" y="96"/>
                    </a:cubicBezTo>
                    <a:cubicBezTo>
                      <a:pt x="66" y="97"/>
                      <a:pt x="68" y="98"/>
                      <a:pt x="70" y="99"/>
                    </a:cubicBezTo>
                    <a:cubicBezTo>
                      <a:pt x="70" y="99"/>
                      <a:pt x="70" y="100"/>
                      <a:pt x="70" y="100"/>
                    </a:cubicBezTo>
                    <a:cubicBezTo>
                      <a:pt x="71" y="100"/>
                      <a:pt x="71" y="100"/>
                      <a:pt x="71" y="100"/>
                    </a:cubicBezTo>
                    <a:cubicBezTo>
                      <a:pt x="71" y="100"/>
                      <a:pt x="72" y="101"/>
                      <a:pt x="73" y="101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80" y="106"/>
                      <a:pt x="85" y="109"/>
                      <a:pt x="91" y="109"/>
                    </a:cubicBezTo>
                    <a:cubicBezTo>
                      <a:pt x="91" y="110"/>
                      <a:pt x="91" y="110"/>
                      <a:pt x="91" y="110"/>
                    </a:cubicBezTo>
                    <a:cubicBezTo>
                      <a:pt x="93" y="113"/>
                      <a:pt x="95" y="114"/>
                      <a:pt x="99" y="114"/>
                    </a:cubicBezTo>
                    <a:cubicBezTo>
                      <a:pt x="99" y="122"/>
                      <a:pt x="97" y="131"/>
                      <a:pt x="92" y="137"/>
                    </a:cubicBezTo>
                    <a:cubicBezTo>
                      <a:pt x="86" y="138"/>
                      <a:pt x="73" y="134"/>
                      <a:pt x="70" y="128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72" y="134"/>
                      <a:pt x="80" y="139"/>
                      <a:pt x="87" y="141"/>
                    </a:cubicBezTo>
                    <a:cubicBezTo>
                      <a:pt x="81" y="143"/>
                      <a:pt x="75" y="146"/>
                      <a:pt x="71" y="154"/>
                    </a:cubicBezTo>
                    <a:cubicBezTo>
                      <a:pt x="72" y="154"/>
                      <a:pt x="72" y="154"/>
                      <a:pt x="72" y="154"/>
                    </a:cubicBezTo>
                    <a:cubicBezTo>
                      <a:pt x="76" y="145"/>
                      <a:pt x="85" y="145"/>
                      <a:pt x="93" y="143"/>
                    </a:cubicBezTo>
                    <a:cubicBezTo>
                      <a:pt x="98" y="142"/>
                      <a:pt x="104" y="141"/>
                      <a:pt x="109" y="137"/>
                    </a:cubicBezTo>
                    <a:cubicBezTo>
                      <a:pt x="114" y="133"/>
                      <a:pt x="118" y="128"/>
                      <a:pt x="122" y="123"/>
                    </a:cubicBezTo>
                    <a:cubicBezTo>
                      <a:pt x="125" y="119"/>
                      <a:pt x="128" y="115"/>
                      <a:pt x="131" y="112"/>
                    </a:cubicBezTo>
                    <a:cubicBezTo>
                      <a:pt x="133" y="114"/>
                      <a:pt x="136" y="115"/>
                      <a:pt x="139" y="115"/>
                    </a:cubicBezTo>
                    <a:cubicBezTo>
                      <a:pt x="144" y="115"/>
                      <a:pt x="149" y="112"/>
                      <a:pt x="149" y="109"/>
                    </a:cubicBezTo>
                    <a:cubicBezTo>
                      <a:pt x="151" y="109"/>
                      <a:pt x="153" y="108"/>
                      <a:pt x="155" y="108"/>
                    </a:cubicBezTo>
                    <a:cubicBezTo>
                      <a:pt x="160" y="107"/>
                      <a:pt x="165" y="106"/>
                      <a:pt x="170" y="107"/>
                    </a:cubicBezTo>
                    <a:cubicBezTo>
                      <a:pt x="173" y="111"/>
                      <a:pt x="181" y="120"/>
                      <a:pt x="190" y="123"/>
                    </a:cubicBezTo>
                    <a:cubicBezTo>
                      <a:pt x="190" y="128"/>
                      <a:pt x="193" y="132"/>
                      <a:pt x="197" y="132"/>
                    </a:cubicBezTo>
                    <a:cubicBezTo>
                      <a:pt x="197" y="132"/>
                      <a:pt x="198" y="131"/>
                      <a:pt x="198" y="131"/>
                    </a:cubicBezTo>
                    <a:cubicBezTo>
                      <a:pt x="199" y="135"/>
                      <a:pt x="199" y="139"/>
                      <a:pt x="199" y="143"/>
                    </a:cubicBezTo>
                    <a:cubicBezTo>
                      <a:pt x="199" y="143"/>
                      <a:pt x="199" y="143"/>
                      <a:pt x="199" y="143"/>
                    </a:cubicBezTo>
                    <a:cubicBezTo>
                      <a:pt x="196" y="143"/>
                      <a:pt x="193" y="146"/>
                      <a:pt x="192" y="150"/>
                    </a:cubicBezTo>
                    <a:cubicBezTo>
                      <a:pt x="188" y="149"/>
                      <a:pt x="184" y="149"/>
                      <a:pt x="179" y="149"/>
                    </a:cubicBezTo>
                    <a:cubicBezTo>
                      <a:pt x="174" y="149"/>
                      <a:pt x="170" y="146"/>
                      <a:pt x="166" y="142"/>
                    </a:cubicBezTo>
                    <a:cubicBezTo>
                      <a:pt x="163" y="140"/>
                      <a:pt x="163" y="140"/>
                      <a:pt x="163" y="140"/>
                    </a:cubicBezTo>
                    <a:cubicBezTo>
                      <a:pt x="154" y="134"/>
                      <a:pt x="146" y="137"/>
                      <a:pt x="137" y="140"/>
                    </a:cubicBezTo>
                    <a:cubicBezTo>
                      <a:pt x="133" y="141"/>
                      <a:pt x="129" y="143"/>
                      <a:pt x="125" y="143"/>
                    </a:cubicBezTo>
                    <a:cubicBezTo>
                      <a:pt x="125" y="143"/>
                      <a:pt x="125" y="143"/>
                      <a:pt x="125" y="143"/>
                    </a:cubicBezTo>
                    <a:cubicBezTo>
                      <a:pt x="129" y="142"/>
                      <a:pt x="134" y="145"/>
                      <a:pt x="139" y="144"/>
                    </a:cubicBezTo>
                    <a:cubicBezTo>
                      <a:pt x="147" y="141"/>
                      <a:pt x="153" y="139"/>
                      <a:pt x="160" y="143"/>
                    </a:cubicBezTo>
                    <a:cubicBezTo>
                      <a:pt x="159" y="144"/>
                      <a:pt x="157" y="145"/>
                      <a:pt x="155" y="146"/>
                    </a:cubicBezTo>
                    <a:cubicBezTo>
                      <a:pt x="154" y="147"/>
                      <a:pt x="154" y="147"/>
                      <a:pt x="154" y="147"/>
                    </a:cubicBezTo>
                    <a:cubicBezTo>
                      <a:pt x="150" y="148"/>
                      <a:pt x="147" y="150"/>
                      <a:pt x="144" y="154"/>
                    </a:cubicBezTo>
                    <a:cubicBezTo>
                      <a:pt x="142" y="157"/>
                      <a:pt x="142" y="157"/>
                      <a:pt x="142" y="157"/>
                    </a:cubicBezTo>
                    <a:cubicBezTo>
                      <a:pt x="141" y="159"/>
                      <a:pt x="140" y="161"/>
                      <a:pt x="139" y="161"/>
                    </a:cubicBezTo>
                    <a:cubicBezTo>
                      <a:pt x="139" y="161"/>
                      <a:pt x="139" y="161"/>
                      <a:pt x="139" y="161"/>
                    </a:cubicBezTo>
                    <a:cubicBezTo>
                      <a:pt x="142" y="160"/>
                      <a:pt x="145" y="159"/>
                      <a:pt x="146" y="157"/>
                    </a:cubicBezTo>
                    <a:cubicBezTo>
                      <a:pt x="148" y="154"/>
                      <a:pt x="148" y="154"/>
                      <a:pt x="148" y="154"/>
                    </a:cubicBezTo>
                    <a:cubicBezTo>
                      <a:pt x="150" y="151"/>
                      <a:pt x="152" y="152"/>
                      <a:pt x="156" y="150"/>
                    </a:cubicBezTo>
                    <a:cubicBezTo>
                      <a:pt x="157" y="150"/>
                      <a:pt x="157" y="150"/>
                      <a:pt x="157" y="150"/>
                    </a:cubicBezTo>
                    <a:cubicBezTo>
                      <a:pt x="159" y="149"/>
                      <a:pt x="161" y="148"/>
                      <a:pt x="163" y="146"/>
                    </a:cubicBezTo>
                    <a:cubicBezTo>
                      <a:pt x="168" y="149"/>
                      <a:pt x="172" y="153"/>
                      <a:pt x="179" y="153"/>
                    </a:cubicBezTo>
                    <a:cubicBezTo>
                      <a:pt x="184" y="153"/>
                      <a:pt x="188" y="153"/>
                      <a:pt x="192" y="154"/>
                    </a:cubicBezTo>
                    <a:cubicBezTo>
                      <a:pt x="193" y="159"/>
                      <a:pt x="196" y="164"/>
                      <a:pt x="200" y="163"/>
                    </a:cubicBezTo>
                    <a:cubicBezTo>
                      <a:pt x="200" y="169"/>
                      <a:pt x="200" y="174"/>
                      <a:pt x="199" y="179"/>
                    </a:cubicBezTo>
                    <a:cubicBezTo>
                      <a:pt x="197" y="179"/>
                      <a:pt x="195" y="181"/>
                      <a:pt x="194" y="184"/>
                    </a:cubicBezTo>
                    <a:cubicBezTo>
                      <a:pt x="191" y="183"/>
                      <a:pt x="187" y="183"/>
                      <a:pt x="184" y="183"/>
                    </a:cubicBezTo>
                    <a:cubicBezTo>
                      <a:pt x="178" y="182"/>
                      <a:pt x="178" y="182"/>
                      <a:pt x="178" y="182"/>
                    </a:cubicBezTo>
                    <a:cubicBezTo>
                      <a:pt x="176" y="182"/>
                      <a:pt x="176" y="182"/>
                      <a:pt x="175" y="180"/>
                    </a:cubicBezTo>
                    <a:cubicBezTo>
                      <a:pt x="174" y="179"/>
                      <a:pt x="174" y="179"/>
                      <a:pt x="174" y="179"/>
                    </a:cubicBezTo>
                    <a:cubicBezTo>
                      <a:pt x="172" y="177"/>
                      <a:pt x="172" y="177"/>
                      <a:pt x="172" y="177"/>
                    </a:cubicBezTo>
                    <a:cubicBezTo>
                      <a:pt x="170" y="174"/>
                      <a:pt x="168" y="172"/>
                      <a:pt x="168" y="168"/>
                    </a:cubicBezTo>
                    <a:cubicBezTo>
                      <a:pt x="167" y="168"/>
                      <a:pt x="167" y="168"/>
                      <a:pt x="167" y="168"/>
                    </a:cubicBezTo>
                    <a:cubicBezTo>
                      <a:pt x="168" y="173"/>
                      <a:pt x="167" y="176"/>
                      <a:pt x="169" y="179"/>
                    </a:cubicBezTo>
                    <a:cubicBezTo>
                      <a:pt x="170" y="181"/>
                      <a:pt x="170" y="181"/>
                      <a:pt x="170" y="181"/>
                    </a:cubicBezTo>
                    <a:cubicBezTo>
                      <a:pt x="171" y="182"/>
                      <a:pt x="171" y="182"/>
                      <a:pt x="171" y="182"/>
                    </a:cubicBezTo>
                    <a:cubicBezTo>
                      <a:pt x="166" y="184"/>
                      <a:pt x="159" y="188"/>
                      <a:pt x="156" y="192"/>
                    </a:cubicBezTo>
                    <a:cubicBezTo>
                      <a:pt x="156" y="192"/>
                      <a:pt x="156" y="192"/>
                      <a:pt x="156" y="192"/>
                    </a:cubicBezTo>
                    <a:cubicBezTo>
                      <a:pt x="159" y="188"/>
                      <a:pt x="171" y="186"/>
                      <a:pt x="176" y="186"/>
                    </a:cubicBezTo>
                    <a:cubicBezTo>
                      <a:pt x="176" y="186"/>
                      <a:pt x="177" y="186"/>
                      <a:pt x="177" y="186"/>
                    </a:cubicBezTo>
                    <a:cubicBezTo>
                      <a:pt x="184" y="186"/>
                      <a:pt x="184" y="186"/>
                      <a:pt x="184" y="186"/>
                    </a:cubicBezTo>
                    <a:cubicBezTo>
                      <a:pt x="187" y="187"/>
                      <a:pt x="190" y="187"/>
                      <a:pt x="193" y="188"/>
                    </a:cubicBezTo>
                    <a:cubicBezTo>
                      <a:pt x="193" y="188"/>
                      <a:pt x="193" y="189"/>
                      <a:pt x="193" y="189"/>
                    </a:cubicBezTo>
                    <a:cubicBezTo>
                      <a:pt x="194" y="194"/>
                      <a:pt x="196" y="198"/>
                      <a:pt x="199" y="199"/>
                    </a:cubicBezTo>
                    <a:cubicBezTo>
                      <a:pt x="199" y="203"/>
                      <a:pt x="199" y="208"/>
                      <a:pt x="199" y="212"/>
                    </a:cubicBezTo>
                    <a:cubicBezTo>
                      <a:pt x="196" y="213"/>
                      <a:pt x="193" y="217"/>
                      <a:pt x="194" y="222"/>
                    </a:cubicBezTo>
                    <a:cubicBezTo>
                      <a:pt x="194" y="224"/>
                      <a:pt x="194" y="226"/>
                      <a:pt x="195" y="227"/>
                    </a:cubicBezTo>
                    <a:cubicBezTo>
                      <a:pt x="191" y="229"/>
                      <a:pt x="187" y="228"/>
                      <a:pt x="183" y="227"/>
                    </a:cubicBezTo>
                    <a:cubicBezTo>
                      <a:pt x="182" y="225"/>
                      <a:pt x="179" y="223"/>
                      <a:pt x="176" y="222"/>
                    </a:cubicBezTo>
                    <a:cubicBezTo>
                      <a:pt x="174" y="221"/>
                      <a:pt x="172" y="221"/>
                      <a:pt x="171" y="221"/>
                    </a:cubicBezTo>
                    <a:cubicBezTo>
                      <a:pt x="168" y="216"/>
                      <a:pt x="161" y="211"/>
                      <a:pt x="160" y="206"/>
                    </a:cubicBezTo>
                    <a:cubicBezTo>
                      <a:pt x="160" y="206"/>
                      <a:pt x="160" y="206"/>
                      <a:pt x="160" y="206"/>
                    </a:cubicBezTo>
                    <a:cubicBezTo>
                      <a:pt x="160" y="206"/>
                      <a:pt x="162" y="215"/>
                      <a:pt x="166" y="222"/>
                    </a:cubicBezTo>
                    <a:cubicBezTo>
                      <a:pt x="165" y="223"/>
                      <a:pt x="165" y="223"/>
                      <a:pt x="164" y="224"/>
                    </a:cubicBezTo>
                    <a:cubicBezTo>
                      <a:pt x="163" y="224"/>
                      <a:pt x="161" y="225"/>
                      <a:pt x="160" y="225"/>
                    </a:cubicBezTo>
                    <a:cubicBezTo>
                      <a:pt x="154" y="227"/>
                      <a:pt x="149" y="231"/>
                      <a:pt x="144" y="235"/>
                    </a:cubicBezTo>
                    <a:cubicBezTo>
                      <a:pt x="142" y="236"/>
                      <a:pt x="142" y="236"/>
                      <a:pt x="142" y="236"/>
                    </a:cubicBezTo>
                    <a:cubicBezTo>
                      <a:pt x="136" y="240"/>
                      <a:pt x="136" y="240"/>
                      <a:pt x="136" y="240"/>
                    </a:cubicBezTo>
                    <a:cubicBezTo>
                      <a:pt x="134" y="242"/>
                      <a:pt x="132" y="243"/>
                      <a:pt x="130" y="244"/>
                    </a:cubicBezTo>
                    <a:cubicBezTo>
                      <a:pt x="127" y="243"/>
                      <a:pt x="123" y="245"/>
                      <a:pt x="120" y="248"/>
                    </a:cubicBezTo>
                    <a:cubicBezTo>
                      <a:pt x="119" y="249"/>
                      <a:pt x="118" y="250"/>
                      <a:pt x="117" y="251"/>
                    </a:cubicBezTo>
                    <a:cubicBezTo>
                      <a:pt x="114" y="250"/>
                      <a:pt x="114" y="250"/>
                      <a:pt x="114" y="250"/>
                    </a:cubicBezTo>
                    <a:cubicBezTo>
                      <a:pt x="105" y="249"/>
                      <a:pt x="98" y="247"/>
                      <a:pt x="94" y="237"/>
                    </a:cubicBezTo>
                    <a:cubicBezTo>
                      <a:pt x="91" y="228"/>
                      <a:pt x="91" y="228"/>
                      <a:pt x="91" y="228"/>
                    </a:cubicBezTo>
                    <a:cubicBezTo>
                      <a:pt x="91" y="224"/>
                      <a:pt x="90" y="221"/>
                      <a:pt x="88" y="217"/>
                    </a:cubicBezTo>
                    <a:cubicBezTo>
                      <a:pt x="85" y="211"/>
                      <a:pt x="85" y="211"/>
                      <a:pt x="85" y="211"/>
                    </a:cubicBezTo>
                    <a:cubicBezTo>
                      <a:pt x="84" y="210"/>
                      <a:pt x="83" y="208"/>
                      <a:pt x="82" y="207"/>
                    </a:cubicBezTo>
                    <a:cubicBezTo>
                      <a:pt x="81" y="204"/>
                      <a:pt x="81" y="201"/>
                      <a:pt x="81" y="199"/>
                    </a:cubicBezTo>
                    <a:cubicBezTo>
                      <a:pt x="81" y="196"/>
                      <a:pt x="82" y="193"/>
                      <a:pt x="83" y="190"/>
                    </a:cubicBezTo>
                    <a:cubicBezTo>
                      <a:pt x="85" y="185"/>
                      <a:pt x="85" y="185"/>
                      <a:pt x="85" y="185"/>
                    </a:cubicBezTo>
                    <a:cubicBezTo>
                      <a:pt x="88" y="180"/>
                      <a:pt x="88" y="175"/>
                      <a:pt x="88" y="169"/>
                    </a:cubicBezTo>
                    <a:cubicBezTo>
                      <a:pt x="88" y="168"/>
                      <a:pt x="87" y="167"/>
                      <a:pt x="87" y="165"/>
                    </a:cubicBezTo>
                    <a:cubicBezTo>
                      <a:pt x="86" y="166"/>
                      <a:pt x="86" y="166"/>
                      <a:pt x="86" y="166"/>
                    </a:cubicBezTo>
                    <a:cubicBezTo>
                      <a:pt x="86" y="167"/>
                      <a:pt x="86" y="169"/>
                      <a:pt x="86" y="170"/>
                    </a:cubicBezTo>
                    <a:cubicBezTo>
                      <a:pt x="86" y="175"/>
                      <a:pt x="84" y="178"/>
                      <a:pt x="82" y="183"/>
                    </a:cubicBezTo>
                    <a:cubicBezTo>
                      <a:pt x="79" y="188"/>
                      <a:pt x="79" y="188"/>
                      <a:pt x="79" y="188"/>
                    </a:cubicBezTo>
                    <a:cubicBezTo>
                      <a:pt x="78" y="192"/>
                      <a:pt x="77" y="195"/>
                      <a:pt x="77" y="199"/>
                    </a:cubicBezTo>
                    <a:cubicBezTo>
                      <a:pt x="77" y="200"/>
                      <a:pt x="77" y="200"/>
                      <a:pt x="77" y="201"/>
                    </a:cubicBezTo>
                    <a:cubicBezTo>
                      <a:pt x="75" y="200"/>
                      <a:pt x="73" y="199"/>
                      <a:pt x="71" y="198"/>
                    </a:cubicBezTo>
                    <a:cubicBezTo>
                      <a:pt x="68" y="196"/>
                      <a:pt x="65" y="194"/>
                      <a:pt x="63" y="191"/>
                    </a:cubicBezTo>
                    <a:cubicBezTo>
                      <a:pt x="59" y="185"/>
                      <a:pt x="59" y="178"/>
                      <a:pt x="59" y="170"/>
                    </a:cubicBezTo>
                    <a:cubicBezTo>
                      <a:pt x="59" y="162"/>
                      <a:pt x="59" y="153"/>
                      <a:pt x="53" y="146"/>
                    </a:cubicBezTo>
                    <a:cubicBezTo>
                      <a:pt x="52" y="147"/>
                      <a:pt x="52" y="147"/>
                      <a:pt x="52" y="147"/>
                    </a:cubicBezTo>
                    <a:cubicBezTo>
                      <a:pt x="57" y="152"/>
                      <a:pt x="55" y="162"/>
                      <a:pt x="55" y="170"/>
                    </a:cubicBezTo>
                    <a:cubicBezTo>
                      <a:pt x="55" y="178"/>
                      <a:pt x="55" y="186"/>
                      <a:pt x="60" y="194"/>
                    </a:cubicBezTo>
                    <a:cubicBezTo>
                      <a:pt x="62" y="197"/>
                      <a:pt x="66" y="199"/>
                      <a:pt x="70" y="201"/>
                    </a:cubicBezTo>
                    <a:cubicBezTo>
                      <a:pt x="74" y="203"/>
                      <a:pt x="77" y="205"/>
                      <a:pt x="79" y="209"/>
                    </a:cubicBezTo>
                    <a:cubicBezTo>
                      <a:pt x="79" y="209"/>
                      <a:pt x="79" y="209"/>
                      <a:pt x="79" y="209"/>
                    </a:cubicBezTo>
                    <a:cubicBezTo>
                      <a:pt x="79" y="209"/>
                      <a:pt x="79" y="209"/>
                      <a:pt x="79" y="209"/>
                    </a:cubicBezTo>
                    <a:cubicBezTo>
                      <a:pt x="79" y="209"/>
                      <a:pt x="79" y="209"/>
                      <a:pt x="79" y="209"/>
                    </a:cubicBezTo>
                    <a:cubicBezTo>
                      <a:pt x="80" y="211"/>
                      <a:pt x="81" y="212"/>
                      <a:pt x="81" y="213"/>
                    </a:cubicBezTo>
                    <a:cubicBezTo>
                      <a:pt x="85" y="219"/>
                      <a:pt x="85" y="219"/>
                      <a:pt x="85" y="219"/>
                    </a:cubicBezTo>
                    <a:cubicBezTo>
                      <a:pt x="86" y="222"/>
                      <a:pt x="87" y="225"/>
                      <a:pt x="88" y="229"/>
                    </a:cubicBezTo>
                    <a:cubicBezTo>
                      <a:pt x="90" y="238"/>
                      <a:pt x="90" y="238"/>
                      <a:pt x="90" y="238"/>
                    </a:cubicBezTo>
                    <a:cubicBezTo>
                      <a:pt x="95" y="251"/>
                      <a:pt x="104" y="252"/>
                      <a:pt x="113" y="254"/>
                    </a:cubicBezTo>
                    <a:cubicBezTo>
                      <a:pt x="116" y="255"/>
                      <a:pt x="116" y="255"/>
                      <a:pt x="116" y="255"/>
                    </a:cubicBezTo>
                    <a:cubicBezTo>
                      <a:pt x="116" y="257"/>
                      <a:pt x="116" y="259"/>
                      <a:pt x="118" y="260"/>
                    </a:cubicBezTo>
                    <a:cubicBezTo>
                      <a:pt x="115" y="264"/>
                      <a:pt x="113" y="269"/>
                      <a:pt x="111" y="274"/>
                    </a:cubicBezTo>
                    <a:cubicBezTo>
                      <a:pt x="108" y="275"/>
                      <a:pt x="106" y="278"/>
                      <a:pt x="105" y="281"/>
                    </a:cubicBezTo>
                    <a:cubicBezTo>
                      <a:pt x="94" y="285"/>
                      <a:pt x="82" y="282"/>
                      <a:pt x="74" y="277"/>
                    </a:cubicBezTo>
                    <a:cubicBezTo>
                      <a:pt x="71" y="275"/>
                      <a:pt x="67" y="274"/>
                      <a:pt x="65" y="271"/>
                    </a:cubicBezTo>
                    <a:cubicBezTo>
                      <a:pt x="62" y="267"/>
                      <a:pt x="59" y="261"/>
                      <a:pt x="59" y="256"/>
                    </a:cubicBezTo>
                    <a:cubicBezTo>
                      <a:pt x="59" y="253"/>
                      <a:pt x="59" y="253"/>
                      <a:pt x="59" y="253"/>
                    </a:cubicBezTo>
                    <a:cubicBezTo>
                      <a:pt x="58" y="253"/>
                      <a:pt x="58" y="253"/>
                      <a:pt x="58" y="253"/>
                    </a:cubicBezTo>
                    <a:cubicBezTo>
                      <a:pt x="58" y="256"/>
                      <a:pt x="58" y="256"/>
                      <a:pt x="58" y="256"/>
                    </a:cubicBezTo>
                    <a:cubicBezTo>
                      <a:pt x="58" y="261"/>
                      <a:pt x="58" y="266"/>
                      <a:pt x="62" y="271"/>
                    </a:cubicBezTo>
                    <a:cubicBezTo>
                      <a:pt x="64" y="273"/>
                      <a:pt x="66" y="275"/>
                      <a:pt x="68" y="277"/>
                    </a:cubicBezTo>
                    <a:cubicBezTo>
                      <a:pt x="64" y="279"/>
                      <a:pt x="61" y="285"/>
                      <a:pt x="59" y="290"/>
                    </a:cubicBezTo>
                    <a:cubicBezTo>
                      <a:pt x="58" y="293"/>
                      <a:pt x="57" y="295"/>
                      <a:pt x="56" y="296"/>
                    </a:cubicBezTo>
                    <a:cubicBezTo>
                      <a:pt x="57" y="297"/>
                      <a:pt x="57" y="297"/>
                      <a:pt x="57" y="297"/>
                    </a:cubicBezTo>
                    <a:cubicBezTo>
                      <a:pt x="58" y="295"/>
                      <a:pt x="60" y="293"/>
                      <a:pt x="61" y="290"/>
                    </a:cubicBezTo>
                    <a:cubicBezTo>
                      <a:pt x="63" y="286"/>
                      <a:pt x="67" y="281"/>
                      <a:pt x="70" y="280"/>
                    </a:cubicBezTo>
                    <a:cubicBezTo>
                      <a:pt x="70" y="280"/>
                      <a:pt x="71" y="280"/>
                      <a:pt x="72" y="281"/>
                    </a:cubicBezTo>
                    <a:cubicBezTo>
                      <a:pt x="72" y="281"/>
                      <a:pt x="72" y="281"/>
                      <a:pt x="72" y="281"/>
                    </a:cubicBezTo>
                    <a:cubicBezTo>
                      <a:pt x="77" y="284"/>
                      <a:pt x="91" y="289"/>
                      <a:pt x="105" y="286"/>
                    </a:cubicBezTo>
                    <a:cubicBezTo>
                      <a:pt x="106" y="290"/>
                      <a:pt x="108" y="294"/>
                      <a:pt x="111" y="294"/>
                    </a:cubicBezTo>
                    <a:cubicBezTo>
                      <a:pt x="112" y="296"/>
                      <a:pt x="113" y="297"/>
                      <a:pt x="113" y="298"/>
                    </a:cubicBezTo>
                    <a:cubicBezTo>
                      <a:pt x="115" y="301"/>
                      <a:pt x="116" y="304"/>
                      <a:pt x="118" y="307"/>
                    </a:cubicBezTo>
                    <a:cubicBezTo>
                      <a:pt x="118" y="307"/>
                      <a:pt x="118" y="307"/>
                      <a:pt x="118" y="307"/>
                    </a:cubicBezTo>
                    <a:cubicBezTo>
                      <a:pt x="118" y="314"/>
                      <a:pt x="110" y="327"/>
                      <a:pt x="104" y="330"/>
                    </a:cubicBezTo>
                    <a:cubicBezTo>
                      <a:pt x="104" y="331"/>
                      <a:pt x="104" y="331"/>
                      <a:pt x="104" y="331"/>
                    </a:cubicBezTo>
                    <a:cubicBezTo>
                      <a:pt x="110" y="328"/>
                      <a:pt x="118" y="319"/>
                      <a:pt x="121" y="311"/>
                    </a:cubicBezTo>
                    <a:cubicBezTo>
                      <a:pt x="122" y="314"/>
                      <a:pt x="123" y="316"/>
                      <a:pt x="124" y="319"/>
                    </a:cubicBezTo>
                    <a:cubicBezTo>
                      <a:pt x="128" y="326"/>
                      <a:pt x="128" y="326"/>
                      <a:pt x="128" y="326"/>
                    </a:cubicBezTo>
                    <a:cubicBezTo>
                      <a:pt x="128" y="324"/>
                      <a:pt x="128" y="324"/>
                      <a:pt x="128" y="324"/>
                    </a:cubicBezTo>
                    <a:cubicBezTo>
                      <a:pt x="126" y="315"/>
                      <a:pt x="126" y="315"/>
                      <a:pt x="126" y="315"/>
                    </a:cubicBezTo>
                    <a:cubicBezTo>
                      <a:pt x="125" y="312"/>
                      <a:pt x="126" y="311"/>
                      <a:pt x="124" y="308"/>
                    </a:cubicBezTo>
                    <a:cubicBezTo>
                      <a:pt x="121" y="304"/>
                      <a:pt x="119" y="301"/>
                      <a:pt x="117" y="297"/>
                    </a:cubicBezTo>
                    <a:cubicBezTo>
                      <a:pt x="116" y="296"/>
                      <a:pt x="116" y="295"/>
                      <a:pt x="115" y="293"/>
                    </a:cubicBezTo>
                    <a:cubicBezTo>
                      <a:pt x="118" y="292"/>
                      <a:pt x="119" y="288"/>
                      <a:pt x="119" y="284"/>
                    </a:cubicBezTo>
                    <a:cubicBezTo>
                      <a:pt x="119" y="280"/>
                      <a:pt x="117" y="277"/>
                      <a:pt x="115" y="275"/>
                    </a:cubicBezTo>
                    <a:cubicBezTo>
                      <a:pt x="117" y="270"/>
                      <a:pt x="119" y="266"/>
                      <a:pt x="121" y="261"/>
                    </a:cubicBezTo>
                    <a:cubicBezTo>
                      <a:pt x="124" y="262"/>
                      <a:pt x="127" y="260"/>
                      <a:pt x="130" y="258"/>
                    </a:cubicBezTo>
                    <a:cubicBezTo>
                      <a:pt x="133" y="254"/>
                      <a:pt x="134" y="250"/>
                      <a:pt x="133" y="247"/>
                    </a:cubicBezTo>
                    <a:cubicBezTo>
                      <a:pt x="135" y="246"/>
                      <a:pt x="136" y="245"/>
                      <a:pt x="138" y="244"/>
                    </a:cubicBezTo>
                    <a:cubicBezTo>
                      <a:pt x="144" y="239"/>
                      <a:pt x="144" y="239"/>
                      <a:pt x="144" y="239"/>
                    </a:cubicBezTo>
                    <a:cubicBezTo>
                      <a:pt x="146" y="238"/>
                      <a:pt x="146" y="238"/>
                      <a:pt x="146" y="238"/>
                    </a:cubicBezTo>
                    <a:cubicBezTo>
                      <a:pt x="151" y="234"/>
                      <a:pt x="155" y="231"/>
                      <a:pt x="161" y="229"/>
                    </a:cubicBezTo>
                    <a:cubicBezTo>
                      <a:pt x="162" y="229"/>
                      <a:pt x="163" y="228"/>
                      <a:pt x="164" y="228"/>
                    </a:cubicBezTo>
                    <a:cubicBezTo>
                      <a:pt x="165" y="231"/>
                      <a:pt x="168" y="234"/>
                      <a:pt x="171" y="235"/>
                    </a:cubicBezTo>
                    <a:cubicBezTo>
                      <a:pt x="177" y="237"/>
                      <a:pt x="182" y="235"/>
                      <a:pt x="183" y="232"/>
                    </a:cubicBezTo>
                    <a:cubicBezTo>
                      <a:pt x="183" y="232"/>
                      <a:pt x="183" y="232"/>
                      <a:pt x="183" y="232"/>
                    </a:cubicBezTo>
                    <a:cubicBezTo>
                      <a:pt x="188" y="232"/>
                      <a:pt x="193" y="233"/>
                      <a:pt x="197" y="231"/>
                    </a:cubicBezTo>
                    <a:cubicBezTo>
                      <a:pt x="198" y="231"/>
                      <a:pt x="198" y="231"/>
                      <a:pt x="199" y="232"/>
                    </a:cubicBezTo>
                    <a:cubicBezTo>
                      <a:pt x="199" y="237"/>
                      <a:pt x="199" y="242"/>
                      <a:pt x="199" y="247"/>
                    </a:cubicBezTo>
                    <a:cubicBezTo>
                      <a:pt x="198" y="247"/>
                      <a:pt x="198" y="247"/>
                      <a:pt x="197" y="247"/>
                    </a:cubicBezTo>
                    <a:cubicBezTo>
                      <a:pt x="194" y="248"/>
                      <a:pt x="192" y="251"/>
                      <a:pt x="192" y="255"/>
                    </a:cubicBezTo>
                    <a:cubicBezTo>
                      <a:pt x="189" y="256"/>
                      <a:pt x="186" y="255"/>
                      <a:pt x="183" y="255"/>
                    </a:cubicBezTo>
                    <a:cubicBezTo>
                      <a:pt x="173" y="254"/>
                      <a:pt x="173" y="254"/>
                      <a:pt x="173" y="254"/>
                    </a:cubicBezTo>
                    <a:cubicBezTo>
                      <a:pt x="165" y="255"/>
                      <a:pt x="151" y="259"/>
                      <a:pt x="149" y="269"/>
                    </a:cubicBezTo>
                    <a:cubicBezTo>
                      <a:pt x="153" y="270"/>
                      <a:pt x="153" y="270"/>
                      <a:pt x="153" y="270"/>
                    </a:cubicBezTo>
                    <a:cubicBezTo>
                      <a:pt x="154" y="263"/>
                      <a:pt x="166" y="259"/>
                      <a:pt x="173" y="258"/>
                    </a:cubicBezTo>
                    <a:cubicBezTo>
                      <a:pt x="182" y="259"/>
                      <a:pt x="182" y="259"/>
                      <a:pt x="182" y="259"/>
                    </a:cubicBezTo>
                    <a:cubicBezTo>
                      <a:pt x="186" y="259"/>
                      <a:pt x="189" y="260"/>
                      <a:pt x="193" y="259"/>
                    </a:cubicBezTo>
                    <a:cubicBezTo>
                      <a:pt x="194" y="264"/>
                      <a:pt x="197" y="266"/>
                      <a:pt x="200" y="267"/>
                    </a:cubicBezTo>
                    <a:cubicBezTo>
                      <a:pt x="200" y="275"/>
                      <a:pt x="201" y="283"/>
                      <a:pt x="202" y="289"/>
                    </a:cubicBezTo>
                    <a:cubicBezTo>
                      <a:pt x="200" y="288"/>
                      <a:pt x="198" y="288"/>
                      <a:pt x="197" y="289"/>
                    </a:cubicBezTo>
                    <a:cubicBezTo>
                      <a:pt x="194" y="290"/>
                      <a:pt x="193" y="292"/>
                      <a:pt x="193" y="295"/>
                    </a:cubicBezTo>
                    <a:cubicBezTo>
                      <a:pt x="189" y="294"/>
                      <a:pt x="185" y="294"/>
                      <a:pt x="181" y="293"/>
                    </a:cubicBezTo>
                    <a:cubicBezTo>
                      <a:pt x="179" y="293"/>
                      <a:pt x="179" y="293"/>
                      <a:pt x="179" y="293"/>
                    </a:cubicBezTo>
                    <a:cubicBezTo>
                      <a:pt x="176" y="293"/>
                      <a:pt x="176" y="293"/>
                      <a:pt x="176" y="293"/>
                    </a:cubicBezTo>
                    <a:cubicBezTo>
                      <a:pt x="173" y="293"/>
                      <a:pt x="169" y="293"/>
                      <a:pt x="167" y="291"/>
                    </a:cubicBezTo>
                    <a:cubicBezTo>
                      <a:pt x="165" y="289"/>
                      <a:pt x="163" y="289"/>
                      <a:pt x="162" y="286"/>
                    </a:cubicBezTo>
                    <a:cubicBezTo>
                      <a:pt x="158" y="278"/>
                      <a:pt x="158" y="278"/>
                      <a:pt x="158" y="278"/>
                    </a:cubicBezTo>
                    <a:cubicBezTo>
                      <a:pt x="158" y="278"/>
                      <a:pt x="158" y="278"/>
                      <a:pt x="158" y="278"/>
                    </a:cubicBezTo>
                    <a:cubicBezTo>
                      <a:pt x="159" y="283"/>
                      <a:pt x="159" y="283"/>
                      <a:pt x="159" y="283"/>
                    </a:cubicBezTo>
                    <a:cubicBezTo>
                      <a:pt x="160" y="287"/>
                      <a:pt x="161" y="291"/>
                      <a:pt x="164" y="293"/>
                    </a:cubicBezTo>
                    <a:cubicBezTo>
                      <a:pt x="158" y="296"/>
                      <a:pt x="153" y="302"/>
                      <a:pt x="151" y="307"/>
                    </a:cubicBezTo>
                    <a:cubicBezTo>
                      <a:pt x="151" y="307"/>
                      <a:pt x="151" y="307"/>
                      <a:pt x="151" y="307"/>
                    </a:cubicBezTo>
                    <a:cubicBezTo>
                      <a:pt x="153" y="301"/>
                      <a:pt x="162" y="297"/>
                      <a:pt x="168" y="296"/>
                    </a:cubicBezTo>
                    <a:cubicBezTo>
                      <a:pt x="171" y="297"/>
                      <a:pt x="174" y="297"/>
                      <a:pt x="176" y="297"/>
                    </a:cubicBezTo>
                    <a:cubicBezTo>
                      <a:pt x="179" y="297"/>
                      <a:pt x="179" y="297"/>
                      <a:pt x="179" y="297"/>
                    </a:cubicBezTo>
                    <a:cubicBezTo>
                      <a:pt x="180" y="297"/>
                      <a:pt x="180" y="297"/>
                      <a:pt x="180" y="297"/>
                    </a:cubicBezTo>
                    <a:cubicBezTo>
                      <a:pt x="185" y="298"/>
                      <a:pt x="190" y="298"/>
                      <a:pt x="194" y="300"/>
                    </a:cubicBezTo>
                    <a:cubicBezTo>
                      <a:pt x="195" y="300"/>
                      <a:pt x="195" y="301"/>
                      <a:pt x="195" y="301"/>
                    </a:cubicBezTo>
                    <a:cubicBezTo>
                      <a:pt x="197" y="306"/>
                      <a:pt x="202" y="309"/>
                      <a:pt x="205" y="308"/>
                    </a:cubicBezTo>
                    <a:cubicBezTo>
                      <a:pt x="206" y="313"/>
                      <a:pt x="208" y="317"/>
                      <a:pt x="209" y="319"/>
                    </a:cubicBezTo>
                    <a:cubicBezTo>
                      <a:pt x="219" y="333"/>
                      <a:pt x="219" y="333"/>
                      <a:pt x="219" y="333"/>
                    </a:cubicBezTo>
                    <a:cubicBezTo>
                      <a:pt x="221" y="336"/>
                      <a:pt x="223" y="339"/>
                      <a:pt x="225" y="342"/>
                    </a:cubicBezTo>
                    <a:cubicBezTo>
                      <a:pt x="224" y="346"/>
                      <a:pt x="222" y="349"/>
                      <a:pt x="220" y="355"/>
                    </a:cubicBezTo>
                    <a:cubicBezTo>
                      <a:pt x="213" y="369"/>
                      <a:pt x="203" y="397"/>
                      <a:pt x="201" y="406"/>
                    </a:cubicBezTo>
                    <a:cubicBezTo>
                      <a:pt x="200" y="408"/>
                      <a:pt x="198" y="411"/>
                      <a:pt x="197" y="412"/>
                    </a:cubicBezTo>
                    <a:cubicBezTo>
                      <a:pt x="197" y="414"/>
                      <a:pt x="197" y="414"/>
                      <a:pt x="197" y="414"/>
                    </a:cubicBezTo>
                    <a:cubicBezTo>
                      <a:pt x="195" y="417"/>
                      <a:pt x="192" y="420"/>
                      <a:pt x="189" y="424"/>
                    </a:cubicBezTo>
                    <a:cubicBezTo>
                      <a:pt x="189" y="424"/>
                      <a:pt x="188" y="425"/>
                      <a:pt x="188" y="425"/>
                    </a:cubicBezTo>
                    <a:cubicBezTo>
                      <a:pt x="185" y="423"/>
                      <a:pt x="180" y="425"/>
                      <a:pt x="177" y="430"/>
                    </a:cubicBezTo>
                    <a:cubicBezTo>
                      <a:pt x="176" y="430"/>
                      <a:pt x="176" y="431"/>
                      <a:pt x="176" y="431"/>
                    </a:cubicBezTo>
                    <a:cubicBezTo>
                      <a:pt x="173" y="430"/>
                      <a:pt x="169" y="430"/>
                      <a:pt x="166" y="429"/>
                    </a:cubicBezTo>
                    <a:cubicBezTo>
                      <a:pt x="164" y="429"/>
                      <a:pt x="161" y="429"/>
                      <a:pt x="159" y="428"/>
                    </a:cubicBezTo>
                    <a:cubicBezTo>
                      <a:pt x="155" y="426"/>
                      <a:pt x="153" y="423"/>
                      <a:pt x="151" y="419"/>
                    </a:cubicBezTo>
                    <a:cubicBezTo>
                      <a:pt x="149" y="415"/>
                      <a:pt x="149" y="415"/>
                      <a:pt x="149" y="415"/>
                    </a:cubicBezTo>
                    <a:cubicBezTo>
                      <a:pt x="148" y="413"/>
                      <a:pt x="142" y="407"/>
                      <a:pt x="138" y="405"/>
                    </a:cubicBezTo>
                    <a:cubicBezTo>
                      <a:pt x="136" y="403"/>
                      <a:pt x="132" y="402"/>
                      <a:pt x="129" y="402"/>
                    </a:cubicBezTo>
                    <a:cubicBezTo>
                      <a:pt x="125" y="403"/>
                      <a:pt x="123" y="404"/>
                      <a:pt x="121" y="406"/>
                    </a:cubicBezTo>
                    <a:cubicBezTo>
                      <a:pt x="121" y="406"/>
                      <a:pt x="120" y="405"/>
                      <a:pt x="119" y="405"/>
                    </a:cubicBezTo>
                    <a:cubicBezTo>
                      <a:pt x="114" y="404"/>
                      <a:pt x="114" y="404"/>
                      <a:pt x="114" y="404"/>
                    </a:cubicBezTo>
                    <a:cubicBezTo>
                      <a:pt x="106" y="400"/>
                      <a:pt x="106" y="400"/>
                      <a:pt x="106" y="400"/>
                    </a:cubicBezTo>
                    <a:cubicBezTo>
                      <a:pt x="102" y="398"/>
                      <a:pt x="98" y="396"/>
                      <a:pt x="94" y="394"/>
                    </a:cubicBezTo>
                    <a:cubicBezTo>
                      <a:pt x="93" y="393"/>
                      <a:pt x="92" y="392"/>
                      <a:pt x="91" y="390"/>
                    </a:cubicBezTo>
                    <a:cubicBezTo>
                      <a:pt x="89" y="387"/>
                      <a:pt x="89" y="387"/>
                      <a:pt x="89" y="387"/>
                    </a:cubicBezTo>
                    <a:cubicBezTo>
                      <a:pt x="85" y="383"/>
                      <a:pt x="85" y="383"/>
                      <a:pt x="85" y="383"/>
                    </a:cubicBezTo>
                    <a:cubicBezTo>
                      <a:pt x="81" y="379"/>
                      <a:pt x="81" y="379"/>
                      <a:pt x="81" y="379"/>
                    </a:cubicBezTo>
                    <a:cubicBezTo>
                      <a:pt x="78" y="377"/>
                      <a:pt x="78" y="377"/>
                      <a:pt x="78" y="377"/>
                    </a:cubicBezTo>
                    <a:cubicBezTo>
                      <a:pt x="74" y="373"/>
                      <a:pt x="74" y="373"/>
                      <a:pt x="74" y="373"/>
                    </a:cubicBezTo>
                    <a:cubicBezTo>
                      <a:pt x="74" y="373"/>
                      <a:pt x="74" y="373"/>
                      <a:pt x="74" y="373"/>
                    </a:cubicBezTo>
                    <a:cubicBezTo>
                      <a:pt x="75" y="376"/>
                      <a:pt x="75" y="376"/>
                      <a:pt x="75" y="376"/>
                    </a:cubicBezTo>
                    <a:cubicBezTo>
                      <a:pt x="78" y="382"/>
                      <a:pt x="78" y="382"/>
                      <a:pt x="78" y="382"/>
                    </a:cubicBezTo>
                    <a:cubicBezTo>
                      <a:pt x="82" y="386"/>
                      <a:pt x="82" y="386"/>
                      <a:pt x="82" y="386"/>
                    </a:cubicBezTo>
                    <a:cubicBezTo>
                      <a:pt x="86" y="390"/>
                      <a:pt x="86" y="390"/>
                      <a:pt x="86" y="390"/>
                    </a:cubicBezTo>
                    <a:cubicBezTo>
                      <a:pt x="87" y="392"/>
                      <a:pt x="87" y="392"/>
                      <a:pt x="87" y="392"/>
                    </a:cubicBezTo>
                    <a:cubicBezTo>
                      <a:pt x="88" y="393"/>
                      <a:pt x="88" y="393"/>
                      <a:pt x="88" y="394"/>
                    </a:cubicBezTo>
                    <a:cubicBezTo>
                      <a:pt x="80" y="394"/>
                      <a:pt x="72" y="399"/>
                      <a:pt x="67" y="404"/>
                    </a:cubicBezTo>
                    <a:cubicBezTo>
                      <a:pt x="67" y="404"/>
                      <a:pt x="67" y="404"/>
                      <a:pt x="67" y="404"/>
                    </a:cubicBezTo>
                    <a:cubicBezTo>
                      <a:pt x="72" y="399"/>
                      <a:pt x="84" y="397"/>
                      <a:pt x="92" y="398"/>
                    </a:cubicBezTo>
                    <a:cubicBezTo>
                      <a:pt x="92" y="398"/>
                      <a:pt x="92" y="398"/>
                      <a:pt x="92" y="398"/>
                    </a:cubicBezTo>
                    <a:cubicBezTo>
                      <a:pt x="92" y="398"/>
                      <a:pt x="92" y="398"/>
                      <a:pt x="92" y="398"/>
                    </a:cubicBezTo>
                    <a:cubicBezTo>
                      <a:pt x="92" y="398"/>
                      <a:pt x="92" y="398"/>
                      <a:pt x="93" y="398"/>
                    </a:cubicBezTo>
                    <a:cubicBezTo>
                      <a:pt x="97" y="399"/>
                      <a:pt x="101" y="401"/>
                      <a:pt x="104" y="403"/>
                    </a:cubicBezTo>
                    <a:cubicBezTo>
                      <a:pt x="113" y="408"/>
                      <a:pt x="113" y="408"/>
                      <a:pt x="113" y="408"/>
                    </a:cubicBezTo>
                    <a:cubicBezTo>
                      <a:pt x="118" y="409"/>
                      <a:pt x="118" y="409"/>
                      <a:pt x="118" y="409"/>
                    </a:cubicBezTo>
                    <a:cubicBezTo>
                      <a:pt x="119" y="409"/>
                      <a:pt x="119" y="409"/>
                      <a:pt x="119" y="409"/>
                    </a:cubicBezTo>
                    <a:cubicBezTo>
                      <a:pt x="119" y="410"/>
                      <a:pt x="119" y="410"/>
                      <a:pt x="119" y="410"/>
                    </a:cubicBezTo>
                    <a:cubicBezTo>
                      <a:pt x="119" y="414"/>
                      <a:pt x="124" y="417"/>
                      <a:pt x="129" y="416"/>
                    </a:cubicBezTo>
                    <a:cubicBezTo>
                      <a:pt x="130" y="418"/>
                      <a:pt x="132" y="420"/>
                      <a:pt x="133" y="421"/>
                    </a:cubicBezTo>
                    <a:cubicBezTo>
                      <a:pt x="134" y="423"/>
                      <a:pt x="134" y="423"/>
                      <a:pt x="134" y="423"/>
                    </a:cubicBezTo>
                    <a:cubicBezTo>
                      <a:pt x="137" y="426"/>
                      <a:pt x="139" y="431"/>
                      <a:pt x="140" y="435"/>
                    </a:cubicBezTo>
                    <a:cubicBezTo>
                      <a:pt x="140" y="438"/>
                      <a:pt x="139" y="441"/>
                      <a:pt x="138" y="444"/>
                    </a:cubicBezTo>
                    <a:cubicBezTo>
                      <a:pt x="136" y="447"/>
                      <a:pt x="136" y="447"/>
                      <a:pt x="136" y="447"/>
                    </a:cubicBezTo>
                    <a:cubicBezTo>
                      <a:pt x="136" y="447"/>
                      <a:pt x="136" y="447"/>
                      <a:pt x="136" y="447"/>
                    </a:cubicBezTo>
                    <a:cubicBezTo>
                      <a:pt x="136" y="451"/>
                      <a:pt x="130" y="457"/>
                      <a:pt x="125" y="458"/>
                    </a:cubicBezTo>
                    <a:cubicBezTo>
                      <a:pt x="123" y="459"/>
                      <a:pt x="122" y="459"/>
                      <a:pt x="121" y="458"/>
                    </a:cubicBezTo>
                    <a:cubicBezTo>
                      <a:pt x="121" y="458"/>
                      <a:pt x="121" y="458"/>
                      <a:pt x="121" y="458"/>
                    </a:cubicBezTo>
                    <a:cubicBezTo>
                      <a:pt x="122" y="459"/>
                      <a:pt x="124" y="462"/>
                      <a:pt x="128" y="460"/>
                    </a:cubicBezTo>
                    <a:cubicBezTo>
                      <a:pt x="131" y="459"/>
                      <a:pt x="132" y="459"/>
                      <a:pt x="135" y="456"/>
                    </a:cubicBezTo>
                    <a:cubicBezTo>
                      <a:pt x="135" y="459"/>
                      <a:pt x="136" y="461"/>
                      <a:pt x="136" y="463"/>
                    </a:cubicBezTo>
                    <a:cubicBezTo>
                      <a:pt x="136" y="463"/>
                      <a:pt x="136" y="463"/>
                      <a:pt x="136" y="463"/>
                    </a:cubicBezTo>
                    <a:cubicBezTo>
                      <a:pt x="136" y="466"/>
                      <a:pt x="134" y="472"/>
                      <a:pt x="132" y="475"/>
                    </a:cubicBezTo>
                    <a:cubicBezTo>
                      <a:pt x="131" y="477"/>
                      <a:pt x="131" y="477"/>
                      <a:pt x="131" y="477"/>
                    </a:cubicBezTo>
                    <a:cubicBezTo>
                      <a:pt x="130" y="481"/>
                      <a:pt x="129" y="485"/>
                      <a:pt x="129" y="489"/>
                    </a:cubicBezTo>
                    <a:cubicBezTo>
                      <a:pt x="128" y="491"/>
                      <a:pt x="128" y="491"/>
                      <a:pt x="128" y="491"/>
                    </a:cubicBezTo>
                    <a:cubicBezTo>
                      <a:pt x="127" y="500"/>
                      <a:pt x="129" y="507"/>
                      <a:pt x="132" y="515"/>
                    </a:cubicBezTo>
                    <a:cubicBezTo>
                      <a:pt x="131" y="518"/>
                      <a:pt x="130" y="522"/>
                      <a:pt x="129" y="527"/>
                    </a:cubicBezTo>
                    <a:cubicBezTo>
                      <a:pt x="126" y="536"/>
                      <a:pt x="126" y="536"/>
                      <a:pt x="126" y="536"/>
                    </a:cubicBezTo>
                    <a:cubicBezTo>
                      <a:pt x="126" y="538"/>
                      <a:pt x="126" y="540"/>
                      <a:pt x="126" y="542"/>
                    </a:cubicBezTo>
                    <a:cubicBezTo>
                      <a:pt x="124" y="542"/>
                      <a:pt x="122" y="542"/>
                      <a:pt x="120" y="543"/>
                    </a:cubicBezTo>
                    <a:cubicBezTo>
                      <a:pt x="119" y="541"/>
                      <a:pt x="117" y="539"/>
                      <a:pt x="116" y="536"/>
                    </a:cubicBezTo>
                    <a:cubicBezTo>
                      <a:pt x="115" y="536"/>
                      <a:pt x="115" y="536"/>
                      <a:pt x="115" y="536"/>
                    </a:cubicBezTo>
                    <a:cubicBezTo>
                      <a:pt x="113" y="532"/>
                      <a:pt x="111" y="528"/>
                      <a:pt x="110" y="524"/>
                    </a:cubicBezTo>
                    <a:cubicBezTo>
                      <a:pt x="110" y="523"/>
                      <a:pt x="110" y="522"/>
                      <a:pt x="110" y="520"/>
                    </a:cubicBezTo>
                    <a:cubicBezTo>
                      <a:pt x="110" y="520"/>
                      <a:pt x="110" y="520"/>
                      <a:pt x="110" y="520"/>
                    </a:cubicBezTo>
                    <a:cubicBezTo>
                      <a:pt x="110" y="520"/>
                      <a:pt x="110" y="520"/>
                      <a:pt x="110" y="520"/>
                    </a:cubicBezTo>
                    <a:cubicBezTo>
                      <a:pt x="110" y="518"/>
                      <a:pt x="110" y="517"/>
                      <a:pt x="111" y="515"/>
                    </a:cubicBezTo>
                    <a:cubicBezTo>
                      <a:pt x="111" y="509"/>
                      <a:pt x="111" y="509"/>
                      <a:pt x="111" y="509"/>
                    </a:cubicBezTo>
                    <a:cubicBezTo>
                      <a:pt x="111" y="502"/>
                      <a:pt x="107" y="497"/>
                      <a:pt x="105" y="491"/>
                    </a:cubicBezTo>
                    <a:cubicBezTo>
                      <a:pt x="104" y="491"/>
                      <a:pt x="104" y="491"/>
                      <a:pt x="104" y="491"/>
                    </a:cubicBezTo>
                    <a:cubicBezTo>
                      <a:pt x="106" y="497"/>
                      <a:pt x="107" y="503"/>
                      <a:pt x="107" y="509"/>
                    </a:cubicBezTo>
                    <a:cubicBezTo>
                      <a:pt x="107" y="515"/>
                      <a:pt x="107" y="515"/>
                      <a:pt x="107" y="515"/>
                    </a:cubicBezTo>
                    <a:cubicBezTo>
                      <a:pt x="107" y="515"/>
                      <a:pt x="107" y="515"/>
                      <a:pt x="107" y="515"/>
                    </a:cubicBezTo>
                    <a:cubicBezTo>
                      <a:pt x="104" y="513"/>
                      <a:pt x="99" y="512"/>
                      <a:pt x="96" y="511"/>
                    </a:cubicBezTo>
                    <a:cubicBezTo>
                      <a:pt x="94" y="511"/>
                      <a:pt x="92" y="511"/>
                      <a:pt x="89" y="512"/>
                    </a:cubicBezTo>
                    <a:cubicBezTo>
                      <a:pt x="86" y="512"/>
                      <a:pt x="74" y="514"/>
                      <a:pt x="73" y="512"/>
                    </a:cubicBezTo>
                    <a:cubicBezTo>
                      <a:pt x="73" y="512"/>
                      <a:pt x="73" y="512"/>
                      <a:pt x="73" y="512"/>
                    </a:cubicBezTo>
                    <a:cubicBezTo>
                      <a:pt x="74" y="518"/>
                      <a:pt x="83" y="517"/>
                      <a:pt x="90" y="516"/>
                    </a:cubicBezTo>
                    <a:cubicBezTo>
                      <a:pt x="92" y="516"/>
                      <a:pt x="94" y="515"/>
                      <a:pt x="95" y="515"/>
                    </a:cubicBezTo>
                    <a:cubicBezTo>
                      <a:pt x="101" y="516"/>
                      <a:pt x="105" y="518"/>
                      <a:pt x="106" y="520"/>
                    </a:cubicBezTo>
                    <a:cubicBezTo>
                      <a:pt x="106" y="522"/>
                      <a:pt x="106" y="523"/>
                      <a:pt x="106" y="525"/>
                    </a:cubicBezTo>
                    <a:cubicBezTo>
                      <a:pt x="107" y="530"/>
                      <a:pt x="109" y="534"/>
                      <a:pt x="112" y="538"/>
                    </a:cubicBezTo>
                    <a:cubicBezTo>
                      <a:pt x="112" y="539"/>
                      <a:pt x="112" y="539"/>
                      <a:pt x="112" y="539"/>
                    </a:cubicBezTo>
                    <a:cubicBezTo>
                      <a:pt x="114" y="541"/>
                      <a:pt x="115" y="543"/>
                      <a:pt x="117" y="546"/>
                    </a:cubicBezTo>
                    <a:cubicBezTo>
                      <a:pt x="117" y="546"/>
                      <a:pt x="117" y="546"/>
                      <a:pt x="117" y="547"/>
                    </a:cubicBezTo>
                    <a:cubicBezTo>
                      <a:pt x="116" y="547"/>
                      <a:pt x="116" y="548"/>
                      <a:pt x="116" y="549"/>
                    </a:cubicBezTo>
                    <a:cubicBezTo>
                      <a:pt x="116" y="549"/>
                      <a:pt x="116" y="549"/>
                      <a:pt x="115" y="549"/>
                    </a:cubicBezTo>
                    <a:cubicBezTo>
                      <a:pt x="109" y="549"/>
                      <a:pt x="104" y="552"/>
                      <a:pt x="100" y="556"/>
                    </a:cubicBezTo>
                    <a:cubicBezTo>
                      <a:pt x="99" y="554"/>
                      <a:pt x="97" y="553"/>
                      <a:pt x="95" y="552"/>
                    </a:cubicBezTo>
                    <a:cubicBezTo>
                      <a:pt x="91" y="550"/>
                      <a:pt x="87" y="550"/>
                      <a:pt x="84" y="552"/>
                    </a:cubicBezTo>
                    <a:cubicBezTo>
                      <a:pt x="78" y="548"/>
                      <a:pt x="72" y="543"/>
                      <a:pt x="64" y="544"/>
                    </a:cubicBezTo>
                    <a:cubicBezTo>
                      <a:pt x="63" y="544"/>
                      <a:pt x="62" y="544"/>
                      <a:pt x="61" y="544"/>
                    </a:cubicBezTo>
                    <a:cubicBezTo>
                      <a:pt x="61" y="544"/>
                      <a:pt x="61" y="544"/>
                      <a:pt x="61" y="544"/>
                    </a:cubicBezTo>
                    <a:cubicBezTo>
                      <a:pt x="56" y="540"/>
                      <a:pt x="49" y="535"/>
                      <a:pt x="47" y="527"/>
                    </a:cubicBezTo>
                    <a:cubicBezTo>
                      <a:pt x="47" y="527"/>
                      <a:pt x="47" y="527"/>
                      <a:pt x="47" y="527"/>
                    </a:cubicBezTo>
                    <a:cubicBezTo>
                      <a:pt x="49" y="535"/>
                      <a:pt x="52" y="541"/>
                      <a:pt x="57" y="546"/>
                    </a:cubicBezTo>
                    <a:cubicBezTo>
                      <a:pt x="54" y="547"/>
                      <a:pt x="52" y="548"/>
                      <a:pt x="50" y="550"/>
                    </a:cubicBezTo>
                    <a:cubicBezTo>
                      <a:pt x="49" y="550"/>
                      <a:pt x="39" y="556"/>
                      <a:pt x="39" y="556"/>
                    </a:cubicBezTo>
                    <a:cubicBezTo>
                      <a:pt x="38" y="557"/>
                      <a:pt x="38" y="557"/>
                      <a:pt x="38" y="557"/>
                    </a:cubicBezTo>
                    <a:cubicBezTo>
                      <a:pt x="37" y="558"/>
                      <a:pt x="37" y="558"/>
                      <a:pt x="36" y="558"/>
                    </a:cubicBezTo>
                    <a:cubicBezTo>
                      <a:pt x="36" y="558"/>
                      <a:pt x="36" y="558"/>
                      <a:pt x="36" y="558"/>
                    </a:cubicBezTo>
                    <a:cubicBezTo>
                      <a:pt x="38" y="558"/>
                      <a:pt x="40" y="558"/>
                      <a:pt x="42" y="556"/>
                    </a:cubicBezTo>
                    <a:cubicBezTo>
                      <a:pt x="43" y="556"/>
                      <a:pt x="43" y="556"/>
                      <a:pt x="43" y="556"/>
                    </a:cubicBezTo>
                    <a:cubicBezTo>
                      <a:pt x="53" y="551"/>
                      <a:pt x="53" y="551"/>
                      <a:pt x="53" y="551"/>
                    </a:cubicBezTo>
                    <a:cubicBezTo>
                      <a:pt x="57" y="549"/>
                      <a:pt x="60" y="548"/>
                      <a:pt x="64" y="548"/>
                    </a:cubicBezTo>
                    <a:cubicBezTo>
                      <a:pt x="71" y="547"/>
                      <a:pt x="76" y="551"/>
                      <a:pt x="82" y="556"/>
                    </a:cubicBezTo>
                    <a:cubicBezTo>
                      <a:pt x="82" y="559"/>
                      <a:pt x="84" y="562"/>
                      <a:pt x="88" y="564"/>
                    </a:cubicBezTo>
                    <a:cubicBezTo>
                      <a:pt x="87" y="572"/>
                      <a:pt x="83" y="581"/>
                      <a:pt x="78" y="588"/>
                    </a:cubicBezTo>
                    <a:cubicBezTo>
                      <a:pt x="75" y="587"/>
                      <a:pt x="71" y="590"/>
                      <a:pt x="68" y="594"/>
                    </a:cubicBezTo>
                    <a:cubicBezTo>
                      <a:pt x="67" y="596"/>
                      <a:pt x="66" y="599"/>
                      <a:pt x="66" y="601"/>
                    </a:cubicBezTo>
                    <a:cubicBezTo>
                      <a:pt x="65" y="603"/>
                      <a:pt x="64" y="603"/>
                      <a:pt x="63" y="604"/>
                    </a:cubicBezTo>
                    <a:cubicBezTo>
                      <a:pt x="61" y="606"/>
                      <a:pt x="58" y="607"/>
                      <a:pt x="56" y="610"/>
                    </a:cubicBezTo>
                    <a:cubicBezTo>
                      <a:pt x="54" y="609"/>
                      <a:pt x="51" y="610"/>
                      <a:pt x="47" y="611"/>
                    </a:cubicBezTo>
                    <a:cubicBezTo>
                      <a:pt x="46" y="612"/>
                      <a:pt x="46" y="612"/>
                      <a:pt x="46" y="612"/>
                    </a:cubicBezTo>
                    <a:cubicBezTo>
                      <a:pt x="43" y="612"/>
                      <a:pt x="40" y="614"/>
                      <a:pt x="38" y="616"/>
                    </a:cubicBezTo>
                    <a:cubicBezTo>
                      <a:pt x="36" y="617"/>
                      <a:pt x="36" y="617"/>
                      <a:pt x="36" y="617"/>
                    </a:cubicBezTo>
                    <a:cubicBezTo>
                      <a:pt x="32" y="619"/>
                      <a:pt x="28" y="621"/>
                      <a:pt x="24" y="622"/>
                    </a:cubicBezTo>
                    <a:cubicBezTo>
                      <a:pt x="18" y="623"/>
                      <a:pt x="13" y="625"/>
                      <a:pt x="8" y="629"/>
                    </a:cubicBezTo>
                    <a:cubicBezTo>
                      <a:pt x="9" y="629"/>
                      <a:pt x="9" y="629"/>
                      <a:pt x="9" y="629"/>
                    </a:cubicBezTo>
                    <a:cubicBezTo>
                      <a:pt x="13" y="626"/>
                      <a:pt x="20" y="626"/>
                      <a:pt x="25" y="624"/>
                    </a:cubicBezTo>
                    <a:cubicBezTo>
                      <a:pt x="30" y="623"/>
                      <a:pt x="34" y="623"/>
                      <a:pt x="38" y="620"/>
                    </a:cubicBezTo>
                    <a:cubicBezTo>
                      <a:pt x="40" y="619"/>
                      <a:pt x="40" y="619"/>
                      <a:pt x="40" y="619"/>
                    </a:cubicBezTo>
                    <a:cubicBezTo>
                      <a:pt x="42" y="617"/>
                      <a:pt x="44" y="616"/>
                      <a:pt x="47" y="615"/>
                    </a:cubicBezTo>
                    <a:cubicBezTo>
                      <a:pt x="48" y="615"/>
                      <a:pt x="48" y="615"/>
                      <a:pt x="48" y="615"/>
                    </a:cubicBezTo>
                    <a:cubicBezTo>
                      <a:pt x="50" y="615"/>
                      <a:pt x="51" y="614"/>
                      <a:pt x="52" y="614"/>
                    </a:cubicBezTo>
                    <a:cubicBezTo>
                      <a:pt x="50" y="617"/>
                      <a:pt x="47" y="621"/>
                      <a:pt x="44" y="627"/>
                    </a:cubicBezTo>
                    <a:cubicBezTo>
                      <a:pt x="35" y="644"/>
                      <a:pt x="27" y="655"/>
                      <a:pt x="20" y="665"/>
                    </a:cubicBezTo>
                    <a:cubicBezTo>
                      <a:pt x="14" y="675"/>
                      <a:pt x="14" y="675"/>
                      <a:pt x="14" y="675"/>
                    </a:cubicBezTo>
                    <a:cubicBezTo>
                      <a:pt x="6" y="686"/>
                      <a:pt x="0" y="705"/>
                      <a:pt x="0" y="714"/>
                    </a:cubicBezTo>
                    <a:cubicBezTo>
                      <a:pt x="1" y="715"/>
                      <a:pt x="1" y="715"/>
                      <a:pt x="1" y="715"/>
                    </a:cubicBezTo>
                    <a:cubicBezTo>
                      <a:pt x="1" y="706"/>
                      <a:pt x="10" y="688"/>
                      <a:pt x="17" y="677"/>
                    </a:cubicBezTo>
                    <a:cubicBezTo>
                      <a:pt x="24" y="667"/>
                      <a:pt x="24" y="667"/>
                      <a:pt x="24" y="667"/>
                    </a:cubicBezTo>
                    <a:cubicBezTo>
                      <a:pt x="30" y="658"/>
                      <a:pt x="38" y="646"/>
                      <a:pt x="48" y="629"/>
                    </a:cubicBezTo>
                    <a:cubicBezTo>
                      <a:pt x="56" y="614"/>
                      <a:pt x="60" y="611"/>
                      <a:pt x="65" y="608"/>
                    </a:cubicBezTo>
                    <a:cubicBezTo>
                      <a:pt x="66" y="607"/>
                      <a:pt x="67" y="606"/>
                      <a:pt x="68" y="605"/>
                    </a:cubicBezTo>
                    <a:cubicBezTo>
                      <a:pt x="68" y="606"/>
                      <a:pt x="69" y="606"/>
                      <a:pt x="69" y="606"/>
                    </a:cubicBezTo>
                    <a:cubicBezTo>
                      <a:pt x="71" y="607"/>
                      <a:pt x="72" y="607"/>
                      <a:pt x="74" y="607"/>
                    </a:cubicBezTo>
                    <a:cubicBezTo>
                      <a:pt x="74" y="608"/>
                      <a:pt x="75" y="610"/>
                      <a:pt x="76" y="611"/>
                    </a:cubicBezTo>
                    <a:cubicBezTo>
                      <a:pt x="77" y="613"/>
                      <a:pt x="77" y="613"/>
                      <a:pt x="77" y="613"/>
                    </a:cubicBezTo>
                    <a:cubicBezTo>
                      <a:pt x="82" y="626"/>
                      <a:pt x="82" y="626"/>
                      <a:pt x="82" y="626"/>
                    </a:cubicBezTo>
                    <a:cubicBezTo>
                      <a:pt x="83" y="630"/>
                      <a:pt x="83" y="634"/>
                      <a:pt x="82" y="639"/>
                    </a:cubicBezTo>
                    <a:cubicBezTo>
                      <a:pt x="80" y="644"/>
                      <a:pt x="80" y="644"/>
                      <a:pt x="80" y="644"/>
                    </a:cubicBezTo>
                    <a:cubicBezTo>
                      <a:pt x="79" y="649"/>
                      <a:pt x="77" y="654"/>
                      <a:pt x="79" y="659"/>
                    </a:cubicBezTo>
                    <a:cubicBezTo>
                      <a:pt x="79" y="658"/>
                      <a:pt x="79" y="658"/>
                      <a:pt x="79" y="658"/>
                    </a:cubicBezTo>
                    <a:cubicBezTo>
                      <a:pt x="79" y="655"/>
                      <a:pt x="83" y="649"/>
                      <a:pt x="84" y="645"/>
                    </a:cubicBezTo>
                    <a:cubicBezTo>
                      <a:pt x="86" y="640"/>
                      <a:pt x="86" y="640"/>
                      <a:pt x="86" y="640"/>
                    </a:cubicBezTo>
                    <a:cubicBezTo>
                      <a:pt x="86" y="639"/>
                      <a:pt x="86" y="638"/>
                      <a:pt x="86" y="637"/>
                    </a:cubicBezTo>
                    <a:cubicBezTo>
                      <a:pt x="86" y="637"/>
                      <a:pt x="86" y="637"/>
                      <a:pt x="86" y="637"/>
                    </a:cubicBezTo>
                    <a:cubicBezTo>
                      <a:pt x="90" y="634"/>
                      <a:pt x="98" y="635"/>
                      <a:pt x="107" y="639"/>
                    </a:cubicBezTo>
                    <a:cubicBezTo>
                      <a:pt x="107" y="638"/>
                      <a:pt x="107" y="638"/>
                      <a:pt x="107" y="638"/>
                    </a:cubicBezTo>
                    <a:cubicBezTo>
                      <a:pt x="98" y="634"/>
                      <a:pt x="92" y="630"/>
                      <a:pt x="86" y="633"/>
                    </a:cubicBezTo>
                    <a:cubicBezTo>
                      <a:pt x="87" y="630"/>
                      <a:pt x="86" y="628"/>
                      <a:pt x="85" y="625"/>
                    </a:cubicBezTo>
                    <a:cubicBezTo>
                      <a:pt x="80" y="611"/>
                      <a:pt x="80" y="611"/>
                      <a:pt x="80" y="611"/>
                    </a:cubicBezTo>
                    <a:cubicBezTo>
                      <a:pt x="80" y="611"/>
                      <a:pt x="80" y="610"/>
                      <a:pt x="80" y="610"/>
                    </a:cubicBezTo>
                    <a:cubicBezTo>
                      <a:pt x="79" y="607"/>
                      <a:pt x="78" y="606"/>
                      <a:pt x="77" y="605"/>
                    </a:cubicBezTo>
                    <a:cubicBezTo>
                      <a:pt x="78" y="604"/>
                      <a:pt x="80" y="602"/>
                      <a:pt x="80" y="601"/>
                    </a:cubicBezTo>
                    <a:cubicBezTo>
                      <a:pt x="83" y="597"/>
                      <a:pt x="83" y="593"/>
                      <a:pt x="81" y="590"/>
                    </a:cubicBezTo>
                    <a:cubicBezTo>
                      <a:pt x="86" y="583"/>
                      <a:pt x="91" y="574"/>
                      <a:pt x="92" y="566"/>
                    </a:cubicBezTo>
                    <a:cubicBezTo>
                      <a:pt x="96" y="566"/>
                      <a:pt x="100" y="565"/>
                      <a:pt x="101" y="562"/>
                    </a:cubicBezTo>
                    <a:cubicBezTo>
                      <a:pt x="102" y="562"/>
                      <a:pt x="102" y="561"/>
                      <a:pt x="102" y="560"/>
                    </a:cubicBezTo>
                    <a:cubicBezTo>
                      <a:pt x="106" y="556"/>
                      <a:pt x="110" y="553"/>
                      <a:pt x="116" y="553"/>
                    </a:cubicBezTo>
                    <a:cubicBezTo>
                      <a:pt x="116" y="553"/>
                      <a:pt x="117" y="553"/>
                      <a:pt x="118" y="553"/>
                    </a:cubicBezTo>
                    <a:cubicBezTo>
                      <a:pt x="118" y="553"/>
                      <a:pt x="119" y="554"/>
                      <a:pt x="119" y="554"/>
                    </a:cubicBezTo>
                    <a:cubicBezTo>
                      <a:pt x="120" y="558"/>
                      <a:pt x="121" y="564"/>
                      <a:pt x="122" y="567"/>
                    </a:cubicBezTo>
                    <a:cubicBezTo>
                      <a:pt x="126" y="573"/>
                      <a:pt x="129" y="577"/>
                      <a:pt x="132" y="580"/>
                    </a:cubicBezTo>
                    <a:cubicBezTo>
                      <a:pt x="135" y="582"/>
                      <a:pt x="138" y="584"/>
                      <a:pt x="141" y="585"/>
                    </a:cubicBezTo>
                    <a:cubicBezTo>
                      <a:pt x="145" y="587"/>
                      <a:pt x="145" y="587"/>
                      <a:pt x="145" y="587"/>
                    </a:cubicBezTo>
                    <a:cubicBezTo>
                      <a:pt x="146" y="588"/>
                      <a:pt x="149" y="591"/>
                      <a:pt x="150" y="592"/>
                    </a:cubicBezTo>
                    <a:cubicBezTo>
                      <a:pt x="150" y="592"/>
                      <a:pt x="150" y="592"/>
                      <a:pt x="150" y="592"/>
                    </a:cubicBezTo>
                    <a:cubicBezTo>
                      <a:pt x="151" y="600"/>
                      <a:pt x="151" y="611"/>
                      <a:pt x="147" y="624"/>
                    </a:cubicBezTo>
                    <a:cubicBezTo>
                      <a:pt x="144" y="636"/>
                      <a:pt x="139" y="647"/>
                      <a:pt x="134" y="657"/>
                    </a:cubicBezTo>
                    <a:cubicBezTo>
                      <a:pt x="129" y="669"/>
                      <a:pt x="124" y="680"/>
                      <a:pt x="123" y="690"/>
                    </a:cubicBezTo>
                    <a:cubicBezTo>
                      <a:pt x="122" y="690"/>
                      <a:pt x="122" y="690"/>
                      <a:pt x="122" y="690"/>
                    </a:cubicBezTo>
                    <a:cubicBezTo>
                      <a:pt x="119" y="703"/>
                      <a:pt x="106" y="711"/>
                      <a:pt x="95" y="717"/>
                    </a:cubicBezTo>
                    <a:cubicBezTo>
                      <a:pt x="88" y="722"/>
                      <a:pt x="88" y="722"/>
                      <a:pt x="88" y="722"/>
                    </a:cubicBezTo>
                    <a:cubicBezTo>
                      <a:pt x="83" y="726"/>
                      <a:pt x="77" y="730"/>
                      <a:pt x="72" y="730"/>
                    </a:cubicBezTo>
                    <a:cubicBezTo>
                      <a:pt x="66" y="730"/>
                      <a:pt x="66" y="730"/>
                      <a:pt x="66" y="730"/>
                    </a:cubicBezTo>
                    <a:cubicBezTo>
                      <a:pt x="59" y="729"/>
                      <a:pt x="54" y="730"/>
                      <a:pt x="49" y="736"/>
                    </a:cubicBezTo>
                    <a:cubicBezTo>
                      <a:pt x="49" y="736"/>
                      <a:pt x="49" y="736"/>
                      <a:pt x="49" y="736"/>
                    </a:cubicBezTo>
                    <a:cubicBezTo>
                      <a:pt x="53" y="732"/>
                      <a:pt x="59" y="733"/>
                      <a:pt x="66" y="734"/>
                    </a:cubicBezTo>
                    <a:cubicBezTo>
                      <a:pt x="70" y="734"/>
                      <a:pt x="70" y="734"/>
                      <a:pt x="70" y="734"/>
                    </a:cubicBezTo>
                    <a:cubicBezTo>
                      <a:pt x="67" y="739"/>
                      <a:pt x="67" y="746"/>
                      <a:pt x="67" y="752"/>
                    </a:cubicBezTo>
                    <a:cubicBezTo>
                      <a:pt x="67" y="756"/>
                      <a:pt x="66" y="759"/>
                      <a:pt x="66" y="762"/>
                    </a:cubicBezTo>
                    <a:cubicBezTo>
                      <a:pt x="66" y="762"/>
                      <a:pt x="66" y="762"/>
                      <a:pt x="66" y="762"/>
                    </a:cubicBezTo>
                    <a:cubicBezTo>
                      <a:pt x="67" y="759"/>
                      <a:pt x="69" y="754"/>
                      <a:pt x="69" y="750"/>
                    </a:cubicBezTo>
                    <a:cubicBezTo>
                      <a:pt x="69" y="743"/>
                      <a:pt x="71" y="738"/>
                      <a:pt x="75" y="734"/>
                    </a:cubicBezTo>
                    <a:cubicBezTo>
                      <a:pt x="75" y="734"/>
                      <a:pt x="75" y="734"/>
                      <a:pt x="75" y="734"/>
                    </a:cubicBezTo>
                    <a:cubicBezTo>
                      <a:pt x="81" y="733"/>
                      <a:pt x="86" y="729"/>
                      <a:pt x="90" y="725"/>
                    </a:cubicBezTo>
                    <a:cubicBezTo>
                      <a:pt x="97" y="720"/>
                      <a:pt x="97" y="720"/>
                      <a:pt x="97" y="720"/>
                    </a:cubicBezTo>
                    <a:cubicBezTo>
                      <a:pt x="106" y="715"/>
                      <a:pt x="116" y="710"/>
                      <a:pt x="122" y="701"/>
                    </a:cubicBezTo>
                    <a:cubicBezTo>
                      <a:pt x="120" y="718"/>
                      <a:pt x="118" y="738"/>
                      <a:pt x="115" y="756"/>
                    </a:cubicBezTo>
                    <a:cubicBezTo>
                      <a:pt x="113" y="771"/>
                      <a:pt x="113" y="771"/>
                      <a:pt x="113" y="771"/>
                    </a:cubicBezTo>
                    <a:cubicBezTo>
                      <a:pt x="112" y="781"/>
                      <a:pt x="112" y="786"/>
                      <a:pt x="104" y="796"/>
                    </a:cubicBezTo>
                    <a:cubicBezTo>
                      <a:pt x="102" y="799"/>
                      <a:pt x="99" y="803"/>
                      <a:pt x="95" y="806"/>
                    </a:cubicBezTo>
                    <a:cubicBezTo>
                      <a:pt x="86" y="817"/>
                      <a:pt x="74" y="830"/>
                      <a:pt x="67" y="849"/>
                    </a:cubicBezTo>
                    <a:cubicBezTo>
                      <a:pt x="60" y="857"/>
                      <a:pt x="60" y="857"/>
                      <a:pt x="60" y="857"/>
                    </a:cubicBezTo>
                    <a:cubicBezTo>
                      <a:pt x="57" y="860"/>
                      <a:pt x="54" y="866"/>
                      <a:pt x="50" y="868"/>
                    </a:cubicBezTo>
                    <a:cubicBezTo>
                      <a:pt x="46" y="871"/>
                      <a:pt x="40" y="873"/>
                      <a:pt x="39" y="872"/>
                    </a:cubicBezTo>
                    <a:cubicBezTo>
                      <a:pt x="39" y="872"/>
                      <a:pt x="39" y="872"/>
                      <a:pt x="39" y="872"/>
                    </a:cubicBezTo>
                    <a:cubicBezTo>
                      <a:pt x="42" y="875"/>
                      <a:pt x="49" y="871"/>
                      <a:pt x="52" y="869"/>
                    </a:cubicBezTo>
                    <a:cubicBezTo>
                      <a:pt x="56" y="867"/>
                      <a:pt x="59" y="863"/>
                      <a:pt x="62" y="860"/>
                    </a:cubicBezTo>
                    <a:cubicBezTo>
                      <a:pt x="64" y="858"/>
                      <a:pt x="64" y="858"/>
                      <a:pt x="64" y="858"/>
                    </a:cubicBezTo>
                    <a:cubicBezTo>
                      <a:pt x="62" y="868"/>
                      <a:pt x="64" y="878"/>
                      <a:pt x="65" y="890"/>
                    </a:cubicBezTo>
                    <a:cubicBezTo>
                      <a:pt x="66" y="890"/>
                      <a:pt x="66" y="890"/>
                      <a:pt x="66" y="890"/>
                    </a:cubicBezTo>
                    <a:cubicBezTo>
                      <a:pt x="61" y="850"/>
                      <a:pt x="84" y="825"/>
                      <a:pt x="98" y="809"/>
                    </a:cubicBezTo>
                    <a:cubicBezTo>
                      <a:pt x="102" y="805"/>
                      <a:pt x="105" y="802"/>
                      <a:pt x="107" y="799"/>
                    </a:cubicBezTo>
                    <a:cubicBezTo>
                      <a:pt x="110" y="795"/>
                      <a:pt x="112" y="791"/>
                      <a:pt x="114" y="788"/>
                    </a:cubicBezTo>
                    <a:cubicBezTo>
                      <a:pt x="115" y="799"/>
                      <a:pt x="118" y="812"/>
                      <a:pt x="122" y="825"/>
                    </a:cubicBezTo>
                    <a:cubicBezTo>
                      <a:pt x="127" y="844"/>
                      <a:pt x="125" y="865"/>
                      <a:pt x="118" y="893"/>
                    </a:cubicBezTo>
                    <a:cubicBezTo>
                      <a:pt x="108" y="926"/>
                      <a:pt x="106" y="943"/>
                      <a:pt x="107" y="961"/>
                    </a:cubicBezTo>
                    <a:cubicBezTo>
                      <a:pt x="109" y="985"/>
                      <a:pt x="105" y="1001"/>
                      <a:pt x="97" y="1010"/>
                    </a:cubicBezTo>
                    <a:cubicBezTo>
                      <a:pt x="92" y="1016"/>
                      <a:pt x="92" y="1016"/>
                      <a:pt x="92" y="1016"/>
                    </a:cubicBezTo>
                    <a:cubicBezTo>
                      <a:pt x="83" y="1024"/>
                      <a:pt x="78" y="1030"/>
                      <a:pt x="75" y="1040"/>
                    </a:cubicBezTo>
                    <a:cubicBezTo>
                      <a:pt x="75" y="1040"/>
                      <a:pt x="75" y="1040"/>
                      <a:pt x="75" y="1040"/>
                    </a:cubicBezTo>
                    <a:cubicBezTo>
                      <a:pt x="77" y="1031"/>
                      <a:pt x="86" y="1027"/>
                      <a:pt x="95" y="1018"/>
                    </a:cubicBezTo>
                    <a:cubicBezTo>
                      <a:pt x="100" y="1013"/>
                      <a:pt x="100" y="1013"/>
                      <a:pt x="100" y="1013"/>
                    </a:cubicBezTo>
                    <a:cubicBezTo>
                      <a:pt x="109" y="1003"/>
                      <a:pt x="113" y="986"/>
                      <a:pt x="111" y="961"/>
                    </a:cubicBezTo>
                    <a:cubicBezTo>
                      <a:pt x="110" y="946"/>
                      <a:pt x="112" y="931"/>
                      <a:pt x="118" y="906"/>
                    </a:cubicBezTo>
                    <a:cubicBezTo>
                      <a:pt x="119" y="907"/>
                      <a:pt x="119" y="908"/>
                      <a:pt x="119" y="909"/>
                    </a:cubicBezTo>
                    <a:cubicBezTo>
                      <a:pt x="120" y="911"/>
                      <a:pt x="120" y="911"/>
                      <a:pt x="120" y="911"/>
                    </a:cubicBezTo>
                    <a:cubicBezTo>
                      <a:pt x="121" y="917"/>
                      <a:pt x="121" y="922"/>
                      <a:pt x="122" y="928"/>
                    </a:cubicBezTo>
                    <a:cubicBezTo>
                      <a:pt x="122" y="935"/>
                      <a:pt x="122" y="935"/>
                      <a:pt x="122" y="935"/>
                    </a:cubicBezTo>
                    <a:cubicBezTo>
                      <a:pt x="123" y="943"/>
                      <a:pt x="126" y="951"/>
                      <a:pt x="130" y="959"/>
                    </a:cubicBezTo>
                    <a:cubicBezTo>
                      <a:pt x="133" y="963"/>
                      <a:pt x="135" y="969"/>
                      <a:pt x="136" y="974"/>
                    </a:cubicBezTo>
                    <a:cubicBezTo>
                      <a:pt x="137" y="978"/>
                      <a:pt x="137" y="978"/>
                      <a:pt x="137" y="978"/>
                    </a:cubicBezTo>
                    <a:cubicBezTo>
                      <a:pt x="138" y="981"/>
                      <a:pt x="139" y="984"/>
                      <a:pt x="139" y="987"/>
                    </a:cubicBezTo>
                    <a:cubicBezTo>
                      <a:pt x="140" y="987"/>
                      <a:pt x="140" y="987"/>
                      <a:pt x="140" y="987"/>
                    </a:cubicBezTo>
                    <a:cubicBezTo>
                      <a:pt x="140" y="984"/>
                      <a:pt x="141" y="978"/>
                      <a:pt x="140" y="975"/>
                    </a:cubicBezTo>
                    <a:cubicBezTo>
                      <a:pt x="139" y="972"/>
                      <a:pt x="139" y="972"/>
                      <a:pt x="139" y="972"/>
                    </a:cubicBezTo>
                    <a:cubicBezTo>
                      <a:pt x="137" y="967"/>
                      <a:pt x="137" y="962"/>
                      <a:pt x="134" y="957"/>
                    </a:cubicBezTo>
                    <a:cubicBezTo>
                      <a:pt x="129" y="949"/>
                      <a:pt x="127" y="942"/>
                      <a:pt x="126" y="935"/>
                    </a:cubicBezTo>
                    <a:cubicBezTo>
                      <a:pt x="126" y="928"/>
                      <a:pt x="126" y="928"/>
                      <a:pt x="126" y="928"/>
                    </a:cubicBezTo>
                    <a:cubicBezTo>
                      <a:pt x="125" y="922"/>
                      <a:pt x="125" y="916"/>
                      <a:pt x="124" y="910"/>
                    </a:cubicBezTo>
                    <a:cubicBezTo>
                      <a:pt x="123" y="908"/>
                      <a:pt x="123" y="908"/>
                      <a:pt x="123" y="908"/>
                    </a:cubicBezTo>
                    <a:cubicBezTo>
                      <a:pt x="122" y="905"/>
                      <a:pt x="120" y="899"/>
                      <a:pt x="121" y="897"/>
                    </a:cubicBezTo>
                    <a:cubicBezTo>
                      <a:pt x="121" y="897"/>
                      <a:pt x="121" y="897"/>
                      <a:pt x="121" y="897"/>
                    </a:cubicBezTo>
                    <a:cubicBezTo>
                      <a:pt x="121" y="896"/>
                      <a:pt x="121" y="895"/>
                      <a:pt x="121" y="894"/>
                    </a:cubicBezTo>
                    <a:cubicBezTo>
                      <a:pt x="127" y="876"/>
                      <a:pt x="129" y="861"/>
                      <a:pt x="129" y="847"/>
                    </a:cubicBezTo>
                    <a:cubicBezTo>
                      <a:pt x="129" y="847"/>
                      <a:pt x="129" y="847"/>
                      <a:pt x="129" y="847"/>
                    </a:cubicBezTo>
                    <a:cubicBezTo>
                      <a:pt x="136" y="842"/>
                      <a:pt x="141" y="837"/>
                      <a:pt x="145" y="833"/>
                    </a:cubicBezTo>
                    <a:cubicBezTo>
                      <a:pt x="146" y="843"/>
                      <a:pt x="148" y="853"/>
                      <a:pt x="153" y="864"/>
                    </a:cubicBezTo>
                    <a:cubicBezTo>
                      <a:pt x="156" y="871"/>
                      <a:pt x="154" y="876"/>
                      <a:pt x="152" y="882"/>
                    </a:cubicBezTo>
                    <a:cubicBezTo>
                      <a:pt x="150" y="890"/>
                      <a:pt x="150" y="890"/>
                      <a:pt x="150" y="890"/>
                    </a:cubicBezTo>
                    <a:cubicBezTo>
                      <a:pt x="148" y="901"/>
                      <a:pt x="150" y="906"/>
                      <a:pt x="162" y="919"/>
                    </a:cubicBezTo>
                    <a:cubicBezTo>
                      <a:pt x="173" y="931"/>
                      <a:pt x="184" y="942"/>
                      <a:pt x="184" y="952"/>
                    </a:cubicBezTo>
                    <a:cubicBezTo>
                      <a:pt x="180" y="954"/>
                      <a:pt x="175" y="959"/>
                      <a:pt x="169" y="970"/>
                    </a:cubicBezTo>
                    <a:cubicBezTo>
                      <a:pt x="159" y="990"/>
                      <a:pt x="159" y="990"/>
                      <a:pt x="159" y="990"/>
                    </a:cubicBezTo>
                    <a:cubicBezTo>
                      <a:pt x="151" y="1005"/>
                      <a:pt x="151" y="1005"/>
                      <a:pt x="151" y="1005"/>
                    </a:cubicBezTo>
                    <a:cubicBezTo>
                      <a:pt x="150" y="1007"/>
                      <a:pt x="150" y="1007"/>
                      <a:pt x="150" y="1007"/>
                    </a:cubicBezTo>
                    <a:cubicBezTo>
                      <a:pt x="144" y="1018"/>
                      <a:pt x="139" y="1026"/>
                      <a:pt x="137" y="1035"/>
                    </a:cubicBezTo>
                    <a:cubicBezTo>
                      <a:pt x="135" y="1036"/>
                      <a:pt x="133" y="1039"/>
                      <a:pt x="132" y="1042"/>
                    </a:cubicBezTo>
                    <a:cubicBezTo>
                      <a:pt x="132" y="1045"/>
                      <a:pt x="132" y="1047"/>
                      <a:pt x="133" y="1049"/>
                    </a:cubicBezTo>
                    <a:cubicBezTo>
                      <a:pt x="131" y="1052"/>
                      <a:pt x="128" y="1054"/>
                      <a:pt x="126" y="1056"/>
                    </a:cubicBezTo>
                    <a:cubicBezTo>
                      <a:pt x="118" y="1063"/>
                      <a:pt x="109" y="1071"/>
                      <a:pt x="105" y="1090"/>
                    </a:cubicBezTo>
                    <a:cubicBezTo>
                      <a:pt x="99" y="1110"/>
                      <a:pt x="99" y="1110"/>
                      <a:pt x="99" y="1110"/>
                    </a:cubicBezTo>
                    <a:cubicBezTo>
                      <a:pt x="97" y="1118"/>
                      <a:pt x="95" y="1125"/>
                      <a:pt x="94" y="1131"/>
                    </a:cubicBezTo>
                    <a:cubicBezTo>
                      <a:pt x="94" y="1131"/>
                      <a:pt x="94" y="1131"/>
                      <a:pt x="94" y="1131"/>
                    </a:cubicBezTo>
                    <a:cubicBezTo>
                      <a:pt x="93" y="1135"/>
                      <a:pt x="90" y="1139"/>
                      <a:pt x="88" y="1143"/>
                    </a:cubicBezTo>
                    <a:cubicBezTo>
                      <a:pt x="84" y="1148"/>
                      <a:pt x="81" y="1154"/>
                      <a:pt x="79" y="1161"/>
                    </a:cubicBezTo>
                    <a:cubicBezTo>
                      <a:pt x="79" y="1161"/>
                      <a:pt x="79" y="1161"/>
                      <a:pt x="79" y="1161"/>
                    </a:cubicBezTo>
                    <a:cubicBezTo>
                      <a:pt x="81" y="1154"/>
                      <a:pt x="88" y="1150"/>
                      <a:pt x="91" y="1145"/>
                    </a:cubicBezTo>
                    <a:cubicBezTo>
                      <a:pt x="92" y="1144"/>
                      <a:pt x="93" y="1142"/>
                      <a:pt x="95" y="1140"/>
                    </a:cubicBezTo>
                    <a:cubicBezTo>
                      <a:pt x="95" y="1141"/>
                      <a:pt x="95" y="1143"/>
                      <a:pt x="96" y="1145"/>
                    </a:cubicBezTo>
                    <a:cubicBezTo>
                      <a:pt x="98" y="1151"/>
                      <a:pt x="98" y="1151"/>
                      <a:pt x="98" y="1151"/>
                    </a:cubicBezTo>
                    <a:cubicBezTo>
                      <a:pt x="102" y="1163"/>
                      <a:pt x="109" y="1175"/>
                      <a:pt x="105" y="1191"/>
                    </a:cubicBezTo>
                    <a:cubicBezTo>
                      <a:pt x="105" y="1191"/>
                      <a:pt x="105" y="1191"/>
                      <a:pt x="105" y="1191"/>
                    </a:cubicBezTo>
                    <a:cubicBezTo>
                      <a:pt x="110" y="1174"/>
                      <a:pt x="106" y="1162"/>
                      <a:pt x="102" y="1150"/>
                    </a:cubicBezTo>
                    <a:cubicBezTo>
                      <a:pt x="100" y="1144"/>
                      <a:pt x="100" y="1144"/>
                      <a:pt x="100" y="1144"/>
                    </a:cubicBezTo>
                    <a:cubicBezTo>
                      <a:pt x="96" y="1134"/>
                      <a:pt x="99" y="1126"/>
                      <a:pt x="103" y="1111"/>
                    </a:cubicBezTo>
                    <a:cubicBezTo>
                      <a:pt x="109" y="1091"/>
                      <a:pt x="109" y="1091"/>
                      <a:pt x="109" y="1091"/>
                    </a:cubicBezTo>
                    <a:cubicBezTo>
                      <a:pt x="113" y="1073"/>
                      <a:pt x="121" y="1066"/>
                      <a:pt x="128" y="1059"/>
                    </a:cubicBezTo>
                    <a:cubicBezTo>
                      <a:pt x="131" y="1057"/>
                      <a:pt x="133" y="1055"/>
                      <a:pt x="135" y="1053"/>
                    </a:cubicBezTo>
                    <a:cubicBezTo>
                      <a:pt x="136" y="1053"/>
                      <a:pt x="136" y="1054"/>
                      <a:pt x="137" y="1054"/>
                    </a:cubicBezTo>
                    <a:cubicBezTo>
                      <a:pt x="137" y="1054"/>
                      <a:pt x="138" y="1054"/>
                      <a:pt x="138" y="1054"/>
                    </a:cubicBezTo>
                    <a:cubicBezTo>
                      <a:pt x="138" y="1055"/>
                      <a:pt x="139" y="1056"/>
                      <a:pt x="139" y="1058"/>
                    </a:cubicBezTo>
                    <a:cubicBezTo>
                      <a:pt x="141" y="1064"/>
                      <a:pt x="144" y="1073"/>
                      <a:pt x="145" y="1085"/>
                    </a:cubicBezTo>
                    <a:cubicBezTo>
                      <a:pt x="143" y="1087"/>
                      <a:pt x="142" y="1089"/>
                      <a:pt x="141" y="1092"/>
                    </a:cubicBezTo>
                    <a:cubicBezTo>
                      <a:pt x="140" y="1096"/>
                      <a:pt x="142" y="1101"/>
                      <a:pt x="144" y="1102"/>
                    </a:cubicBezTo>
                    <a:cubicBezTo>
                      <a:pt x="142" y="1126"/>
                      <a:pt x="142" y="1126"/>
                      <a:pt x="142" y="1126"/>
                    </a:cubicBezTo>
                    <a:cubicBezTo>
                      <a:pt x="141" y="1134"/>
                      <a:pt x="140" y="1142"/>
                      <a:pt x="139" y="1150"/>
                    </a:cubicBezTo>
                    <a:cubicBezTo>
                      <a:pt x="139" y="1150"/>
                      <a:pt x="139" y="1150"/>
                      <a:pt x="139" y="1150"/>
                    </a:cubicBezTo>
                    <a:cubicBezTo>
                      <a:pt x="139" y="1150"/>
                      <a:pt x="139" y="1150"/>
                      <a:pt x="139" y="1151"/>
                    </a:cubicBezTo>
                    <a:cubicBezTo>
                      <a:pt x="138" y="1161"/>
                      <a:pt x="136" y="1171"/>
                      <a:pt x="134" y="1184"/>
                    </a:cubicBezTo>
                    <a:cubicBezTo>
                      <a:pt x="132" y="1196"/>
                      <a:pt x="129" y="1205"/>
                      <a:pt x="127" y="1212"/>
                    </a:cubicBezTo>
                    <a:cubicBezTo>
                      <a:pt x="124" y="1224"/>
                      <a:pt x="121" y="1233"/>
                      <a:pt x="122" y="1249"/>
                    </a:cubicBezTo>
                    <a:cubicBezTo>
                      <a:pt x="122" y="1249"/>
                      <a:pt x="122" y="1249"/>
                      <a:pt x="122" y="1249"/>
                    </a:cubicBezTo>
                    <a:cubicBezTo>
                      <a:pt x="120" y="1253"/>
                      <a:pt x="119" y="1255"/>
                      <a:pt x="118" y="1258"/>
                    </a:cubicBezTo>
                    <a:cubicBezTo>
                      <a:pt x="115" y="1262"/>
                      <a:pt x="113" y="1266"/>
                      <a:pt x="113" y="1279"/>
                    </a:cubicBezTo>
                    <a:cubicBezTo>
                      <a:pt x="112" y="1289"/>
                      <a:pt x="110" y="1296"/>
                      <a:pt x="107" y="1302"/>
                    </a:cubicBezTo>
                    <a:cubicBezTo>
                      <a:pt x="107" y="1302"/>
                      <a:pt x="107" y="1302"/>
                      <a:pt x="107" y="1302"/>
                    </a:cubicBezTo>
                    <a:cubicBezTo>
                      <a:pt x="107" y="1302"/>
                      <a:pt x="107" y="1302"/>
                      <a:pt x="107" y="1302"/>
                    </a:cubicBezTo>
                    <a:cubicBezTo>
                      <a:pt x="104" y="1306"/>
                      <a:pt x="101" y="1310"/>
                      <a:pt x="99" y="1314"/>
                    </a:cubicBezTo>
                    <a:cubicBezTo>
                      <a:pt x="97" y="1316"/>
                      <a:pt x="97" y="1316"/>
                      <a:pt x="97" y="1316"/>
                    </a:cubicBezTo>
                    <a:cubicBezTo>
                      <a:pt x="89" y="1327"/>
                      <a:pt x="89" y="1340"/>
                      <a:pt x="91" y="1349"/>
                    </a:cubicBezTo>
                    <a:cubicBezTo>
                      <a:pt x="91" y="1349"/>
                      <a:pt x="91" y="1349"/>
                      <a:pt x="91" y="1349"/>
                    </a:cubicBezTo>
                    <a:cubicBezTo>
                      <a:pt x="89" y="1341"/>
                      <a:pt x="93" y="1329"/>
                      <a:pt x="100" y="1318"/>
                    </a:cubicBezTo>
                    <a:cubicBezTo>
                      <a:pt x="102" y="1316"/>
                      <a:pt x="102" y="1316"/>
                      <a:pt x="102" y="1316"/>
                    </a:cubicBezTo>
                    <a:cubicBezTo>
                      <a:pt x="103" y="1314"/>
                      <a:pt x="105" y="1312"/>
                      <a:pt x="106" y="1310"/>
                    </a:cubicBezTo>
                    <a:cubicBezTo>
                      <a:pt x="107" y="1313"/>
                      <a:pt x="108" y="1317"/>
                      <a:pt x="109" y="1321"/>
                    </a:cubicBezTo>
                    <a:cubicBezTo>
                      <a:pt x="111" y="1329"/>
                      <a:pt x="118" y="1339"/>
                      <a:pt x="118" y="1349"/>
                    </a:cubicBezTo>
                    <a:cubicBezTo>
                      <a:pt x="118" y="1349"/>
                      <a:pt x="118" y="1349"/>
                      <a:pt x="118" y="1349"/>
                    </a:cubicBezTo>
                    <a:cubicBezTo>
                      <a:pt x="118" y="1338"/>
                      <a:pt x="115" y="1328"/>
                      <a:pt x="113" y="1320"/>
                    </a:cubicBezTo>
                    <a:cubicBezTo>
                      <a:pt x="111" y="1313"/>
                      <a:pt x="109" y="1307"/>
                      <a:pt x="110" y="1304"/>
                    </a:cubicBezTo>
                    <a:cubicBezTo>
                      <a:pt x="114" y="1297"/>
                      <a:pt x="116" y="1289"/>
                      <a:pt x="117" y="1279"/>
                    </a:cubicBezTo>
                    <a:cubicBezTo>
                      <a:pt x="117" y="1267"/>
                      <a:pt x="119" y="1264"/>
                      <a:pt x="121" y="1260"/>
                    </a:cubicBezTo>
                    <a:cubicBezTo>
                      <a:pt x="122" y="1259"/>
                      <a:pt x="122" y="1258"/>
                      <a:pt x="122" y="1257"/>
                    </a:cubicBezTo>
                    <a:cubicBezTo>
                      <a:pt x="123" y="1258"/>
                      <a:pt x="123" y="1258"/>
                      <a:pt x="123" y="1259"/>
                    </a:cubicBezTo>
                    <a:cubicBezTo>
                      <a:pt x="124" y="1271"/>
                      <a:pt x="126" y="1281"/>
                      <a:pt x="128" y="1290"/>
                    </a:cubicBezTo>
                    <a:cubicBezTo>
                      <a:pt x="131" y="1308"/>
                      <a:pt x="135" y="1324"/>
                      <a:pt x="133" y="1350"/>
                    </a:cubicBezTo>
                    <a:cubicBezTo>
                      <a:pt x="131" y="1373"/>
                      <a:pt x="119" y="1453"/>
                      <a:pt x="104" y="1498"/>
                    </a:cubicBezTo>
                    <a:cubicBezTo>
                      <a:pt x="104" y="1498"/>
                      <a:pt x="104" y="1498"/>
                      <a:pt x="104" y="1498"/>
                    </a:cubicBezTo>
                    <a:cubicBezTo>
                      <a:pt x="113" y="1470"/>
                      <a:pt x="125" y="1429"/>
                      <a:pt x="131" y="1396"/>
                    </a:cubicBezTo>
                    <a:cubicBezTo>
                      <a:pt x="132" y="1409"/>
                      <a:pt x="136" y="1425"/>
                      <a:pt x="142" y="1438"/>
                    </a:cubicBezTo>
                    <a:cubicBezTo>
                      <a:pt x="149" y="1455"/>
                      <a:pt x="155" y="1483"/>
                      <a:pt x="158" y="1507"/>
                    </a:cubicBezTo>
                    <a:cubicBezTo>
                      <a:pt x="157" y="1507"/>
                      <a:pt x="157" y="1507"/>
                      <a:pt x="157" y="1507"/>
                    </a:cubicBezTo>
                    <a:cubicBezTo>
                      <a:pt x="152" y="1517"/>
                      <a:pt x="145" y="1537"/>
                      <a:pt x="143" y="1560"/>
                    </a:cubicBezTo>
                    <a:cubicBezTo>
                      <a:pt x="142" y="1570"/>
                      <a:pt x="143" y="1581"/>
                      <a:pt x="144" y="1592"/>
                    </a:cubicBezTo>
                    <a:cubicBezTo>
                      <a:pt x="145" y="1610"/>
                      <a:pt x="146" y="1627"/>
                      <a:pt x="142" y="1640"/>
                    </a:cubicBezTo>
                    <a:cubicBezTo>
                      <a:pt x="138" y="1649"/>
                      <a:pt x="129" y="1659"/>
                      <a:pt x="120" y="1670"/>
                    </a:cubicBezTo>
                    <a:cubicBezTo>
                      <a:pt x="108" y="1684"/>
                      <a:pt x="96" y="1698"/>
                      <a:pt x="97" y="1710"/>
                    </a:cubicBezTo>
                    <a:cubicBezTo>
                      <a:pt x="97" y="1710"/>
                      <a:pt x="97" y="1710"/>
                      <a:pt x="97" y="1710"/>
                    </a:cubicBezTo>
                    <a:cubicBezTo>
                      <a:pt x="96" y="1700"/>
                      <a:pt x="112" y="1686"/>
                      <a:pt x="124" y="1672"/>
                    </a:cubicBezTo>
                    <a:cubicBezTo>
                      <a:pt x="124" y="1671"/>
                      <a:pt x="125" y="1671"/>
                      <a:pt x="125" y="1670"/>
                    </a:cubicBezTo>
                    <a:cubicBezTo>
                      <a:pt x="126" y="1673"/>
                      <a:pt x="130" y="1675"/>
                      <a:pt x="134" y="1675"/>
                    </a:cubicBezTo>
                    <a:cubicBezTo>
                      <a:pt x="136" y="1676"/>
                      <a:pt x="139" y="1677"/>
                      <a:pt x="141" y="1678"/>
                    </a:cubicBezTo>
                    <a:cubicBezTo>
                      <a:pt x="144" y="1680"/>
                      <a:pt x="145" y="1683"/>
                      <a:pt x="146" y="1686"/>
                    </a:cubicBezTo>
                    <a:cubicBezTo>
                      <a:pt x="148" y="1689"/>
                      <a:pt x="149" y="1692"/>
                      <a:pt x="152" y="1694"/>
                    </a:cubicBezTo>
                    <a:cubicBezTo>
                      <a:pt x="152" y="1694"/>
                      <a:pt x="152" y="1694"/>
                      <a:pt x="152" y="1694"/>
                    </a:cubicBezTo>
                    <a:cubicBezTo>
                      <a:pt x="150" y="1693"/>
                      <a:pt x="149" y="1687"/>
                      <a:pt x="148" y="1684"/>
                    </a:cubicBezTo>
                    <a:cubicBezTo>
                      <a:pt x="146" y="1681"/>
                      <a:pt x="147" y="1678"/>
                      <a:pt x="143" y="1675"/>
                    </a:cubicBezTo>
                    <a:cubicBezTo>
                      <a:pt x="141" y="1673"/>
                      <a:pt x="138" y="1672"/>
                      <a:pt x="135" y="1672"/>
                    </a:cubicBezTo>
                    <a:cubicBezTo>
                      <a:pt x="129" y="1670"/>
                      <a:pt x="128" y="1669"/>
                      <a:pt x="129" y="1667"/>
                    </a:cubicBezTo>
                    <a:cubicBezTo>
                      <a:pt x="128" y="1666"/>
                      <a:pt x="128" y="1666"/>
                      <a:pt x="128" y="1666"/>
                    </a:cubicBezTo>
                    <a:cubicBezTo>
                      <a:pt x="135" y="1658"/>
                      <a:pt x="142" y="1649"/>
                      <a:pt x="145" y="1641"/>
                    </a:cubicBezTo>
                    <a:cubicBezTo>
                      <a:pt x="150" y="1628"/>
                      <a:pt x="149" y="1610"/>
                      <a:pt x="148" y="1592"/>
                    </a:cubicBezTo>
                    <a:cubicBezTo>
                      <a:pt x="147" y="1581"/>
                      <a:pt x="146" y="1570"/>
                      <a:pt x="147" y="1561"/>
                    </a:cubicBezTo>
                    <a:cubicBezTo>
                      <a:pt x="149" y="1542"/>
                      <a:pt x="154" y="1525"/>
                      <a:pt x="158" y="1514"/>
                    </a:cubicBezTo>
                    <a:cubicBezTo>
                      <a:pt x="159" y="1516"/>
                      <a:pt x="159" y="1519"/>
                      <a:pt x="159" y="1521"/>
                    </a:cubicBezTo>
                    <a:cubicBezTo>
                      <a:pt x="161" y="1545"/>
                      <a:pt x="159" y="1592"/>
                      <a:pt x="159" y="1593"/>
                    </a:cubicBezTo>
                    <a:cubicBezTo>
                      <a:pt x="159" y="1593"/>
                      <a:pt x="159" y="1593"/>
                      <a:pt x="159" y="1593"/>
                    </a:cubicBezTo>
                    <a:cubicBezTo>
                      <a:pt x="159" y="1592"/>
                      <a:pt x="164" y="1574"/>
                      <a:pt x="164" y="1553"/>
                    </a:cubicBezTo>
                    <a:cubicBezTo>
                      <a:pt x="165" y="1555"/>
                      <a:pt x="167" y="1557"/>
                      <a:pt x="169" y="1560"/>
                    </a:cubicBezTo>
                    <a:cubicBezTo>
                      <a:pt x="176" y="1567"/>
                      <a:pt x="188" y="1576"/>
                      <a:pt x="188" y="1588"/>
                    </a:cubicBezTo>
                    <a:cubicBezTo>
                      <a:pt x="188" y="1588"/>
                      <a:pt x="188" y="1588"/>
                      <a:pt x="188" y="1588"/>
                    </a:cubicBezTo>
                    <a:cubicBezTo>
                      <a:pt x="188" y="1575"/>
                      <a:pt x="179" y="1565"/>
                      <a:pt x="172" y="1557"/>
                    </a:cubicBezTo>
                    <a:cubicBezTo>
                      <a:pt x="168" y="1552"/>
                      <a:pt x="165" y="1548"/>
                      <a:pt x="164" y="1545"/>
                    </a:cubicBezTo>
                    <a:cubicBezTo>
                      <a:pt x="164" y="1536"/>
                      <a:pt x="164" y="1527"/>
                      <a:pt x="163" y="1520"/>
                    </a:cubicBezTo>
                    <a:cubicBezTo>
                      <a:pt x="162" y="1500"/>
                      <a:pt x="156" y="1470"/>
                      <a:pt x="149" y="1448"/>
                    </a:cubicBezTo>
                    <a:cubicBezTo>
                      <a:pt x="154" y="1443"/>
                      <a:pt x="163" y="1431"/>
                      <a:pt x="169" y="1418"/>
                    </a:cubicBezTo>
                    <a:cubicBezTo>
                      <a:pt x="169" y="1422"/>
                      <a:pt x="171" y="1424"/>
                      <a:pt x="176" y="1432"/>
                    </a:cubicBezTo>
                    <a:cubicBezTo>
                      <a:pt x="184" y="1445"/>
                      <a:pt x="190" y="1463"/>
                      <a:pt x="190" y="1471"/>
                    </a:cubicBezTo>
                    <a:cubicBezTo>
                      <a:pt x="190" y="1472"/>
                      <a:pt x="190" y="1472"/>
                      <a:pt x="190" y="1472"/>
                    </a:cubicBezTo>
                    <a:cubicBezTo>
                      <a:pt x="190" y="1472"/>
                      <a:pt x="190" y="1472"/>
                      <a:pt x="190" y="1472"/>
                    </a:cubicBezTo>
                    <a:cubicBezTo>
                      <a:pt x="190" y="1472"/>
                      <a:pt x="190" y="1472"/>
                      <a:pt x="190" y="1472"/>
                    </a:cubicBezTo>
                    <a:cubicBezTo>
                      <a:pt x="190" y="1463"/>
                      <a:pt x="188" y="1444"/>
                      <a:pt x="179" y="1430"/>
                    </a:cubicBezTo>
                    <a:cubicBezTo>
                      <a:pt x="173" y="1419"/>
                      <a:pt x="173" y="1419"/>
                      <a:pt x="173" y="1413"/>
                    </a:cubicBezTo>
                    <a:cubicBezTo>
                      <a:pt x="173" y="1407"/>
                      <a:pt x="173" y="1407"/>
                      <a:pt x="173" y="1407"/>
                    </a:cubicBezTo>
                    <a:cubicBezTo>
                      <a:pt x="174" y="1403"/>
                      <a:pt x="175" y="1398"/>
                      <a:pt x="175" y="1394"/>
                    </a:cubicBezTo>
                    <a:cubicBezTo>
                      <a:pt x="175" y="1385"/>
                      <a:pt x="175" y="1385"/>
                      <a:pt x="175" y="1385"/>
                    </a:cubicBezTo>
                    <a:cubicBezTo>
                      <a:pt x="175" y="1376"/>
                      <a:pt x="175" y="1372"/>
                      <a:pt x="179" y="1362"/>
                    </a:cubicBezTo>
                    <a:cubicBezTo>
                      <a:pt x="179" y="1362"/>
                      <a:pt x="179" y="1362"/>
                      <a:pt x="179" y="1362"/>
                    </a:cubicBezTo>
                    <a:cubicBezTo>
                      <a:pt x="179" y="1362"/>
                      <a:pt x="179" y="1362"/>
                      <a:pt x="179" y="1361"/>
                    </a:cubicBezTo>
                    <a:cubicBezTo>
                      <a:pt x="180" y="1359"/>
                      <a:pt x="181" y="1357"/>
                      <a:pt x="182" y="1355"/>
                    </a:cubicBezTo>
                    <a:cubicBezTo>
                      <a:pt x="185" y="1349"/>
                      <a:pt x="186" y="1344"/>
                      <a:pt x="188" y="1340"/>
                    </a:cubicBezTo>
                    <a:cubicBezTo>
                      <a:pt x="188" y="1341"/>
                      <a:pt x="189" y="1342"/>
                      <a:pt x="189" y="1344"/>
                    </a:cubicBezTo>
                    <a:cubicBezTo>
                      <a:pt x="194" y="1359"/>
                      <a:pt x="207" y="1385"/>
                      <a:pt x="201" y="1411"/>
                    </a:cubicBezTo>
                    <a:cubicBezTo>
                      <a:pt x="201" y="1411"/>
                      <a:pt x="201" y="1411"/>
                      <a:pt x="201" y="1411"/>
                    </a:cubicBezTo>
                    <a:cubicBezTo>
                      <a:pt x="208" y="1384"/>
                      <a:pt x="198" y="1358"/>
                      <a:pt x="193" y="1343"/>
                    </a:cubicBezTo>
                    <a:cubicBezTo>
                      <a:pt x="191" y="1337"/>
                      <a:pt x="190" y="1333"/>
                      <a:pt x="189" y="1331"/>
                    </a:cubicBezTo>
                    <a:cubicBezTo>
                      <a:pt x="190" y="1323"/>
                      <a:pt x="189" y="1314"/>
                      <a:pt x="188" y="1299"/>
                    </a:cubicBezTo>
                    <a:cubicBezTo>
                      <a:pt x="187" y="1295"/>
                      <a:pt x="187" y="1295"/>
                      <a:pt x="187" y="1295"/>
                    </a:cubicBezTo>
                    <a:cubicBezTo>
                      <a:pt x="185" y="1272"/>
                      <a:pt x="180" y="1261"/>
                      <a:pt x="173" y="1248"/>
                    </a:cubicBezTo>
                    <a:cubicBezTo>
                      <a:pt x="178" y="1249"/>
                      <a:pt x="182" y="1248"/>
                      <a:pt x="186" y="1247"/>
                    </a:cubicBezTo>
                    <a:cubicBezTo>
                      <a:pt x="192" y="1246"/>
                      <a:pt x="197" y="1244"/>
                      <a:pt x="200" y="1248"/>
                    </a:cubicBezTo>
                    <a:cubicBezTo>
                      <a:pt x="200" y="1247"/>
                      <a:pt x="200" y="1247"/>
                      <a:pt x="200" y="1247"/>
                    </a:cubicBezTo>
                    <a:cubicBezTo>
                      <a:pt x="195" y="1242"/>
                      <a:pt x="192" y="1242"/>
                      <a:pt x="185" y="1243"/>
                    </a:cubicBezTo>
                    <a:cubicBezTo>
                      <a:pt x="180" y="1244"/>
                      <a:pt x="175" y="1246"/>
                      <a:pt x="171" y="1243"/>
                    </a:cubicBezTo>
                    <a:cubicBezTo>
                      <a:pt x="169" y="1240"/>
                      <a:pt x="168" y="1237"/>
                      <a:pt x="166" y="1233"/>
                    </a:cubicBezTo>
                    <a:cubicBezTo>
                      <a:pt x="166" y="1233"/>
                      <a:pt x="166" y="1232"/>
                      <a:pt x="166" y="1232"/>
                    </a:cubicBezTo>
                    <a:cubicBezTo>
                      <a:pt x="166" y="1232"/>
                      <a:pt x="166" y="1232"/>
                      <a:pt x="166" y="1232"/>
                    </a:cubicBezTo>
                    <a:cubicBezTo>
                      <a:pt x="165" y="1230"/>
                      <a:pt x="164" y="1227"/>
                      <a:pt x="162" y="1224"/>
                    </a:cubicBezTo>
                    <a:cubicBezTo>
                      <a:pt x="150" y="1191"/>
                      <a:pt x="143" y="1165"/>
                      <a:pt x="143" y="1151"/>
                    </a:cubicBezTo>
                    <a:cubicBezTo>
                      <a:pt x="144" y="1142"/>
                      <a:pt x="145" y="1134"/>
                      <a:pt x="146" y="1126"/>
                    </a:cubicBezTo>
                    <a:cubicBezTo>
                      <a:pt x="148" y="1103"/>
                      <a:pt x="148" y="1103"/>
                      <a:pt x="148" y="1103"/>
                    </a:cubicBezTo>
                    <a:cubicBezTo>
                      <a:pt x="151" y="1103"/>
                      <a:pt x="154" y="1099"/>
                      <a:pt x="155" y="1095"/>
                    </a:cubicBezTo>
                    <a:cubicBezTo>
                      <a:pt x="155" y="1093"/>
                      <a:pt x="155" y="1090"/>
                      <a:pt x="155" y="1089"/>
                    </a:cubicBezTo>
                    <a:cubicBezTo>
                      <a:pt x="160" y="1081"/>
                      <a:pt x="167" y="1068"/>
                      <a:pt x="170" y="1058"/>
                    </a:cubicBezTo>
                    <a:cubicBezTo>
                      <a:pt x="172" y="1064"/>
                      <a:pt x="173" y="1070"/>
                      <a:pt x="175" y="1077"/>
                    </a:cubicBezTo>
                    <a:cubicBezTo>
                      <a:pt x="173" y="1079"/>
                      <a:pt x="172" y="1083"/>
                      <a:pt x="174" y="1087"/>
                    </a:cubicBezTo>
                    <a:cubicBezTo>
                      <a:pt x="175" y="1090"/>
                      <a:pt x="176" y="1092"/>
                      <a:pt x="178" y="1093"/>
                    </a:cubicBezTo>
                    <a:cubicBezTo>
                      <a:pt x="180" y="1109"/>
                      <a:pt x="183" y="1125"/>
                      <a:pt x="178" y="1135"/>
                    </a:cubicBezTo>
                    <a:cubicBezTo>
                      <a:pt x="178" y="1136"/>
                      <a:pt x="178" y="1136"/>
                      <a:pt x="178" y="1136"/>
                    </a:cubicBezTo>
                    <a:cubicBezTo>
                      <a:pt x="184" y="1125"/>
                      <a:pt x="184" y="1110"/>
                      <a:pt x="182" y="1095"/>
                    </a:cubicBezTo>
                    <a:cubicBezTo>
                      <a:pt x="183" y="1095"/>
                      <a:pt x="183" y="1095"/>
                      <a:pt x="184" y="1095"/>
                    </a:cubicBezTo>
                    <a:cubicBezTo>
                      <a:pt x="187" y="1094"/>
                      <a:pt x="189" y="1088"/>
                      <a:pt x="187" y="1083"/>
                    </a:cubicBezTo>
                    <a:cubicBezTo>
                      <a:pt x="186" y="1078"/>
                      <a:pt x="182" y="1075"/>
                      <a:pt x="179" y="1075"/>
                    </a:cubicBezTo>
                    <a:cubicBezTo>
                      <a:pt x="175" y="1060"/>
                      <a:pt x="171" y="1046"/>
                      <a:pt x="167" y="1037"/>
                    </a:cubicBezTo>
                    <a:cubicBezTo>
                      <a:pt x="166" y="1031"/>
                      <a:pt x="166" y="1031"/>
                      <a:pt x="166" y="1031"/>
                    </a:cubicBezTo>
                    <a:cubicBezTo>
                      <a:pt x="160" y="1013"/>
                      <a:pt x="161" y="1006"/>
                      <a:pt x="163" y="992"/>
                    </a:cubicBezTo>
                    <a:cubicBezTo>
                      <a:pt x="164" y="990"/>
                      <a:pt x="164" y="990"/>
                      <a:pt x="164" y="990"/>
                    </a:cubicBezTo>
                    <a:cubicBezTo>
                      <a:pt x="164" y="990"/>
                      <a:pt x="164" y="990"/>
                      <a:pt x="164" y="990"/>
                    </a:cubicBezTo>
                    <a:cubicBezTo>
                      <a:pt x="173" y="971"/>
                      <a:pt x="173" y="971"/>
                      <a:pt x="173" y="971"/>
                    </a:cubicBezTo>
                    <a:cubicBezTo>
                      <a:pt x="180" y="958"/>
                      <a:pt x="185" y="956"/>
                      <a:pt x="190" y="953"/>
                    </a:cubicBezTo>
                    <a:cubicBezTo>
                      <a:pt x="193" y="952"/>
                      <a:pt x="195" y="950"/>
                      <a:pt x="199" y="948"/>
                    </a:cubicBezTo>
                    <a:cubicBezTo>
                      <a:pt x="204" y="943"/>
                      <a:pt x="206" y="939"/>
                      <a:pt x="207" y="935"/>
                    </a:cubicBezTo>
                    <a:cubicBezTo>
                      <a:pt x="209" y="932"/>
                      <a:pt x="210" y="926"/>
                      <a:pt x="214" y="921"/>
                    </a:cubicBezTo>
                    <a:cubicBezTo>
                      <a:pt x="213" y="921"/>
                      <a:pt x="213" y="921"/>
                      <a:pt x="213" y="921"/>
                    </a:cubicBezTo>
                    <a:cubicBezTo>
                      <a:pt x="209" y="926"/>
                      <a:pt x="205" y="930"/>
                      <a:pt x="204" y="934"/>
                    </a:cubicBezTo>
                    <a:cubicBezTo>
                      <a:pt x="202" y="937"/>
                      <a:pt x="201" y="940"/>
                      <a:pt x="196" y="945"/>
                    </a:cubicBezTo>
                    <a:cubicBezTo>
                      <a:pt x="193" y="947"/>
                      <a:pt x="191" y="948"/>
                      <a:pt x="188" y="949"/>
                    </a:cubicBezTo>
                    <a:cubicBezTo>
                      <a:pt x="188" y="949"/>
                      <a:pt x="188" y="949"/>
                      <a:pt x="188" y="950"/>
                    </a:cubicBezTo>
                    <a:cubicBezTo>
                      <a:pt x="187" y="939"/>
                      <a:pt x="176" y="927"/>
                      <a:pt x="165" y="916"/>
                    </a:cubicBezTo>
                    <a:cubicBezTo>
                      <a:pt x="153" y="904"/>
                      <a:pt x="153" y="900"/>
                      <a:pt x="154" y="891"/>
                    </a:cubicBezTo>
                    <a:cubicBezTo>
                      <a:pt x="156" y="883"/>
                      <a:pt x="156" y="883"/>
                      <a:pt x="156" y="883"/>
                    </a:cubicBezTo>
                    <a:cubicBezTo>
                      <a:pt x="158" y="877"/>
                      <a:pt x="160" y="871"/>
                      <a:pt x="157" y="863"/>
                    </a:cubicBezTo>
                    <a:cubicBezTo>
                      <a:pt x="151" y="850"/>
                      <a:pt x="149" y="838"/>
                      <a:pt x="149" y="827"/>
                    </a:cubicBezTo>
                    <a:cubicBezTo>
                      <a:pt x="157" y="813"/>
                      <a:pt x="157" y="799"/>
                      <a:pt x="155" y="782"/>
                    </a:cubicBezTo>
                    <a:cubicBezTo>
                      <a:pt x="152" y="756"/>
                      <a:pt x="153" y="748"/>
                      <a:pt x="159" y="726"/>
                    </a:cubicBezTo>
                    <a:cubicBezTo>
                      <a:pt x="160" y="720"/>
                      <a:pt x="160" y="720"/>
                      <a:pt x="160" y="720"/>
                    </a:cubicBezTo>
                    <a:cubicBezTo>
                      <a:pt x="165" y="702"/>
                      <a:pt x="168" y="692"/>
                      <a:pt x="164" y="675"/>
                    </a:cubicBezTo>
                    <a:cubicBezTo>
                      <a:pt x="162" y="664"/>
                      <a:pt x="165" y="653"/>
                      <a:pt x="168" y="643"/>
                    </a:cubicBezTo>
                    <a:cubicBezTo>
                      <a:pt x="169" y="638"/>
                      <a:pt x="170" y="634"/>
                      <a:pt x="171" y="630"/>
                    </a:cubicBezTo>
                    <a:cubicBezTo>
                      <a:pt x="173" y="636"/>
                      <a:pt x="173" y="636"/>
                      <a:pt x="173" y="636"/>
                    </a:cubicBezTo>
                    <a:cubicBezTo>
                      <a:pt x="178" y="646"/>
                      <a:pt x="184" y="657"/>
                      <a:pt x="185" y="674"/>
                    </a:cubicBezTo>
                    <a:cubicBezTo>
                      <a:pt x="185" y="683"/>
                      <a:pt x="185" y="689"/>
                      <a:pt x="184" y="693"/>
                    </a:cubicBezTo>
                    <a:cubicBezTo>
                      <a:pt x="183" y="698"/>
                      <a:pt x="183" y="702"/>
                      <a:pt x="187" y="709"/>
                    </a:cubicBezTo>
                    <a:cubicBezTo>
                      <a:pt x="193" y="718"/>
                      <a:pt x="193" y="718"/>
                      <a:pt x="193" y="718"/>
                    </a:cubicBezTo>
                    <a:cubicBezTo>
                      <a:pt x="199" y="726"/>
                      <a:pt x="209" y="733"/>
                      <a:pt x="211" y="753"/>
                    </a:cubicBezTo>
                    <a:cubicBezTo>
                      <a:pt x="211" y="753"/>
                      <a:pt x="211" y="753"/>
                      <a:pt x="211" y="753"/>
                    </a:cubicBezTo>
                    <a:cubicBezTo>
                      <a:pt x="209" y="732"/>
                      <a:pt x="202" y="723"/>
                      <a:pt x="196" y="715"/>
                    </a:cubicBezTo>
                    <a:cubicBezTo>
                      <a:pt x="191" y="707"/>
                      <a:pt x="191" y="707"/>
                      <a:pt x="191" y="707"/>
                    </a:cubicBezTo>
                    <a:cubicBezTo>
                      <a:pt x="187" y="701"/>
                      <a:pt x="187" y="699"/>
                      <a:pt x="188" y="693"/>
                    </a:cubicBezTo>
                    <a:cubicBezTo>
                      <a:pt x="189" y="689"/>
                      <a:pt x="190" y="684"/>
                      <a:pt x="189" y="673"/>
                    </a:cubicBezTo>
                    <a:cubicBezTo>
                      <a:pt x="189" y="672"/>
                      <a:pt x="189" y="672"/>
                      <a:pt x="189" y="671"/>
                    </a:cubicBezTo>
                    <a:cubicBezTo>
                      <a:pt x="194" y="670"/>
                      <a:pt x="198" y="667"/>
                      <a:pt x="203" y="662"/>
                    </a:cubicBezTo>
                    <a:cubicBezTo>
                      <a:pt x="205" y="660"/>
                      <a:pt x="205" y="660"/>
                      <a:pt x="205" y="660"/>
                    </a:cubicBezTo>
                    <a:cubicBezTo>
                      <a:pt x="207" y="658"/>
                      <a:pt x="211" y="652"/>
                      <a:pt x="214" y="653"/>
                    </a:cubicBezTo>
                    <a:cubicBezTo>
                      <a:pt x="214" y="652"/>
                      <a:pt x="214" y="652"/>
                      <a:pt x="214" y="652"/>
                    </a:cubicBezTo>
                    <a:cubicBezTo>
                      <a:pt x="209" y="651"/>
                      <a:pt x="205" y="654"/>
                      <a:pt x="202" y="658"/>
                    </a:cubicBezTo>
                    <a:cubicBezTo>
                      <a:pt x="200" y="659"/>
                      <a:pt x="200" y="659"/>
                      <a:pt x="200" y="659"/>
                    </a:cubicBezTo>
                    <a:cubicBezTo>
                      <a:pt x="196" y="663"/>
                      <a:pt x="192" y="666"/>
                      <a:pt x="188" y="667"/>
                    </a:cubicBezTo>
                    <a:cubicBezTo>
                      <a:pt x="186" y="653"/>
                      <a:pt x="181" y="643"/>
                      <a:pt x="177" y="635"/>
                    </a:cubicBezTo>
                    <a:cubicBezTo>
                      <a:pt x="172" y="623"/>
                      <a:pt x="172" y="623"/>
                      <a:pt x="172" y="623"/>
                    </a:cubicBezTo>
                    <a:cubicBezTo>
                      <a:pt x="172" y="624"/>
                      <a:pt x="172" y="624"/>
                      <a:pt x="172" y="624"/>
                    </a:cubicBezTo>
                    <a:cubicBezTo>
                      <a:pt x="172" y="616"/>
                      <a:pt x="171" y="610"/>
                      <a:pt x="169" y="604"/>
                    </a:cubicBezTo>
                    <a:cubicBezTo>
                      <a:pt x="172" y="603"/>
                      <a:pt x="175" y="600"/>
                      <a:pt x="177" y="599"/>
                    </a:cubicBezTo>
                    <a:cubicBezTo>
                      <a:pt x="179" y="596"/>
                      <a:pt x="183" y="591"/>
                      <a:pt x="184" y="588"/>
                    </a:cubicBezTo>
                    <a:cubicBezTo>
                      <a:pt x="186" y="582"/>
                      <a:pt x="187" y="577"/>
                      <a:pt x="188" y="571"/>
                    </a:cubicBezTo>
                    <a:cubicBezTo>
                      <a:pt x="189" y="569"/>
                      <a:pt x="189" y="569"/>
                      <a:pt x="189" y="569"/>
                    </a:cubicBezTo>
                    <a:cubicBezTo>
                      <a:pt x="192" y="567"/>
                      <a:pt x="194" y="565"/>
                      <a:pt x="197" y="564"/>
                    </a:cubicBezTo>
                    <a:cubicBezTo>
                      <a:pt x="200" y="563"/>
                      <a:pt x="203" y="562"/>
                      <a:pt x="206" y="562"/>
                    </a:cubicBezTo>
                    <a:cubicBezTo>
                      <a:pt x="207" y="562"/>
                      <a:pt x="207" y="562"/>
                      <a:pt x="207" y="562"/>
                    </a:cubicBezTo>
                    <a:cubicBezTo>
                      <a:pt x="209" y="562"/>
                      <a:pt x="210" y="562"/>
                      <a:pt x="212" y="561"/>
                    </a:cubicBezTo>
                    <a:cubicBezTo>
                      <a:pt x="212" y="560"/>
                      <a:pt x="212" y="560"/>
                      <a:pt x="212" y="560"/>
                    </a:cubicBezTo>
                    <a:cubicBezTo>
                      <a:pt x="209" y="560"/>
                      <a:pt x="209" y="560"/>
                      <a:pt x="209" y="560"/>
                    </a:cubicBezTo>
                    <a:cubicBezTo>
                      <a:pt x="208" y="560"/>
                      <a:pt x="208" y="560"/>
                      <a:pt x="208" y="560"/>
                    </a:cubicBezTo>
                    <a:cubicBezTo>
                      <a:pt x="205" y="560"/>
                      <a:pt x="202" y="561"/>
                      <a:pt x="198" y="562"/>
                    </a:cubicBezTo>
                    <a:cubicBezTo>
                      <a:pt x="194" y="562"/>
                      <a:pt x="190" y="564"/>
                      <a:pt x="186" y="565"/>
                    </a:cubicBezTo>
                    <a:cubicBezTo>
                      <a:pt x="185" y="566"/>
                      <a:pt x="185" y="566"/>
                      <a:pt x="185" y="566"/>
                    </a:cubicBezTo>
                    <a:cubicBezTo>
                      <a:pt x="182" y="567"/>
                      <a:pt x="182" y="567"/>
                      <a:pt x="182" y="567"/>
                    </a:cubicBezTo>
                    <a:cubicBezTo>
                      <a:pt x="181" y="566"/>
                      <a:pt x="179" y="564"/>
                      <a:pt x="177" y="563"/>
                    </a:cubicBezTo>
                    <a:cubicBezTo>
                      <a:pt x="175" y="563"/>
                      <a:pt x="174" y="562"/>
                      <a:pt x="172" y="562"/>
                    </a:cubicBezTo>
                    <a:cubicBezTo>
                      <a:pt x="172" y="561"/>
                      <a:pt x="172" y="559"/>
                      <a:pt x="173" y="558"/>
                    </a:cubicBezTo>
                    <a:cubicBezTo>
                      <a:pt x="173" y="550"/>
                      <a:pt x="173" y="544"/>
                      <a:pt x="172" y="538"/>
                    </a:cubicBezTo>
                    <a:cubicBezTo>
                      <a:pt x="171" y="537"/>
                      <a:pt x="171" y="536"/>
                      <a:pt x="170" y="535"/>
                    </a:cubicBezTo>
                    <a:cubicBezTo>
                      <a:pt x="170" y="534"/>
                      <a:pt x="170" y="534"/>
                      <a:pt x="170" y="534"/>
                    </a:cubicBezTo>
                    <a:cubicBezTo>
                      <a:pt x="170" y="533"/>
                      <a:pt x="170" y="533"/>
                      <a:pt x="170" y="533"/>
                    </a:cubicBezTo>
                    <a:cubicBezTo>
                      <a:pt x="171" y="531"/>
                      <a:pt x="172" y="529"/>
                      <a:pt x="173" y="527"/>
                    </a:cubicBezTo>
                    <a:cubicBezTo>
                      <a:pt x="174" y="525"/>
                      <a:pt x="174" y="525"/>
                      <a:pt x="174" y="525"/>
                    </a:cubicBezTo>
                    <a:cubicBezTo>
                      <a:pt x="176" y="519"/>
                      <a:pt x="181" y="515"/>
                      <a:pt x="186" y="511"/>
                    </a:cubicBezTo>
                    <a:cubicBezTo>
                      <a:pt x="188" y="510"/>
                      <a:pt x="188" y="510"/>
                      <a:pt x="188" y="510"/>
                    </a:cubicBezTo>
                    <a:cubicBezTo>
                      <a:pt x="189" y="509"/>
                      <a:pt x="190" y="508"/>
                      <a:pt x="191" y="507"/>
                    </a:cubicBezTo>
                    <a:cubicBezTo>
                      <a:pt x="197" y="504"/>
                      <a:pt x="204" y="506"/>
                      <a:pt x="210" y="508"/>
                    </a:cubicBezTo>
                    <a:cubicBezTo>
                      <a:pt x="218" y="510"/>
                      <a:pt x="225" y="512"/>
                      <a:pt x="233" y="508"/>
                    </a:cubicBezTo>
                    <a:cubicBezTo>
                      <a:pt x="233" y="508"/>
                      <a:pt x="233" y="508"/>
                      <a:pt x="233" y="508"/>
                    </a:cubicBezTo>
                    <a:cubicBezTo>
                      <a:pt x="227" y="511"/>
                      <a:pt x="218" y="506"/>
                      <a:pt x="211" y="504"/>
                    </a:cubicBezTo>
                    <a:cubicBezTo>
                      <a:pt x="206" y="503"/>
                      <a:pt x="201" y="501"/>
                      <a:pt x="195" y="502"/>
                    </a:cubicBezTo>
                    <a:cubicBezTo>
                      <a:pt x="198" y="498"/>
                      <a:pt x="200" y="493"/>
                      <a:pt x="201" y="489"/>
                    </a:cubicBezTo>
                    <a:cubicBezTo>
                      <a:pt x="202" y="487"/>
                      <a:pt x="202" y="487"/>
                      <a:pt x="202" y="487"/>
                    </a:cubicBezTo>
                    <a:cubicBezTo>
                      <a:pt x="203" y="481"/>
                      <a:pt x="203" y="474"/>
                      <a:pt x="208" y="471"/>
                    </a:cubicBezTo>
                    <a:cubicBezTo>
                      <a:pt x="208" y="471"/>
                      <a:pt x="208" y="471"/>
                      <a:pt x="208" y="471"/>
                    </a:cubicBezTo>
                    <a:cubicBezTo>
                      <a:pt x="202" y="474"/>
                      <a:pt x="200" y="480"/>
                      <a:pt x="198" y="486"/>
                    </a:cubicBezTo>
                    <a:cubicBezTo>
                      <a:pt x="197" y="488"/>
                      <a:pt x="197" y="488"/>
                      <a:pt x="197" y="488"/>
                    </a:cubicBezTo>
                    <a:cubicBezTo>
                      <a:pt x="195" y="494"/>
                      <a:pt x="193" y="500"/>
                      <a:pt x="189" y="504"/>
                    </a:cubicBezTo>
                    <a:cubicBezTo>
                      <a:pt x="189" y="504"/>
                      <a:pt x="189" y="504"/>
                      <a:pt x="189" y="504"/>
                    </a:cubicBezTo>
                    <a:cubicBezTo>
                      <a:pt x="189" y="504"/>
                      <a:pt x="189" y="504"/>
                      <a:pt x="189" y="504"/>
                    </a:cubicBezTo>
                    <a:cubicBezTo>
                      <a:pt x="188" y="505"/>
                      <a:pt x="187" y="506"/>
                      <a:pt x="186" y="507"/>
                    </a:cubicBezTo>
                    <a:cubicBezTo>
                      <a:pt x="184" y="508"/>
                      <a:pt x="184" y="508"/>
                      <a:pt x="184" y="508"/>
                    </a:cubicBezTo>
                    <a:cubicBezTo>
                      <a:pt x="178" y="512"/>
                      <a:pt x="173" y="516"/>
                      <a:pt x="170" y="524"/>
                    </a:cubicBezTo>
                    <a:cubicBezTo>
                      <a:pt x="169" y="525"/>
                      <a:pt x="169" y="525"/>
                      <a:pt x="169" y="525"/>
                    </a:cubicBezTo>
                    <a:cubicBezTo>
                      <a:pt x="168" y="526"/>
                      <a:pt x="168" y="528"/>
                      <a:pt x="167" y="529"/>
                    </a:cubicBezTo>
                    <a:cubicBezTo>
                      <a:pt x="167" y="529"/>
                      <a:pt x="167" y="528"/>
                      <a:pt x="167" y="528"/>
                    </a:cubicBezTo>
                    <a:cubicBezTo>
                      <a:pt x="166" y="526"/>
                      <a:pt x="166" y="526"/>
                      <a:pt x="166" y="526"/>
                    </a:cubicBezTo>
                    <a:cubicBezTo>
                      <a:pt x="165" y="525"/>
                      <a:pt x="165" y="524"/>
                      <a:pt x="164" y="523"/>
                    </a:cubicBezTo>
                    <a:cubicBezTo>
                      <a:pt x="165" y="520"/>
                      <a:pt x="166" y="516"/>
                      <a:pt x="165" y="513"/>
                    </a:cubicBezTo>
                    <a:cubicBezTo>
                      <a:pt x="164" y="508"/>
                      <a:pt x="161" y="504"/>
                      <a:pt x="157" y="503"/>
                    </a:cubicBezTo>
                    <a:cubicBezTo>
                      <a:pt x="157" y="502"/>
                      <a:pt x="157" y="501"/>
                      <a:pt x="157" y="500"/>
                    </a:cubicBezTo>
                    <a:cubicBezTo>
                      <a:pt x="157" y="499"/>
                      <a:pt x="157" y="499"/>
                      <a:pt x="157" y="499"/>
                    </a:cubicBezTo>
                    <a:cubicBezTo>
                      <a:pt x="157" y="499"/>
                      <a:pt x="157" y="499"/>
                      <a:pt x="157" y="499"/>
                    </a:cubicBezTo>
                    <a:cubicBezTo>
                      <a:pt x="158" y="496"/>
                      <a:pt x="158" y="496"/>
                      <a:pt x="158" y="496"/>
                    </a:cubicBezTo>
                    <a:cubicBezTo>
                      <a:pt x="159" y="495"/>
                      <a:pt x="159" y="493"/>
                      <a:pt x="161" y="492"/>
                    </a:cubicBezTo>
                    <a:cubicBezTo>
                      <a:pt x="163" y="489"/>
                      <a:pt x="166" y="487"/>
                      <a:pt x="168" y="485"/>
                    </a:cubicBezTo>
                    <a:cubicBezTo>
                      <a:pt x="170" y="484"/>
                      <a:pt x="170" y="484"/>
                      <a:pt x="170" y="484"/>
                    </a:cubicBezTo>
                    <a:cubicBezTo>
                      <a:pt x="174" y="490"/>
                      <a:pt x="186" y="484"/>
                      <a:pt x="191" y="483"/>
                    </a:cubicBezTo>
                    <a:cubicBezTo>
                      <a:pt x="192" y="483"/>
                      <a:pt x="192" y="483"/>
                      <a:pt x="192" y="483"/>
                    </a:cubicBezTo>
                    <a:cubicBezTo>
                      <a:pt x="192" y="483"/>
                      <a:pt x="192" y="483"/>
                      <a:pt x="192" y="483"/>
                    </a:cubicBezTo>
                    <a:cubicBezTo>
                      <a:pt x="191" y="483"/>
                      <a:pt x="191" y="483"/>
                      <a:pt x="191" y="483"/>
                    </a:cubicBezTo>
                    <a:cubicBezTo>
                      <a:pt x="178" y="485"/>
                      <a:pt x="174" y="483"/>
                      <a:pt x="174" y="482"/>
                    </a:cubicBezTo>
                    <a:cubicBezTo>
                      <a:pt x="175" y="481"/>
                      <a:pt x="175" y="481"/>
                      <a:pt x="175" y="481"/>
                    </a:cubicBezTo>
                    <a:cubicBezTo>
                      <a:pt x="178" y="479"/>
                      <a:pt x="178" y="478"/>
                      <a:pt x="180" y="474"/>
                    </a:cubicBezTo>
                    <a:cubicBezTo>
                      <a:pt x="186" y="465"/>
                      <a:pt x="187" y="462"/>
                      <a:pt x="185" y="460"/>
                    </a:cubicBezTo>
                    <a:cubicBezTo>
                      <a:pt x="185" y="460"/>
                      <a:pt x="185" y="460"/>
                      <a:pt x="185" y="460"/>
                    </a:cubicBezTo>
                    <a:cubicBezTo>
                      <a:pt x="185" y="460"/>
                      <a:pt x="185" y="460"/>
                      <a:pt x="185" y="460"/>
                    </a:cubicBezTo>
                    <a:cubicBezTo>
                      <a:pt x="185" y="460"/>
                      <a:pt x="185" y="462"/>
                      <a:pt x="180" y="471"/>
                    </a:cubicBezTo>
                    <a:cubicBezTo>
                      <a:pt x="178" y="474"/>
                      <a:pt x="175" y="476"/>
                      <a:pt x="172" y="477"/>
                    </a:cubicBezTo>
                    <a:cubicBezTo>
                      <a:pt x="168" y="480"/>
                      <a:pt x="168" y="480"/>
                      <a:pt x="168" y="480"/>
                    </a:cubicBezTo>
                    <a:cubicBezTo>
                      <a:pt x="166" y="482"/>
                      <a:pt x="166" y="482"/>
                      <a:pt x="166" y="482"/>
                    </a:cubicBezTo>
                    <a:cubicBezTo>
                      <a:pt x="163" y="484"/>
                      <a:pt x="160" y="486"/>
                      <a:pt x="158" y="489"/>
                    </a:cubicBezTo>
                    <a:cubicBezTo>
                      <a:pt x="158" y="489"/>
                      <a:pt x="158" y="489"/>
                      <a:pt x="157" y="489"/>
                    </a:cubicBezTo>
                    <a:cubicBezTo>
                      <a:pt x="158" y="489"/>
                      <a:pt x="158" y="488"/>
                      <a:pt x="158" y="488"/>
                    </a:cubicBezTo>
                    <a:cubicBezTo>
                      <a:pt x="159" y="484"/>
                      <a:pt x="160" y="480"/>
                      <a:pt x="161" y="477"/>
                    </a:cubicBezTo>
                    <a:cubicBezTo>
                      <a:pt x="162" y="477"/>
                      <a:pt x="162" y="477"/>
                      <a:pt x="162" y="477"/>
                    </a:cubicBezTo>
                    <a:cubicBezTo>
                      <a:pt x="162" y="476"/>
                      <a:pt x="162" y="476"/>
                      <a:pt x="162" y="476"/>
                    </a:cubicBezTo>
                    <a:cubicBezTo>
                      <a:pt x="165" y="468"/>
                      <a:pt x="170" y="459"/>
                      <a:pt x="174" y="452"/>
                    </a:cubicBezTo>
                    <a:cubicBezTo>
                      <a:pt x="176" y="449"/>
                      <a:pt x="178" y="446"/>
                      <a:pt x="180" y="443"/>
                    </a:cubicBezTo>
                    <a:cubicBezTo>
                      <a:pt x="183" y="443"/>
                      <a:pt x="186" y="441"/>
                      <a:pt x="188" y="438"/>
                    </a:cubicBezTo>
                    <a:cubicBezTo>
                      <a:pt x="190" y="435"/>
                      <a:pt x="191" y="432"/>
                      <a:pt x="190" y="429"/>
                    </a:cubicBezTo>
                    <a:cubicBezTo>
                      <a:pt x="191" y="428"/>
                      <a:pt x="192" y="427"/>
                      <a:pt x="192" y="426"/>
                    </a:cubicBezTo>
                    <a:cubicBezTo>
                      <a:pt x="195" y="423"/>
                      <a:pt x="198" y="419"/>
                      <a:pt x="200" y="416"/>
                    </a:cubicBezTo>
                    <a:cubicBezTo>
                      <a:pt x="200" y="416"/>
                      <a:pt x="201" y="414"/>
                      <a:pt x="201" y="414"/>
                    </a:cubicBezTo>
                    <a:cubicBezTo>
                      <a:pt x="202" y="412"/>
                      <a:pt x="203" y="411"/>
                      <a:pt x="204" y="410"/>
                    </a:cubicBezTo>
                    <a:cubicBezTo>
                      <a:pt x="204" y="410"/>
                      <a:pt x="204" y="410"/>
                      <a:pt x="204" y="409"/>
                    </a:cubicBezTo>
                    <a:cubicBezTo>
                      <a:pt x="205" y="414"/>
                      <a:pt x="207" y="417"/>
                      <a:pt x="210" y="419"/>
                    </a:cubicBezTo>
                    <a:cubicBezTo>
                      <a:pt x="216" y="422"/>
                      <a:pt x="216" y="422"/>
                      <a:pt x="216" y="422"/>
                    </a:cubicBezTo>
                    <a:cubicBezTo>
                      <a:pt x="220" y="424"/>
                      <a:pt x="223" y="425"/>
                      <a:pt x="226" y="428"/>
                    </a:cubicBezTo>
                    <a:cubicBezTo>
                      <a:pt x="230" y="431"/>
                      <a:pt x="233" y="435"/>
                      <a:pt x="235" y="440"/>
                    </a:cubicBezTo>
                    <a:cubicBezTo>
                      <a:pt x="235" y="441"/>
                      <a:pt x="235" y="441"/>
                      <a:pt x="235" y="441"/>
                    </a:cubicBezTo>
                    <a:cubicBezTo>
                      <a:pt x="238" y="448"/>
                      <a:pt x="240" y="452"/>
                      <a:pt x="243" y="453"/>
                    </a:cubicBezTo>
                    <a:cubicBezTo>
                      <a:pt x="246" y="454"/>
                      <a:pt x="246" y="454"/>
                      <a:pt x="246" y="454"/>
                    </a:cubicBezTo>
                    <a:cubicBezTo>
                      <a:pt x="244" y="452"/>
                      <a:pt x="244" y="452"/>
                      <a:pt x="244" y="452"/>
                    </a:cubicBezTo>
                    <a:cubicBezTo>
                      <a:pt x="244" y="452"/>
                      <a:pt x="244" y="452"/>
                      <a:pt x="244" y="452"/>
                    </a:cubicBezTo>
                    <a:cubicBezTo>
                      <a:pt x="244" y="452"/>
                      <a:pt x="242" y="448"/>
                      <a:pt x="239" y="440"/>
                    </a:cubicBezTo>
                    <a:cubicBezTo>
                      <a:pt x="238" y="439"/>
                      <a:pt x="238" y="439"/>
                      <a:pt x="238" y="439"/>
                    </a:cubicBezTo>
                    <a:cubicBezTo>
                      <a:pt x="238" y="437"/>
                      <a:pt x="237" y="436"/>
                      <a:pt x="236" y="435"/>
                    </a:cubicBezTo>
                    <a:cubicBezTo>
                      <a:pt x="242" y="434"/>
                      <a:pt x="245" y="429"/>
                      <a:pt x="249" y="425"/>
                    </a:cubicBezTo>
                    <a:cubicBezTo>
                      <a:pt x="254" y="418"/>
                      <a:pt x="254" y="418"/>
                      <a:pt x="254" y="418"/>
                    </a:cubicBezTo>
                    <a:cubicBezTo>
                      <a:pt x="254" y="418"/>
                      <a:pt x="254" y="418"/>
                      <a:pt x="254" y="418"/>
                    </a:cubicBezTo>
                    <a:cubicBezTo>
                      <a:pt x="249" y="423"/>
                      <a:pt x="249" y="423"/>
                      <a:pt x="249" y="423"/>
                    </a:cubicBezTo>
                    <a:cubicBezTo>
                      <a:pt x="244" y="427"/>
                      <a:pt x="239" y="432"/>
                      <a:pt x="234" y="430"/>
                    </a:cubicBezTo>
                    <a:cubicBezTo>
                      <a:pt x="232" y="428"/>
                      <a:pt x="231" y="427"/>
                      <a:pt x="229" y="425"/>
                    </a:cubicBezTo>
                    <a:cubicBezTo>
                      <a:pt x="226" y="422"/>
                      <a:pt x="222" y="420"/>
                      <a:pt x="218" y="418"/>
                    </a:cubicBezTo>
                    <a:cubicBezTo>
                      <a:pt x="213" y="415"/>
                      <a:pt x="213" y="415"/>
                      <a:pt x="213" y="415"/>
                    </a:cubicBezTo>
                    <a:cubicBezTo>
                      <a:pt x="211" y="415"/>
                      <a:pt x="206" y="411"/>
                      <a:pt x="208" y="404"/>
                    </a:cubicBezTo>
                    <a:cubicBezTo>
                      <a:pt x="208" y="404"/>
                      <a:pt x="208" y="404"/>
                      <a:pt x="208" y="404"/>
                    </a:cubicBezTo>
                    <a:cubicBezTo>
                      <a:pt x="210" y="396"/>
                      <a:pt x="217" y="371"/>
                      <a:pt x="225" y="364"/>
                    </a:cubicBezTo>
                    <a:cubicBezTo>
                      <a:pt x="236" y="356"/>
                      <a:pt x="239" y="355"/>
                      <a:pt x="257" y="354"/>
                    </a:cubicBezTo>
                    <a:cubicBezTo>
                      <a:pt x="276" y="353"/>
                      <a:pt x="283" y="357"/>
                      <a:pt x="287" y="376"/>
                    </a:cubicBezTo>
                    <a:cubicBezTo>
                      <a:pt x="290" y="392"/>
                      <a:pt x="292" y="419"/>
                      <a:pt x="293" y="428"/>
                    </a:cubicBezTo>
                    <a:cubicBezTo>
                      <a:pt x="290" y="430"/>
                      <a:pt x="289" y="435"/>
                      <a:pt x="291" y="440"/>
                    </a:cubicBezTo>
                    <a:cubicBezTo>
                      <a:pt x="292" y="443"/>
                      <a:pt x="294" y="445"/>
                      <a:pt x="296" y="447"/>
                    </a:cubicBezTo>
                    <a:cubicBezTo>
                      <a:pt x="295" y="455"/>
                      <a:pt x="293" y="462"/>
                      <a:pt x="288" y="469"/>
                    </a:cubicBezTo>
                    <a:cubicBezTo>
                      <a:pt x="288" y="469"/>
                      <a:pt x="288" y="469"/>
                      <a:pt x="287" y="469"/>
                    </a:cubicBezTo>
                    <a:cubicBezTo>
                      <a:pt x="287" y="469"/>
                      <a:pt x="287" y="469"/>
                      <a:pt x="287" y="469"/>
                    </a:cubicBezTo>
                    <a:cubicBezTo>
                      <a:pt x="287" y="469"/>
                      <a:pt x="287" y="469"/>
                      <a:pt x="287" y="469"/>
                    </a:cubicBezTo>
                    <a:cubicBezTo>
                      <a:pt x="286" y="471"/>
                      <a:pt x="284" y="472"/>
                      <a:pt x="282" y="473"/>
                    </a:cubicBezTo>
                    <a:cubicBezTo>
                      <a:pt x="280" y="475"/>
                      <a:pt x="278" y="476"/>
                      <a:pt x="276" y="479"/>
                    </a:cubicBezTo>
                    <a:cubicBezTo>
                      <a:pt x="272" y="484"/>
                      <a:pt x="274" y="490"/>
                      <a:pt x="273" y="495"/>
                    </a:cubicBezTo>
                    <a:cubicBezTo>
                      <a:pt x="273" y="495"/>
                      <a:pt x="273" y="495"/>
                      <a:pt x="273" y="495"/>
                    </a:cubicBezTo>
                    <a:cubicBezTo>
                      <a:pt x="274" y="490"/>
                      <a:pt x="276" y="485"/>
                      <a:pt x="279" y="481"/>
                    </a:cubicBezTo>
                    <a:cubicBezTo>
                      <a:pt x="280" y="479"/>
                      <a:pt x="283" y="478"/>
                      <a:pt x="285" y="476"/>
                    </a:cubicBezTo>
                    <a:cubicBezTo>
                      <a:pt x="285" y="476"/>
                      <a:pt x="285" y="476"/>
                      <a:pt x="286" y="476"/>
                    </a:cubicBezTo>
                    <a:cubicBezTo>
                      <a:pt x="285" y="483"/>
                      <a:pt x="286" y="492"/>
                      <a:pt x="291" y="498"/>
                    </a:cubicBezTo>
                    <a:cubicBezTo>
                      <a:pt x="292" y="497"/>
                      <a:pt x="292" y="497"/>
                      <a:pt x="292" y="497"/>
                    </a:cubicBezTo>
                    <a:cubicBezTo>
                      <a:pt x="286" y="491"/>
                      <a:pt x="288" y="478"/>
                      <a:pt x="291" y="471"/>
                    </a:cubicBezTo>
                    <a:cubicBezTo>
                      <a:pt x="291" y="471"/>
                      <a:pt x="291" y="471"/>
                      <a:pt x="291" y="471"/>
                    </a:cubicBezTo>
                    <a:cubicBezTo>
                      <a:pt x="297" y="464"/>
                      <a:pt x="299" y="456"/>
                      <a:pt x="299" y="448"/>
                    </a:cubicBezTo>
                    <a:cubicBezTo>
                      <a:pt x="300" y="448"/>
                      <a:pt x="300" y="447"/>
                      <a:pt x="300" y="447"/>
                    </a:cubicBezTo>
                    <a:cubicBezTo>
                      <a:pt x="304" y="453"/>
                      <a:pt x="304" y="453"/>
                      <a:pt x="304" y="453"/>
                    </a:cubicBezTo>
                    <a:cubicBezTo>
                      <a:pt x="315" y="468"/>
                      <a:pt x="329" y="487"/>
                      <a:pt x="319" y="505"/>
                    </a:cubicBezTo>
                    <a:cubicBezTo>
                      <a:pt x="313" y="515"/>
                      <a:pt x="307" y="518"/>
                      <a:pt x="301" y="520"/>
                    </a:cubicBezTo>
                    <a:cubicBezTo>
                      <a:pt x="295" y="523"/>
                      <a:pt x="290" y="525"/>
                      <a:pt x="288" y="537"/>
                    </a:cubicBezTo>
                    <a:cubicBezTo>
                      <a:pt x="288" y="541"/>
                      <a:pt x="288" y="541"/>
                      <a:pt x="288" y="541"/>
                    </a:cubicBezTo>
                    <a:cubicBezTo>
                      <a:pt x="286" y="556"/>
                      <a:pt x="285" y="562"/>
                      <a:pt x="289" y="570"/>
                    </a:cubicBezTo>
                    <a:cubicBezTo>
                      <a:pt x="289" y="571"/>
                      <a:pt x="289" y="571"/>
                      <a:pt x="289" y="572"/>
                    </a:cubicBezTo>
                    <a:cubicBezTo>
                      <a:pt x="288" y="577"/>
                      <a:pt x="291" y="582"/>
                      <a:pt x="295" y="583"/>
                    </a:cubicBezTo>
                    <a:cubicBezTo>
                      <a:pt x="296" y="583"/>
                      <a:pt x="297" y="583"/>
                      <a:pt x="298" y="582"/>
                    </a:cubicBezTo>
                    <a:cubicBezTo>
                      <a:pt x="298" y="583"/>
                      <a:pt x="298" y="583"/>
                      <a:pt x="298" y="583"/>
                    </a:cubicBezTo>
                    <a:cubicBezTo>
                      <a:pt x="301" y="587"/>
                      <a:pt x="303" y="590"/>
                      <a:pt x="305" y="595"/>
                    </a:cubicBezTo>
                    <a:cubicBezTo>
                      <a:pt x="304" y="597"/>
                      <a:pt x="303" y="599"/>
                      <a:pt x="302" y="602"/>
                    </a:cubicBezTo>
                    <a:cubicBezTo>
                      <a:pt x="302" y="606"/>
                      <a:pt x="303" y="610"/>
                      <a:pt x="306" y="612"/>
                    </a:cubicBezTo>
                    <a:cubicBezTo>
                      <a:pt x="305" y="615"/>
                      <a:pt x="304" y="619"/>
                      <a:pt x="305" y="625"/>
                    </a:cubicBezTo>
                    <a:cubicBezTo>
                      <a:pt x="305" y="626"/>
                      <a:pt x="305" y="626"/>
                      <a:pt x="305" y="627"/>
                    </a:cubicBezTo>
                    <a:cubicBezTo>
                      <a:pt x="304" y="627"/>
                      <a:pt x="304" y="627"/>
                      <a:pt x="304" y="627"/>
                    </a:cubicBezTo>
                    <a:cubicBezTo>
                      <a:pt x="304" y="628"/>
                      <a:pt x="304" y="629"/>
                      <a:pt x="305" y="629"/>
                    </a:cubicBezTo>
                    <a:cubicBezTo>
                      <a:pt x="304" y="642"/>
                      <a:pt x="299" y="653"/>
                      <a:pt x="294" y="662"/>
                    </a:cubicBezTo>
                    <a:cubicBezTo>
                      <a:pt x="292" y="666"/>
                      <a:pt x="286" y="670"/>
                      <a:pt x="279" y="673"/>
                    </a:cubicBezTo>
                    <a:cubicBezTo>
                      <a:pt x="270" y="677"/>
                      <a:pt x="265" y="683"/>
                      <a:pt x="263" y="691"/>
                    </a:cubicBezTo>
                    <a:cubicBezTo>
                      <a:pt x="263" y="691"/>
                      <a:pt x="263" y="691"/>
                      <a:pt x="263" y="691"/>
                    </a:cubicBezTo>
                    <a:cubicBezTo>
                      <a:pt x="264" y="685"/>
                      <a:pt x="273" y="681"/>
                      <a:pt x="281" y="677"/>
                    </a:cubicBezTo>
                    <a:cubicBezTo>
                      <a:pt x="283" y="676"/>
                      <a:pt x="284" y="675"/>
                      <a:pt x="286" y="674"/>
                    </a:cubicBezTo>
                    <a:cubicBezTo>
                      <a:pt x="286" y="675"/>
                      <a:pt x="287" y="677"/>
                      <a:pt x="288" y="678"/>
                    </a:cubicBezTo>
                    <a:cubicBezTo>
                      <a:pt x="289" y="680"/>
                      <a:pt x="291" y="683"/>
                      <a:pt x="292" y="689"/>
                    </a:cubicBezTo>
                    <a:cubicBezTo>
                      <a:pt x="293" y="688"/>
                      <a:pt x="293" y="688"/>
                      <a:pt x="293" y="688"/>
                    </a:cubicBezTo>
                    <a:cubicBezTo>
                      <a:pt x="292" y="681"/>
                      <a:pt x="293" y="678"/>
                      <a:pt x="292" y="676"/>
                    </a:cubicBezTo>
                    <a:cubicBezTo>
                      <a:pt x="290" y="674"/>
                      <a:pt x="290" y="674"/>
                      <a:pt x="291" y="671"/>
                    </a:cubicBezTo>
                    <a:cubicBezTo>
                      <a:pt x="291" y="671"/>
                      <a:pt x="291" y="671"/>
                      <a:pt x="291" y="671"/>
                    </a:cubicBezTo>
                    <a:cubicBezTo>
                      <a:pt x="294" y="669"/>
                      <a:pt x="296" y="667"/>
                      <a:pt x="298" y="664"/>
                    </a:cubicBezTo>
                    <a:cubicBezTo>
                      <a:pt x="301" y="657"/>
                      <a:pt x="306" y="648"/>
                      <a:pt x="308" y="638"/>
                    </a:cubicBezTo>
                    <a:cubicBezTo>
                      <a:pt x="308" y="640"/>
                      <a:pt x="309" y="641"/>
                      <a:pt x="309" y="642"/>
                    </a:cubicBezTo>
                    <a:cubicBezTo>
                      <a:pt x="312" y="649"/>
                      <a:pt x="314" y="655"/>
                      <a:pt x="314" y="665"/>
                    </a:cubicBezTo>
                    <a:cubicBezTo>
                      <a:pt x="313" y="676"/>
                      <a:pt x="315" y="679"/>
                      <a:pt x="317" y="683"/>
                    </a:cubicBezTo>
                    <a:cubicBezTo>
                      <a:pt x="319" y="685"/>
                      <a:pt x="320" y="688"/>
                      <a:pt x="322" y="693"/>
                    </a:cubicBezTo>
                    <a:cubicBezTo>
                      <a:pt x="324" y="697"/>
                      <a:pt x="324" y="697"/>
                      <a:pt x="324" y="697"/>
                    </a:cubicBezTo>
                    <a:cubicBezTo>
                      <a:pt x="324" y="699"/>
                      <a:pt x="325" y="700"/>
                      <a:pt x="325" y="702"/>
                    </a:cubicBezTo>
                    <a:cubicBezTo>
                      <a:pt x="325" y="704"/>
                      <a:pt x="325" y="706"/>
                      <a:pt x="326" y="708"/>
                    </a:cubicBezTo>
                    <a:cubicBezTo>
                      <a:pt x="325" y="709"/>
                      <a:pt x="325" y="711"/>
                      <a:pt x="325" y="715"/>
                    </a:cubicBezTo>
                    <a:cubicBezTo>
                      <a:pt x="323" y="722"/>
                      <a:pt x="323" y="722"/>
                      <a:pt x="323" y="722"/>
                    </a:cubicBezTo>
                    <a:cubicBezTo>
                      <a:pt x="322" y="730"/>
                      <a:pt x="321" y="735"/>
                      <a:pt x="321" y="740"/>
                    </a:cubicBezTo>
                    <a:cubicBezTo>
                      <a:pt x="321" y="746"/>
                      <a:pt x="321" y="751"/>
                      <a:pt x="318" y="762"/>
                    </a:cubicBezTo>
                    <a:cubicBezTo>
                      <a:pt x="315" y="772"/>
                      <a:pt x="312" y="778"/>
                      <a:pt x="309" y="783"/>
                    </a:cubicBezTo>
                    <a:cubicBezTo>
                      <a:pt x="305" y="790"/>
                      <a:pt x="302" y="796"/>
                      <a:pt x="300" y="806"/>
                    </a:cubicBezTo>
                    <a:cubicBezTo>
                      <a:pt x="299" y="812"/>
                      <a:pt x="299" y="812"/>
                      <a:pt x="299" y="812"/>
                    </a:cubicBezTo>
                    <a:cubicBezTo>
                      <a:pt x="296" y="827"/>
                      <a:pt x="295" y="841"/>
                      <a:pt x="286" y="844"/>
                    </a:cubicBezTo>
                    <a:cubicBezTo>
                      <a:pt x="286" y="845"/>
                      <a:pt x="286" y="845"/>
                      <a:pt x="286" y="845"/>
                    </a:cubicBezTo>
                    <a:cubicBezTo>
                      <a:pt x="290" y="843"/>
                      <a:pt x="292" y="841"/>
                      <a:pt x="294" y="839"/>
                    </a:cubicBezTo>
                    <a:cubicBezTo>
                      <a:pt x="295" y="844"/>
                      <a:pt x="297" y="849"/>
                      <a:pt x="299" y="852"/>
                    </a:cubicBezTo>
                    <a:cubicBezTo>
                      <a:pt x="299" y="852"/>
                      <a:pt x="299" y="852"/>
                      <a:pt x="299" y="852"/>
                    </a:cubicBezTo>
                    <a:cubicBezTo>
                      <a:pt x="296" y="849"/>
                      <a:pt x="298" y="840"/>
                      <a:pt x="298" y="833"/>
                    </a:cubicBezTo>
                    <a:cubicBezTo>
                      <a:pt x="297" y="833"/>
                      <a:pt x="297" y="833"/>
                      <a:pt x="297" y="833"/>
                    </a:cubicBezTo>
                    <a:cubicBezTo>
                      <a:pt x="300" y="828"/>
                      <a:pt x="301" y="821"/>
                      <a:pt x="303" y="813"/>
                    </a:cubicBezTo>
                    <a:cubicBezTo>
                      <a:pt x="304" y="807"/>
                      <a:pt x="304" y="807"/>
                      <a:pt x="304" y="807"/>
                    </a:cubicBezTo>
                    <a:cubicBezTo>
                      <a:pt x="305" y="800"/>
                      <a:pt x="307" y="795"/>
                      <a:pt x="309" y="791"/>
                    </a:cubicBezTo>
                    <a:cubicBezTo>
                      <a:pt x="311" y="802"/>
                      <a:pt x="316" y="814"/>
                      <a:pt x="325" y="825"/>
                    </a:cubicBezTo>
                    <a:cubicBezTo>
                      <a:pt x="327" y="835"/>
                      <a:pt x="324" y="846"/>
                      <a:pt x="321" y="856"/>
                    </a:cubicBezTo>
                    <a:cubicBezTo>
                      <a:pt x="318" y="865"/>
                      <a:pt x="318" y="865"/>
                      <a:pt x="318" y="865"/>
                    </a:cubicBezTo>
                    <a:cubicBezTo>
                      <a:pt x="317" y="870"/>
                      <a:pt x="317" y="878"/>
                      <a:pt x="318" y="884"/>
                    </a:cubicBezTo>
                    <a:cubicBezTo>
                      <a:pt x="319" y="890"/>
                      <a:pt x="319" y="890"/>
                      <a:pt x="319" y="890"/>
                    </a:cubicBezTo>
                    <a:cubicBezTo>
                      <a:pt x="320" y="894"/>
                      <a:pt x="321" y="897"/>
                      <a:pt x="321" y="900"/>
                    </a:cubicBezTo>
                    <a:cubicBezTo>
                      <a:pt x="319" y="910"/>
                      <a:pt x="313" y="918"/>
                      <a:pt x="306" y="925"/>
                    </a:cubicBezTo>
                    <a:cubicBezTo>
                      <a:pt x="300" y="933"/>
                      <a:pt x="294" y="940"/>
                      <a:pt x="292" y="949"/>
                    </a:cubicBezTo>
                    <a:cubicBezTo>
                      <a:pt x="285" y="936"/>
                      <a:pt x="279" y="927"/>
                      <a:pt x="280" y="916"/>
                    </a:cubicBezTo>
                    <a:cubicBezTo>
                      <a:pt x="280" y="916"/>
                      <a:pt x="280" y="916"/>
                      <a:pt x="280" y="916"/>
                    </a:cubicBezTo>
                    <a:cubicBezTo>
                      <a:pt x="279" y="930"/>
                      <a:pt x="281" y="942"/>
                      <a:pt x="294" y="960"/>
                    </a:cubicBezTo>
                    <a:cubicBezTo>
                      <a:pt x="306" y="976"/>
                      <a:pt x="317" y="1002"/>
                      <a:pt x="316" y="1023"/>
                    </a:cubicBezTo>
                    <a:cubicBezTo>
                      <a:pt x="316" y="1023"/>
                      <a:pt x="316" y="1023"/>
                      <a:pt x="316" y="1023"/>
                    </a:cubicBezTo>
                    <a:cubicBezTo>
                      <a:pt x="316" y="1023"/>
                      <a:pt x="316" y="1023"/>
                      <a:pt x="316" y="1024"/>
                    </a:cubicBezTo>
                    <a:cubicBezTo>
                      <a:pt x="316" y="1024"/>
                      <a:pt x="316" y="1024"/>
                      <a:pt x="316" y="1025"/>
                    </a:cubicBezTo>
                    <a:cubicBezTo>
                      <a:pt x="316" y="1036"/>
                      <a:pt x="310" y="1045"/>
                      <a:pt x="304" y="1054"/>
                    </a:cubicBezTo>
                    <a:cubicBezTo>
                      <a:pt x="303" y="1055"/>
                      <a:pt x="302" y="1056"/>
                      <a:pt x="302" y="1057"/>
                    </a:cubicBezTo>
                    <a:cubicBezTo>
                      <a:pt x="299" y="1057"/>
                      <a:pt x="296" y="1059"/>
                      <a:pt x="294" y="1062"/>
                    </a:cubicBezTo>
                    <a:cubicBezTo>
                      <a:pt x="292" y="1065"/>
                      <a:pt x="291" y="1070"/>
                      <a:pt x="293" y="1073"/>
                    </a:cubicBezTo>
                    <a:cubicBezTo>
                      <a:pt x="292" y="1074"/>
                      <a:pt x="291" y="1076"/>
                      <a:pt x="291" y="1077"/>
                    </a:cubicBezTo>
                    <a:cubicBezTo>
                      <a:pt x="284" y="1097"/>
                      <a:pt x="284" y="1097"/>
                      <a:pt x="284" y="1097"/>
                    </a:cubicBezTo>
                    <a:cubicBezTo>
                      <a:pt x="282" y="1104"/>
                      <a:pt x="282" y="1111"/>
                      <a:pt x="281" y="1112"/>
                    </a:cubicBezTo>
                    <a:cubicBezTo>
                      <a:pt x="281" y="1112"/>
                      <a:pt x="281" y="1112"/>
                      <a:pt x="281" y="1112"/>
                    </a:cubicBezTo>
                    <a:cubicBezTo>
                      <a:pt x="283" y="1110"/>
                      <a:pt x="284" y="1106"/>
                      <a:pt x="287" y="1097"/>
                    </a:cubicBezTo>
                    <a:cubicBezTo>
                      <a:pt x="295" y="1078"/>
                      <a:pt x="295" y="1078"/>
                      <a:pt x="295" y="1078"/>
                    </a:cubicBezTo>
                    <a:cubicBezTo>
                      <a:pt x="295" y="1077"/>
                      <a:pt x="295" y="1076"/>
                      <a:pt x="296" y="1075"/>
                    </a:cubicBezTo>
                    <a:cubicBezTo>
                      <a:pt x="297" y="1075"/>
                      <a:pt x="298" y="1075"/>
                      <a:pt x="299" y="1075"/>
                    </a:cubicBezTo>
                    <a:cubicBezTo>
                      <a:pt x="301" y="1079"/>
                      <a:pt x="304" y="1082"/>
                      <a:pt x="307" y="1086"/>
                    </a:cubicBezTo>
                    <a:cubicBezTo>
                      <a:pt x="312" y="1091"/>
                      <a:pt x="317" y="1097"/>
                      <a:pt x="319" y="1106"/>
                    </a:cubicBezTo>
                    <a:cubicBezTo>
                      <a:pt x="319" y="1111"/>
                      <a:pt x="318" y="1116"/>
                      <a:pt x="317" y="1120"/>
                    </a:cubicBezTo>
                    <a:cubicBezTo>
                      <a:pt x="317" y="1120"/>
                      <a:pt x="317" y="1120"/>
                      <a:pt x="317" y="1120"/>
                    </a:cubicBezTo>
                    <a:cubicBezTo>
                      <a:pt x="315" y="1122"/>
                      <a:pt x="314" y="1126"/>
                      <a:pt x="314" y="1130"/>
                    </a:cubicBezTo>
                    <a:cubicBezTo>
                      <a:pt x="314" y="1133"/>
                      <a:pt x="315" y="1136"/>
                      <a:pt x="317" y="1137"/>
                    </a:cubicBezTo>
                    <a:cubicBezTo>
                      <a:pt x="316" y="1152"/>
                      <a:pt x="315" y="1159"/>
                      <a:pt x="306" y="1169"/>
                    </a:cubicBezTo>
                    <a:cubicBezTo>
                      <a:pt x="303" y="1173"/>
                      <a:pt x="300" y="1176"/>
                      <a:pt x="297" y="1178"/>
                    </a:cubicBezTo>
                    <a:cubicBezTo>
                      <a:pt x="292" y="1182"/>
                      <a:pt x="287" y="1186"/>
                      <a:pt x="284" y="1200"/>
                    </a:cubicBezTo>
                    <a:cubicBezTo>
                      <a:pt x="282" y="1206"/>
                      <a:pt x="281" y="1210"/>
                      <a:pt x="280" y="1213"/>
                    </a:cubicBezTo>
                    <a:cubicBezTo>
                      <a:pt x="279" y="1213"/>
                      <a:pt x="279" y="1214"/>
                      <a:pt x="279" y="1214"/>
                    </a:cubicBezTo>
                    <a:cubicBezTo>
                      <a:pt x="277" y="1217"/>
                      <a:pt x="274" y="1228"/>
                      <a:pt x="269" y="1231"/>
                    </a:cubicBezTo>
                    <a:cubicBezTo>
                      <a:pt x="269" y="1231"/>
                      <a:pt x="269" y="1231"/>
                      <a:pt x="269" y="1231"/>
                    </a:cubicBezTo>
                    <a:cubicBezTo>
                      <a:pt x="272" y="1230"/>
                      <a:pt x="275" y="1227"/>
                      <a:pt x="277" y="1224"/>
                    </a:cubicBezTo>
                    <a:cubicBezTo>
                      <a:pt x="277" y="1226"/>
                      <a:pt x="278" y="1229"/>
                      <a:pt x="279" y="1233"/>
                    </a:cubicBezTo>
                    <a:cubicBezTo>
                      <a:pt x="282" y="1247"/>
                      <a:pt x="279" y="1251"/>
                      <a:pt x="276" y="1255"/>
                    </a:cubicBezTo>
                    <a:cubicBezTo>
                      <a:pt x="275" y="1256"/>
                      <a:pt x="275" y="1256"/>
                      <a:pt x="275" y="1256"/>
                    </a:cubicBezTo>
                    <a:cubicBezTo>
                      <a:pt x="276" y="1256"/>
                      <a:pt x="276" y="1256"/>
                      <a:pt x="276" y="1256"/>
                    </a:cubicBezTo>
                    <a:cubicBezTo>
                      <a:pt x="276" y="1255"/>
                      <a:pt x="276" y="1255"/>
                      <a:pt x="276" y="1255"/>
                    </a:cubicBezTo>
                    <a:cubicBezTo>
                      <a:pt x="280" y="1250"/>
                      <a:pt x="286" y="1248"/>
                      <a:pt x="283" y="1232"/>
                    </a:cubicBezTo>
                    <a:cubicBezTo>
                      <a:pt x="281" y="1223"/>
                      <a:pt x="281" y="1220"/>
                      <a:pt x="283" y="1216"/>
                    </a:cubicBezTo>
                    <a:cubicBezTo>
                      <a:pt x="283" y="1216"/>
                      <a:pt x="283" y="1216"/>
                      <a:pt x="283" y="1216"/>
                    </a:cubicBezTo>
                    <a:cubicBezTo>
                      <a:pt x="283" y="1215"/>
                      <a:pt x="283" y="1215"/>
                      <a:pt x="283" y="1215"/>
                    </a:cubicBezTo>
                    <a:cubicBezTo>
                      <a:pt x="283" y="1215"/>
                      <a:pt x="283" y="1215"/>
                      <a:pt x="283" y="1215"/>
                    </a:cubicBezTo>
                    <a:cubicBezTo>
                      <a:pt x="283" y="1215"/>
                      <a:pt x="283" y="1215"/>
                      <a:pt x="283" y="1214"/>
                    </a:cubicBezTo>
                    <a:cubicBezTo>
                      <a:pt x="284" y="1211"/>
                      <a:pt x="286" y="1207"/>
                      <a:pt x="288" y="1201"/>
                    </a:cubicBezTo>
                    <a:cubicBezTo>
                      <a:pt x="290" y="1189"/>
                      <a:pt x="294" y="1185"/>
                      <a:pt x="300" y="1181"/>
                    </a:cubicBezTo>
                    <a:cubicBezTo>
                      <a:pt x="303" y="1179"/>
                      <a:pt x="306" y="1176"/>
                      <a:pt x="309" y="1172"/>
                    </a:cubicBezTo>
                    <a:cubicBezTo>
                      <a:pt x="312" y="1168"/>
                      <a:pt x="314" y="1165"/>
                      <a:pt x="316" y="1162"/>
                    </a:cubicBezTo>
                    <a:cubicBezTo>
                      <a:pt x="316" y="1169"/>
                      <a:pt x="316" y="1178"/>
                      <a:pt x="316" y="1190"/>
                    </a:cubicBezTo>
                    <a:cubicBezTo>
                      <a:pt x="317" y="1214"/>
                      <a:pt x="315" y="1219"/>
                      <a:pt x="313" y="1225"/>
                    </a:cubicBezTo>
                    <a:cubicBezTo>
                      <a:pt x="311" y="1231"/>
                      <a:pt x="311" y="1231"/>
                      <a:pt x="311" y="1231"/>
                    </a:cubicBezTo>
                    <a:cubicBezTo>
                      <a:pt x="309" y="1241"/>
                      <a:pt x="310" y="1249"/>
                      <a:pt x="318" y="1263"/>
                    </a:cubicBezTo>
                    <a:cubicBezTo>
                      <a:pt x="314" y="1269"/>
                      <a:pt x="314" y="1269"/>
                      <a:pt x="314" y="1269"/>
                    </a:cubicBezTo>
                    <a:cubicBezTo>
                      <a:pt x="312" y="1272"/>
                      <a:pt x="310" y="1275"/>
                      <a:pt x="309" y="1279"/>
                    </a:cubicBezTo>
                    <a:cubicBezTo>
                      <a:pt x="307" y="1282"/>
                      <a:pt x="305" y="1283"/>
                      <a:pt x="302" y="1285"/>
                    </a:cubicBezTo>
                    <a:cubicBezTo>
                      <a:pt x="297" y="1288"/>
                      <a:pt x="292" y="1292"/>
                      <a:pt x="289" y="1304"/>
                    </a:cubicBezTo>
                    <a:cubicBezTo>
                      <a:pt x="285" y="1322"/>
                      <a:pt x="285" y="1322"/>
                      <a:pt x="285" y="1322"/>
                    </a:cubicBezTo>
                    <a:cubicBezTo>
                      <a:pt x="283" y="1330"/>
                      <a:pt x="282" y="1341"/>
                      <a:pt x="278" y="1355"/>
                    </a:cubicBezTo>
                    <a:cubicBezTo>
                      <a:pt x="272" y="1375"/>
                      <a:pt x="269" y="1378"/>
                      <a:pt x="269" y="1378"/>
                    </a:cubicBezTo>
                    <a:cubicBezTo>
                      <a:pt x="269" y="1378"/>
                      <a:pt x="269" y="1378"/>
                      <a:pt x="269" y="1378"/>
                    </a:cubicBezTo>
                    <a:cubicBezTo>
                      <a:pt x="269" y="1378"/>
                      <a:pt x="275" y="1374"/>
                      <a:pt x="282" y="1352"/>
                    </a:cubicBezTo>
                    <a:cubicBezTo>
                      <a:pt x="284" y="1343"/>
                      <a:pt x="286" y="1336"/>
                      <a:pt x="287" y="1330"/>
                    </a:cubicBezTo>
                    <a:cubicBezTo>
                      <a:pt x="293" y="1328"/>
                      <a:pt x="293" y="1328"/>
                      <a:pt x="293" y="1328"/>
                    </a:cubicBezTo>
                    <a:cubicBezTo>
                      <a:pt x="298" y="1326"/>
                      <a:pt x="303" y="1324"/>
                      <a:pt x="307" y="1322"/>
                    </a:cubicBezTo>
                    <a:cubicBezTo>
                      <a:pt x="305" y="1328"/>
                      <a:pt x="305" y="1335"/>
                      <a:pt x="313" y="1342"/>
                    </a:cubicBezTo>
                    <a:cubicBezTo>
                      <a:pt x="321" y="1349"/>
                      <a:pt x="321" y="1349"/>
                      <a:pt x="321" y="1349"/>
                    </a:cubicBezTo>
                    <a:cubicBezTo>
                      <a:pt x="328" y="1354"/>
                      <a:pt x="336" y="1359"/>
                      <a:pt x="339" y="1370"/>
                    </a:cubicBezTo>
                    <a:cubicBezTo>
                      <a:pt x="338" y="1374"/>
                      <a:pt x="337" y="1378"/>
                      <a:pt x="336" y="1382"/>
                    </a:cubicBezTo>
                    <a:cubicBezTo>
                      <a:pt x="332" y="1397"/>
                      <a:pt x="326" y="1404"/>
                      <a:pt x="316" y="1414"/>
                    </a:cubicBezTo>
                    <a:cubicBezTo>
                      <a:pt x="307" y="1425"/>
                      <a:pt x="307" y="1425"/>
                      <a:pt x="307" y="1425"/>
                    </a:cubicBezTo>
                    <a:cubicBezTo>
                      <a:pt x="305" y="1427"/>
                      <a:pt x="305" y="1427"/>
                      <a:pt x="305" y="1427"/>
                    </a:cubicBezTo>
                    <a:cubicBezTo>
                      <a:pt x="290" y="1445"/>
                      <a:pt x="278" y="1466"/>
                      <a:pt x="277" y="1474"/>
                    </a:cubicBezTo>
                    <a:cubicBezTo>
                      <a:pt x="277" y="1474"/>
                      <a:pt x="277" y="1474"/>
                      <a:pt x="277" y="1474"/>
                    </a:cubicBezTo>
                    <a:cubicBezTo>
                      <a:pt x="277" y="1467"/>
                      <a:pt x="295" y="1445"/>
                      <a:pt x="308" y="1430"/>
                    </a:cubicBezTo>
                    <a:cubicBezTo>
                      <a:pt x="310" y="1428"/>
                      <a:pt x="310" y="1428"/>
                      <a:pt x="310" y="1428"/>
                    </a:cubicBezTo>
                    <a:cubicBezTo>
                      <a:pt x="319" y="1417"/>
                      <a:pt x="319" y="1417"/>
                      <a:pt x="319" y="1417"/>
                    </a:cubicBezTo>
                    <a:cubicBezTo>
                      <a:pt x="329" y="1406"/>
                      <a:pt x="336" y="1399"/>
                      <a:pt x="340" y="1383"/>
                    </a:cubicBezTo>
                    <a:cubicBezTo>
                      <a:pt x="340" y="1382"/>
                      <a:pt x="340" y="1382"/>
                      <a:pt x="340" y="1381"/>
                    </a:cubicBezTo>
                    <a:cubicBezTo>
                      <a:pt x="342" y="1399"/>
                      <a:pt x="341" y="1424"/>
                      <a:pt x="324" y="1456"/>
                    </a:cubicBezTo>
                    <a:cubicBezTo>
                      <a:pt x="315" y="1472"/>
                      <a:pt x="306" y="1485"/>
                      <a:pt x="298" y="1497"/>
                    </a:cubicBezTo>
                    <a:cubicBezTo>
                      <a:pt x="288" y="1511"/>
                      <a:pt x="283" y="1523"/>
                      <a:pt x="280" y="1533"/>
                    </a:cubicBezTo>
                    <a:cubicBezTo>
                      <a:pt x="280" y="1533"/>
                      <a:pt x="280" y="1533"/>
                      <a:pt x="280" y="1533"/>
                    </a:cubicBezTo>
                    <a:cubicBezTo>
                      <a:pt x="282" y="1528"/>
                      <a:pt x="286" y="1523"/>
                      <a:pt x="290" y="1517"/>
                    </a:cubicBezTo>
                    <a:cubicBezTo>
                      <a:pt x="288" y="1530"/>
                      <a:pt x="288" y="1540"/>
                      <a:pt x="291" y="1561"/>
                    </a:cubicBezTo>
                    <a:cubicBezTo>
                      <a:pt x="294" y="1589"/>
                      <a:pt x="292" y="1621"/>
                      <a:pt x="290" y="1639"/>
                    </a:cubicBezTo>
                    <a:cubicBezTo>
                      <a:pt x="288" y="1654"/>
                      <a:pt x="285" y="1662"/>
                      <a:pt x="282" y="1671"/>
                    </a:cubicBezTo>
                    <a:cubicBezTo>
                      <a:pt x="279" y="1683"/>
                      <a:pt x="279" y="1683"/>
                      <a:pt x="279" y="1683"/>
                    </a:cubicBezTo>
                    <a:cubicBezTo>
                      <a:pt x="274" y="1700"/>
                      <a:pt x="276" y="1704"/>
                      <a:pt x="281" y="1713"/>
                    </a:cubicBezTo>
                    <a:cubicBezTo>
                      <a:pt x="281" y="1714"/>
                      <a:pt x="281" y="1714"/>
                      <a:pt x="281" y="1714"/>
                    </a:cubicBezTo>
                    <a:cubicBezTo>
                      <a:pt x="281" y="1714"/>
                      <a:pt x="281" y="1714"/>
                      <a:pt x="281" y="1714"/>
                    </a:cubicBezTo>
                    <a:cubicBezTo>
                      <a:pt x="281" y="1713"/>
                      <a:pt x="281" y="1713"/>
                      <a:pt x="281" y="1713"/>
                    </a:cubicBezTo>
                    <a:cubicBezTo>
                      <a:pt x="276" y="1705"/>
                      <a:pt x="278" y="1699"/>
                      <a:pt x="283" y="1684"/>
                    </a:cubicBezTo>
                    <a:cubicBezTo>
                      <a:pt x="286" y="1672"/>
                      <a:pt x="286" y="1672"/>
                      <a:pt x="286" y="1672"/>
                    </a:cubicBezTo>
                    <a:cubicBezTo>
                      <a:pt x="289" y="1663"/>
                      <a:pt x="291" y="1656"/>
                      <a:pt x="293" y="1644"/>
                    </a:cubicBezTo>
                    <a:cubicBezTo>
                      <a:pt x="294" y="1654"/>
                      <a:pt x="296" y="1663"/>
                      <a:pt x="307" y="1675"/>
                    </a:cubicBezTo>
                    <a:cubicBezTo>
                      <a:pt x="316" y="1684"/>
                      <a:pt x="321" y="1688"/>
                      <a:pt x="328" y="1693"/>
                    </a:cubicBezTo>
                    <a:cubicBezTo>
                      <a:pt x="330" y="1695"/>
                      <a:pt x="330" y="1695"/>
                      <a:pt x="330" y="1695"/>
                    </a:cubicBezTo>
                    <a:cubicBezTo>
                      <a:pt x="333" y="1701"/>
                      <a:pt x="332" y="1708"/>
                      <a:pt x="330" y="1712"/>
                    </a:cubicBezTo>
                    <a:cubicBezTo>
                      <a:pt x="327" y="1720"/>
                      <a:pt x="327" y="1720"/>
                      <a:pt x="327" y="1720"/>
                    </a:cubicBezTo>
                    <a:cubicBezTo>
                      <a:pt x="322" y="1730"/>
                      <a:pt x="317" y="1742"/>
                      <a:pt x="320" y="1750"/>
                    </a:cubicBezTo>
                    <a:cubicBezTo>
                      <a:pt x="320" y="1750"/>
                      <a:pt x="320" y="1750"/>
                      <a:pt x="320" y="1750"/>
                    </a:cubicBezTo>
                    <a:cubicBezTo>
                      <a:pt x="318" y="1743"/>
                      <a:pt x="326" y="1731"/>
                      <a:pt x="331" y="1721"/>
                    </a:cubicBezTo>
                    <a:cubicBezTo>
                      <a:pt x="334" y="1714"/>
                      <a:pt x="334" y="1714"/>
                      <a:pt x="334" y="1714"/>
                    </a:cubicBezTo>
                    <a:cubicBezTo>
                      <a:pt x="336" y="1710"/>
                      <a:pt x="337" y="1705"/>
                      <a:pt x="336" y="1699"/>
                    </a:cubicBezTo>
                    <a:cubicBezTo>
                      <a:pt x="342" y="1704"/>
                      <a:pt x="342" y="1704"/>
                      <a:pt x="342" y="1704"/>
                    </a:cubicBezTo>
                    <a:cubicBezTo>
                      <a:pt x="355" y="1714"/>
                      <a:pt x="355" y="1714"/>
                      <a:pt x="355" y="1714"/>
                    </a:cubicBezTo>
                    <a:cubicBezTo>
                      <a:pt x="370" y="1725"/>
                      <a:pt x="392" y="1739"/>
                      <a:pt x="392" y="1751"/>
                    </a:cubicBezTo>
                    <a:cubicBezTo>
                      <a:pt x="392" y="1751"/>
                      <a:pt x="392" y="1751"/>
                      <a:pt x="392" y="1751"/>
                    </a:cubicBezTo>
                    <a:cubicBezTo>
                      <a:pt x="392" y="1742"/>
                      <a:pt x="385" y="1734"/>
                      <a:pt x="376" y="1725"/>
                    </a:cubicBezTo>
                    <a:cubicBezTo>
                      <a:pt x="383" y="1728"/>
                      <a:pt x="390" y="1727"/>
                      <a:pt x="398" y="1724"/>
                    </a:cubicBezTo>
                    <a:cubicBezTo>
                      <a:pt x="398" y="1724"/>
                      <a:pt x="398" y="1724"/>
                      <a:pt x="398" y="1724"/>
                    </a:cubicBezTo>
                    <a:cubicBezTo>
                      <a:pt x="386" y="1729"/>
                      <a:pt x="378" y="1723"/>
                      <a:pt x="366" y="1717"/>
                    </a:cubicBezTo>
                    <a:cubicBezTo>
                      <a:pt x="365" y="1717"/>
                      <a:pt x="365" y="1717"/>
                      <a:pt x="365" y="1717"/>
                    </a:cubicBezTo>
                    <a:cubicBezTo>
                      <a:pt x="363" y="1715"/>
                      <a:pt x="360" y="1713"/>
                      <a:pt x="357" y="1711"/>
                    </a:cubicBezTo>
                    <a:cubicBezTo>
                      <a:pt x="345" y="1701"/>
                      <a:pt x="345" y="1701"/>
                      <a:pt x="345" y="1701"/>
                    </a:cubicBezTo>
                    <a:cubicBezTo>
                      <a:pt x="330" y="1690"/>
                      <a:pt x="330" y="1690"/>
                      <a:pt x="330" y="1690"/>
                    </a:cubicBezTo>
                    <a:cubicBezTo>
                      <a:pt x="323" y="1685"/>
                      <a:pt x="318" y="1681"/>
                      <a:pt x="310" y="1672"/>
                    </a:cubicBezTo>
                    <a:cubicBezTo>
                      <a:pt x="299" y="1661"/>
                      <a:pt x="298" y="1652"/>
                      <a:pt x="297" y="1641"/>
                    </a:cubicBezTo>
                    <a:cubicBezTo>
                      <a:pt x="295" y="1631"/>
                      <a:pt x="295" y="1631"/>
                      <a:pt x="295" y="1631"/>
                    </a:cubicBezTo>
                    <a:cubicBezTo>
                      <a:pt x="295" y="1631"/>
                      <a:pt x="295" y="1631"/>
                      <a:pt x="295" y="1631"/>
                    </a:cubicBezTo>
                    <a:cubicBezTo>
                      <a:pt x="297" y="1612"/>
                      <a:pt x="297" y="1584"/>
                      <a:pt x="295" y="1561"/>
                    </a:cubicBezTo>
                    <a:cubicBezTo>
                      <a:pt x="292" y="1535"/>
                      <a:pt x="292" y="1525"/>
                      <a:pt x="296" y="1508"/>
                    </a:cubicBezTo>
                    <a:cubicBezTo>
                      <a:pt x="298" y="1505"/>
                      <a:pt x="300" y="1502"/>
                      <a:pt x="302" y="1499"/>
                    </a:cubicBezTo>
                    <a:cubicBezTo>
                      <a:pt x="307" y="1491"/>
                      <a:pt x="313" y="1482"/>
                      <a:pt x="319" y="1473"/>
                    </a:cubicBezTo>
                    <a:cubicBezTo>
                      <a:pt x="319" y="1477"/>
                      <a:pt x="318" y="1482"/>
                      <a:pt x="317" y="1489"/>
                    </a:cubicBezTo>
                    <a:cubicBezTo>
                      <a:pt x="315" y="1501"/>
                      <a:pt x="315" y="1501"/>
                      <a:pt x="315" y="1501"/>
                    </a:cubicBezTo>
                    <a:cubicBezTo>
                      <a:pt x="312" y="1519"/>
                      <a:pt x="311" y="1526"/>
                      <a:pt x="321" y="1548"/>
                    </a:cubicBezTo>
                    <a:cubicBezTo>
                      <a:pt x="321" y="1548"/>
                      <a:pt x="321" y="1548"/>
                      <a:pt x="321" y="1548"/>
                    </a:cubicBezTo>
                    <a:cubicBezTo>
                      <a:pt x="321" y="1548"/>
                      <a:pt x="321" y="1548"/>
                      <a:pt x="321" y="1548"/>
                    </a:cubicBezTo>
                    <a:cubicBezTo>
                      <a:pt x="321" y="1549"/>
                      <a:pt x="321" y="1549"/>
                      <a:pt x="322" y="1550"/>
                    </a:cubicBezTo>
                    <a:cubicBezTo>
                      <a:pt x="334" y="1575"/>
                      <a:pt x="349" y="1598"/>
                      <a:pt x="349" y="1620"/>
                    </a:cubicBezTo>
                    <a:cubicBezTo>
                      <a:pt x="349" y="1620"/>
                      <a:pt x="349" y="1620"/>
                      <a:pt x="349" y="1620"/>
                    </a:cubicBezTo>
                    <a:cubicBezTo>
                      <a:pt x="349" y="1599"/>
                      <a:pt x="339" y="1577"/>
                      <a:pt x="328" y="1555"/>
                    </a:cubicBezTo>
                    <a:cubicBezTo>
                      <a:pt x="334" y="1557"/>
                      <a:pt x="340" y="1552"/>
                      <a:pt x="345" y="1549"/>
                    </a:cubicBezTo>
                    <a:cubicBezTo>
                      <a:pt x="345" y="1549"/>
                      <a:pt x="345" y="1549"/>
                      <a:pt x="345" y="1549"/>
                    </a:cubicBezTo>
                    <a:cubicBezTo>
                      <a:pt x="343" y="1550"/>
                      <a:pt x="331" y="1556"/>
                      <a:pt x="324" y="1546"/>
                    </a:cubicBezTo>
                    <a:cubicBezTo>
                      <a:pt x="315" y="1526"/>
                      <a:pt x="316" y="1520"/>
                      <a:pt x="319" y="1502"/>
                    </a:cubicBezTo>
                    <a:cubicBezTo>
                      <a:pt x="321" y="1490"/>
                      <a:pt x="321" y="1490"/>
                      <a:pt x="321" y="1490"/>
                    </a:cubicBezTo>
                    <a:cubicBezTo>
                      <a:pt x="323" y="1479"/>
                      <a:pt x="324" y="1473"/>
                      <a:pt x="323" y="1467"/>
                    </a:cubicBezTo>
                    <a:cubicBezTo>
                      <a:pt x="324" y="1464"/>
                      <a:pt x="326" y="1461"/>
                      <a:pt x="327" y="1458"/>
                    </a:cubicBezTo>
                    <a:cubicBezTo>
                      <a:pt x="343" y="1430"/>
                      <a:pt x="348" y="1403"/>
                      <a:pt x="344" y="1374"/>
                    </a:cubicBezTo>
                    <a:cubicBezTo>
                      <a:pt x="343" y="1373"/>
                      <a:pt x="343" y="1371"/>
                      <a:pt x="343" y="1370"/>
                    </a:cubicBezTo>
                    <a:cubicBezTo>
                      <a:pt x="345" y="1356"/>
                      <a:pt x="345" y="1340"/>
                      <a:pt x="344" y="1320"/>
                    </a:cubicBezTo>
                    <a:cubicBezTo>
                      <a:pt x="344" y="1320"/>
                      <a:pt x="344" y="1320"/>
                      <a:pt x="344" y="1320"/>
                    </a:cubicBezTo>
                    <a:cubicBezTo>
                      <a:pt x="345" y="1316"/>
                      <a:pt x="345" y="1313"/>
                      <a:pt x="346" y="1309"/>
                    </a:cubicBezTo>
                    <a:cubicBezTo>
                      <a:pt x="349" y="1301"/>
                      <a:pt x="352" y="1289"/>
                      <a:pt x="352" y="1252"/>
                    </a:cubicBezTo>
                    <a:cubicBezTo>
                      <a:pt x="352" y="1249"/>
                      <a:pt x="352" y="1246"/>
                      <a:pt x="352" y="1243"/>
                    </a:cubicBezTo>
                    <a:cubicBezTo>
                      <a:pt x="354" y="1247"/>
                      <a:pt x="357" y="1251"/>
                      <a:pt x="361" y="1255"/>
                    </a:cubicBezTo>
                    <a:cubicBezTo>
                      <a:pt x="364" y="1261"/>
                      <a:pt x="369" y="1266"/>
                      <a:pt x="373" y="1274"/>
                    </a:cubicBezTo>
                    <a:cubicBezTo>
                      <a:pt x="383" y="1291"/>
                      <a:pt x="392" y="1314"/>
                      <a:pt x="396" y="1333"/>
                    </a:cubicBezTo>
                    <a:cubicBezTo>
                      <a:pt x="396" y="1333"/>
                      <a:pt x="396" y="1333"/>
                      <a:pt x="396" y="1333"/>
                    </a:cubicBezTo>
                    <a:cubicBezTo>
                      <a:pt x="396" y="1334"/>
                      <a:pt x="397" y="1334"/>
                      <a:pt x="397" y="1335"/>
                    </a:cubicBezTo>
                    <a:cubicBezTo>
                      <a:pt x="397" y="1338"/>
                      <a:pt x="398" y="1340"/>
                      <a:pt x="398" y="1343"/>
                    </a:cubicBezTo>
                    <a:cubicBezTo>
                      <a:pt x="400" y="1355"/>
                      <a:pt x="400" y="1367"/>
                      <a:pt x="399" y="1377"/>
                    </a:cubicBezTo>
                    <a:cubicBezTo>
                      <a:pt x="399" y="1383"/>
                      <a:pt x="399" y="1389"/>
                      <a:pt x="399" y="1393"/>
                    </a:cubicBezTo>
                    <a:cubicBezTo>
                      <a:pt x="401" y="1392"/>
                      <a:pt x="401" y="1392"/>
                      <a:pt x="401" y="1392"/>
                    </a:cubicBezTo>
                    <a:cubicBezTo>
                      <a:pt x="400" y="1388"/>
                      <a:pt x="401" y="1381"/>
                      <a:pt x="401" y="1375"/>
                    </a:cubicBezTo>
                    <a:cubicBezTo>
                      <a:pt x="401" y="1365"/>
                      <a:pt x="404" y="1356"/>
                      <a:pt x="402" y="1344"/>
                    </a:cubicBezTo>
                    <a:cubicBezTo>
                      <a:pt x="407" y="1348"/>
                      <a:pt x="410" y="1347"/>
                      <a:pt x="410" y="1347"/>
                    </a:cubicBezTo>
                    <a:cubicBezTo>
                      <a:pt x="410" y="1347"/>
                      <a:pt x="410" y="1347"/>
                      <a:pt x="410" y="1347"/>
                    </a:cubicBezTo>
                    <a:cubicBezTo>
                      <a:pt x="410" y="1347"/>
                      <a:pt x="404" y="1344"/>
                      <a:pt x="401" y="1334"/>
                    </a:cubicBezTo>
                    <a:cubicBezTo>
                      <a:pt x="396" y="1314"/>
                      <a:pt x="387" y="1289"/>
                      <a:pt x="376" y="1272"/>
                    </a:cubicBezTo>
                    <a:cubicBezTo>
                      <a:pt x="372" y="1264"/>
                      <a:pt x="368" y="1258"/>
                      <a:pt x="364" y="1253"/>
                    </a:cubicBezTo>
                    <a:cubicBezTo>
                      <a:pt x="358" y="1244"/>
                      <a:pt x="353" y="1238"/>
                      <a:pt x="351" y="1230"/>
                    </a:cubicBezTo>
                    <a:cubicBezTo>
                      <a:pt x="347" y="1190"/>
                      <a:pt x="334" y="1157"/>
                      <a:pt x="326" y="1137"/>
                    </a:cubicBezTo>
                    <a:cubicBezTo>
                      <a:pt x="328" y="1135"/>
                      <a:pt x="328" y="1132"/>
                      <a:pt x="328" y="1129"/>
                    </a:cubicBezTo>
                    <a:cubicBezTo>
                      <a:pt x="328" y="1124"/>
                      <a:pt x="325" y="1120"/>
                      <a:pt x="321" y="1119"/>
                    </a:cubicBezTo>
                    <a:cubicBezTo>
                      <a:pt x="323" y="1106"/>
                      <a:pt x="325" y="1094"/>
                      <a:pt x="325" y="1083"/>
                    </a:cubicBezTo>
                    <a:cubicBezTo>
                      <a:pt x="330" y="1089"/>
                      <a:pt x="338" y="1091"/>
                      <a:pt x="346" y="1093"/>
                    </a:cubicBezTo>
                    <a:cubicBezTo>
                      <a:pt x="352" y="1094"/>
                      <a:pt x="358" y="1096"/>
                      <a:pt x="365" y="1099"/>
                    </a:cubicBezTo>
                    <a:cubicBezTo>
                      <a:pt x="367" y="1100"/>
                      <a:pt x="368" y="1101"/>
                      <a:pt x="370" y="1102"/>
                    </a:cubicBezTo>
                    <a:cubicBezTo>
                      <a:pt x="376" y="1108"/>
                      <a:pt x="381" y="1119"/>
                      <a:pt x="377" y="1133"/>
                    </a:cubicBezTo>
                    <a:cubicBezTo>
                      <a:pt x="377" y="1133"/>
                      <a:pt x="377" y="1133"/>
                      <a:pt x="377" y="1133"/>
                    </a:cubicBezTo>
                    <a:cubicBezTo>
                      <a:pt x="380" y="1123"/>
                      <a:pt x="380" y="1115"/>
                      <a:pt x="379" y="1109"/>
                    </a:cubicBezTo>
                    <a:cubicBezTo>
                      <a:pt x="381" y="1111"/>
                      <a:pt x="383" y="1113"/>
                      <a:pt x="384" y="1115"/>
                    </a:cubicBezTo>
                    <a:cubicBezTo>
                      <a:pt x="389" y="1120"/>
                      <a:pt x="393" y="1125"/>
                      <a:pt x="399" y="1124"/>
                    </a:cubicBezTo>
                    <a:cubicBezTo>
                      <a:pt x="399" y="1124"/>
                      <a:pt x="399" y="1124"/>
                      <a:pt x="399" y="1124"/>
                    </a:cubicBezTo>
                    <a:cubicBezTo>
                      <a:pt x="395" y="1124"/>
                      <a:pt x="392" y="1117"/>
                      <a:pt x="387" y="1112"/>
                    </a:cubicBezTo>
                    <a:cubicBezTo>
                      <a:pt x="383" y="1108"/>
                      <a:pt x="379" y="1103"/>
                      <a:pt x="373" y="1099"/>
                    </a:cubicBezTo>
                    <a:cubicBezTo>
                      <a:pt x="372" y="1099"/>
                      <a:pt x="372" y="1098"/>
                      <a:pt x="372" y="1098"/>
                    </a:cubicBezTo>
                    <a:cubicBezTo>
                      <a:pt x="372" y="1098"/>
                      <a:pt x="372" y="1098"/>
                      <a:pt x="372" y="1098"/>
                    </a:cubicBezTo>
                    <a:cubicBezTo>
                      <a:pt x="370" y="1097"/>
                      <a:pt x="368" y="1096"/>
                      <a:pt x="366" y="1095"/>
                    </a:cubicBezTo>
                    <a:cubicBezTo>
                      <a:pt x="360" y="1092"/>
                      <a:pt x="353" y="1091"/>
                      <a:pt x="347" y="1089"/>
                    </a:cubicBezTo>
                    <a:cubicBezTo>
                      <a:pt x="336" y="1086"/>
                      <a:pt x="328" y="1084"/>
                      <a:pt x="325" y="1075"/>
                    </a:cubicBezTo>
                    <a:cubicBezTo>
                      <a:pt x="326" y="1050"/>
                      <a:pt x="323" y="1034"/>
                      <a:pt x="320" y="1023"/>
                    </a:cubicBezTo>
                    <a:cubicBezTo>
                      <a:pt x="321" y="1001"/>
                      <a:pt x="309" y="975"/>
                      <a:pt x="298" y="958"/>
                    </a:cubicBezTo>
                    <a:cubicBezTo>
                      <a:pt x="297" y="957"/>
                      <a:pt x="296" y="956"/>
                      <a:pt x="295" y="954"/>
                    </a:cubicBezTo>
                    <a:cubicBezTo>
                      <a:pt x="296" y="944"/>
                      <a:pt x="302" y="936"/>
                      <a:pt x="309" y="928"/>
                    </a:cubicBezTo>
                    <a:cubicBezTo>
                      <a:pt x="316" y="920"/>
                      <a:pt x="323" y="912"/>
                      <a:pt x="325" y="901"/>
                    </a:cubicBezTo>
                    <a:cubicBezTo>
                      <a:pt x="325" y="896"/>
                      <a:pt x="324" y="893"/>
                      <a:pt x="323" y="889"/>
                    </a:cubicBezTo>
                    <a:cubicBezTo>
                      <a:pt x="322" y="883"/>
                      <a:pt x="322" y="883"/>
                      <a:pt x="322" y="883"/>
                    </a:cubicBezTo>
                    <a:cubicBezTo>
                      <a:pt x="321" y="878"/>
                      <a:pt x="321" y="871"/>
                      <a:pt x="322" y="866"/>
                    </a:cubicBezTo>
                    <a:cubicBezTo>
                      <a:pt x="325" y="858"/>
                      <a:pt x="325" y="858"/>
                      <a:pt x="325" y="858"/>
                    </a:cubicBezTo>
                    <a:cubicBezTo>
                      <a:pt x="327" y="849"/>
                      <a:pt x="330" y="839"/>
                      <a:pt x="330" y="830"/>
                    </a:cubicBezTo>
                    <a:cubicBezTo>
                      <a:pt x="335" y="836"/>
                      <a:pt x="341" y="841"/>
                      <a:pt x="347" y="846"/>
                    </a:cubicBezTo>
                    <a:cubicBezTo>
                      <a:pt x="347" y="849"/>
                      <a:pt x="348" y="853"/>
                      <a:pt x="348" y="857"/>
                    </a:cubicBezTo>
                    <a:cubicBezTo>
                      <a:pt x="350" y="871"/>
                      <a:pt x="350" y="871"/>
                      <a:pt x="350" y="871"/>
                    </a:cubicBezTo>
                    <a:cubicBezTo>
                      <a:pt x="351" y="880"/>
                      <a:pt x="351" y="883"/>
                      <a:pt x="358" y="891"/>
                    </a:cubicBezTo>
                    <a:cubicBezTo>
                      <a:pt x="359" y="894"/>
                      <a:pt x="359" y="894"/>
                      <a:pt x="359" y="894"/>
                    </a:cubicBezTo>
                    <a:cubicBezTo>
                      <a:pt x="367" y="903"/>
                      <a:pt x="371" y="908"/>
                      <a:pt x="375" y="924"/>
                    </a:cubicBezTo>
                    <a:cubicBezTo>
                      <a:pt x="379" y="940"/>
                      <a:pt x="379" y="940"/>
                      <a:pt x="379" y="940"/>
                    </a:cubicBezTo>
                    <a:cubicBezTo>
                      <a:pt x="380" y="944"/>
                      <a:pt x="381" y="949"/>
                      <a:pt x="382" y="953"/>
                    </a:cubicBezTo>
                    <a:cubicBezTo>
                      <a:pt x="382" y="953"/>
                      <a:pt x="382" y="953"/>
                      <a:pt x="382" y="953"/>
                    </a:cubicBezTo>
                    <a:cubicBezTo>
                      <a:pt x="383" y="964"/>
                      <a:pt x="376" y="973"/>
                      <a:pt x="370" y="977"/>
                    </a:cubicBezTo>
                    <a:cubicBezTo>
                      <a:pt x="370" y="977"/>
                      <a:pt x="370" y="977"/>
                      <a:pt x="370" y="977"/>
                    </a:cubicBezTo>
                    <a:cubicBezTo>
                      <a:pt x="375" y="973"/>
                      <a:pt x="383" y="971"/>
                      <a:pt x="385" y="963"/>
                    </a:cubicBezTo>
                    <a:cubicBezTo>
                      <a:pt x="387" y="970"/>
                      <a:pt x="392" y="972"/>
                      <a:pt x="397" y="976"/>
                    </a:cubicBezTo>
                    <a:cubicBezTo>
                      <a:pt x="397" y="976"/>
                      <a:pt x="397" y="976"/>
                      <a:pt x="397" y="976"/>
                    </a:cubicBezTo>
                    <a:cubicBezTo>
                      <a:pt x="389" y="970"/>
                      <a:pt x="386" y="954"/>
                      <a:pt x="383" y="939"/>
                    </a:cubicBezTo>
                    <a:cubicBezTo>
                      <a:pt x="379" y="923"/>
                      <a:pt x="379" y="923"/>
                      <a:pt x="379" y="923"/>
                    </a:cubicBezTo>
                    <a:cubicBezTo>
                      <a:pt x="379" y="923"/>
                      <a:pt x="379" y="923"/>
                      <a:pt x="379" y="922"/>
                    </a:cubicBezTo>
                    <a:cubicBezTo>
                      <a:pt x="386" y="928"/>
                      <a:pt x="394" y="929"/>
                      <a:pt x="403" y="925"/>
                    </a:cubicBezTo>
                    <a:cubicBezTo>
                      <a:pt x="410" y="921"/>
                      <a:pt x="410" y="921"/>
                      <a:pt x="410" y="921"/>
                    </a:cubicBezTo>
                    <a:cubicBezTo>
                      <a:pt x="414" y="919"/>
                      <a:pt x="417" y="915"/>
                      <a:pt x="419" y="915"/>
                    </a:cubicBezTo>
                    <a:cubicBezTo>
                      <a:pt x="419" y="915"/>
                      <a:pt x="419" y="915"/>
                      <a:pt x="419" y="915"/>
                    </a:cubicBezTo>
                    <a:cubicBezTo>
                      <a:pt x="416" y="915"/>
                      <a:pt x="413" y="916"/>
                      <a:pt x="409" y="918"/>
                    </a:cubicBezTo>
                    <a:cubicBezTo>
                      <a:pt x="401" y="921"/>
                      <a:pt x="401" y="921"/>
                      <a:pt x="401" y="921"/>
                    </a:cubicBezTo>
                    <a:cubicBezTo>
                      <a:pt x="392" y="925"/>
                      <a:pt x="383" y="923"/>
                      <a:pt x="377" y="915"/>
                    </a:cubicBezTo>
                    <a:cubicBezTo>
                      <a:pt x="376" y="915"/>
                      <a:pt x="376" y="915"/>
                      <a:pt x="376" y="915"/>
                    </a:cubicBezTo>
                    <a:cubicBezTo>
                      <a:pt x="373" y="904"/>
                      <a:pt x="368" y="899"/>
                      <a:pt x="362" y="891"/>
                    </a:cubicBezTo>
                    <a:cubicBezTo>
                      <a:pt x="361" y="889"/>
                      <a:pt x="361" y="889"/>
                      <a:pt x="361" y="889"/>
                    </a:cubicBezTo>
                    <a:cubicBezTo>
                      <a:pt x="355" y="882"/>
                      <a:pt x="355" y="880"/>
                      <a:pt x="354" y="871"/>
                    </a:cubicBezTo>
                    <a:cubicBezTo>
                      <a:pt x="352" y="856"/>
                      <a:pt x="352" y="856"/>
                      <a:pt x="352" y="856"/>
                    </a:cubicBezTo>
                    <a:cubicBezTo>
                      <a:pt x="350" y="842"/>
                      <a:pt x="353" y="832"/>
                      <a:pt x="356" y="820"/>
                    </a:cubicBezTo>
                    <a:cubicBezTo>
                      <a:pt x="358" y="814"/>
                      <a:pt x="360" y="807"/>
                      <a:pt x="362" y="799"/>
                    </a:cubicBezTo>
                    <a:cubicBezTo>
                      <a:pt x="362" y="795"/>
                      <a:pt x="363" y="791"/>
                      <a:pt x="363" y="787"/>
                    </a:cubicBezTo>
                    <a:cubicBezTo>
                      <a:pt x="367" y="794"/>
                      <a:pt x="372" y="801"/>
                      <a:pt x="380" y="811"/>
                    </a:cubicBezTo>
                    <a:cubicBezTo>
                      <a:pt x="390" y="822"/>
                      <a:pt x="407" y="849"/>
                      <a:pt x="416" y="886"/>
                    </a:cubicBezTo>
                    <a:cubicBezTo>
                      <a:pt x="416" y="886"/>
                      <a:pt x="416" y="886"/>
                      <a:pt x="416" y="886"/>
                    </a:cubicBezTo>
                    <a:cubicBezTo>
                      <a:pt x="415" y="875"/>
                      <a:pt x="413" y="866"/>
                      <a:pt x="410" y="857"/>
                    </a:cubicBezTo>
                    <a:cubicBezTo>
                      <a:pt x="415" y="863"/>
                      <a:pt x="422" y="868"/>
                      <a:pt x="429" y="868"/>
                    </a:cubicBezTo>
                    <a:cubicBezTo>
                      <a:pt x="429" y="868"/>
                      <a:pt x="429" y="868"/>
                      <a:pt x="429" y="868"/>
                    </a:cubicBezTo>
                    <a:cubicBezTo>
                      <a:pt x="420" y="868"/>
                      <a:pt x="411" y="853"/>
                      <a:pt x="405" y="843"/>
                    </a:cubicBezTo>
                    <a:cubicBezTo>
                      <a:pt x="405" y="843"/>
                      <a:pt x="405" y="843"/>
                      <a:pt x="405" y="843"/>
                    </a:cubicBezTo>
                    <a:cubicBezTo>
                      <a:pt x="398" y="827"/>
                      <a:pt x="389" y="815"/>
                      <a:pt x="383" y="808"/>
                    </a:cubicBezTo>
                    <a:cubicBezTo>
                      <a:pt x="371" y="794"/>
                      <a:pt x="366" y="787"/>
                      <a:pt x="363" y="776"/>
                    </a:cubicBezTo>
                    <a:cubicBezTo>
                      <a:pt x="363" y="771"/>
                      <a:pt x="362" y="767"/>
                      <a:pt x="361" y="761"/>
                    </a:cubicBezTo>
                    <a:cubicBezTo>
                      <a:pt x="359" y="745"/>
                      <a:pt x="359" y="745"/>
                      <a:pt x="359" y="745"/>
                    </a:cubicBezTo>
                    <a:cubicBezTo>
                      <a:pt x="359" y="745"/>
                      <a:pt x="359" y="745"/>
                      <a:pt x="359" y="744"/>
                    </a:cubicBezTo>
                    <a:cubicBezTo>
                      <a:pt x="359" y="744"/>
                      <a:pt x="359" y="744"/>
                      <a:pt x="359" y="744"/>
                    </a:cubicBezTo>
                    <a:cubicBezTo>
                      <a:pt x="359" y="743"/>
                      <a:pt x="359" y="741"/>
                      <a:pt x="359" y="740"/>
                    </a:cubicBezTo>
                    <a:cubicBezTo>
                      <a:pt x="358" y="731"/>
                      <a:pt x="357" y="725"/>
                      <a:pt x="357" y="718"/>
                    </a:cubicBezTo>
                    <a:cubicBezTo>
                      <a:pt x="357" y="714"/>
                      <a:pt x="356" y="709"/>
                      <a:pt x="356" y="705"/>
                    </a:cubicBezTo>
                    <a:cubicBezTo>
                      <a:pt x="362" y="713"/>
                      <a:pt x="370" y="719"/>
                      <a:pt x="378" y="722"/>
                    </a:cubicBezTo>
                    <a:cubicBezTo>
                      <a:pt x="384" y="725"/>
                      <a:pt x="391" y="725"/>
                      <a:pt x="398" y="726"/>
                    </a:cubicBezTo>
                    <a:cubicBezTo>
                      <a:pt x="408" y="726"/>
                      <a:pt x="408" y="726"/>
                      <a:pt x="408" y="726"/>
                    </a:cubicBezTo>
                    <a:cubicBezTo>
                      <a:pt x="410" y="726"/>
                      <a:pt x="411" y="727"/>
                      <a:pt x="413" y="728"/>
                    </a:cubicBezTo>
                    <a:cubicBezTo>
                      <a:pt x="413" y="728"/>
                      <a:pt x="413" y="728"/>
                      <a:pt x="413" y="728"/>
                    </a:cubicBezTo>
                    <a:cubicBezTo>
                      <a:pt x="413" y="728"/>
                      <a:pt x="413" y="728"/>
                      <a:pt x="413" y="728"/>
                    </a:cubicBezTo>
                    <a:cubicBezTo>
                      <a:pt x="416" y="729"/>
                      <a:pt x="419" y="730"/>
                      <a:pt x="422" y="733"/>
                    </a:cubicBezTo>
                    <a:cubicBezTo>
                      <a:pt x="430" y="738"/>
                      <a:pt x="430" y="738"/>
                      <a:pt x="430" y="738"/>
                    </a:cubicBezTo>
                    <a:cubicBezTo>
                      <a:pt x="430" y="738"/>
                      <a:pt x="430" y="738"/>
                      <a:pt x="430" y="738"/>
                    </a:cubicBezTo>
                    <a:cubicBezTo>
                      <a:pt x="424" y="732"/>
                      <a:pt x="424" y="732"/>
                      <a:pt x="424" y="732"/>
                    </a:cubicBezTo>
                    <a:cubicBezTo>
                      <a:pt x="423" y="730"/>
                      <a:pt x="421" y="728"/>
                      <a:pt x="419" y="727"/>
                    </a:cubicBezTo>
                    <a:cubicBezTo>
                      <a:pt x="422" y="726"/>
                      <a:pt x="425" y="723"/>
                      <a:pt x="428" y="721"/>
                    </a:cubicBezTo>
                    <a:lnTo>
                      <a:pt x="431" y="719"/>
                    </a:lnTo>
                    <a:close/>
                    <a:moveTo>
                      <a:pt x="292" y="72"/>
                    </a:moveTo>
                    <a:cubicBezTo>
                      <a:pt x="292" y="72"/>
                      <a:pt x="292" y="71"/>
                      <a:pt x="291" y="71"/>
                    </a:cubicBezTo>
                    <a:cubicBezTo>
                      <a:pt x="296" y="68"/>
                      <a:pt x="300" y="66"/>
                      <a:pt x="305" y="68"/>
                    </a:cubicBezTo>
                    <a:cubicBezTo>
                      <a:pt x="307" y="69"/>
                      <a:pt x="309" y="71"/>
                      <a:pt x="311" y="72"/>
                    </a:cubicBezTo>
                    <a:cubicBezTo>
                      <a:pt x="312" y="73"/>
                      <a:pt x="313" y="73"/>
                      <a:pt x="314" y="74"/>
                    </a:cubicBezTo>
                    <a:cubicBezTo>
                      <a:pt x="310" y="77"/>
                      <a:pt x="308" y="83"/>
                      <a:pt x="306" y="89"/>
                    </a:cubicBezTo>
                    <a:cubicBezTo>
                      <a:pt x="305" y="93"/>
                      <a:pt x="304" y="97"/>
                      <a:pt x="303" y="98"/>
                    </a:cubicBezTo>
                    <a:cubicBezTo>
                      <a:pt x="300" y="101"/>
                      <a:pt x="296" y="103"/>
                      <a:pt x="292" y="104"/>
                    </a:cubicBezTo>
                    <a:cubicBezTo>
                      <a:pt x="291" y="101"/>
                      <a:pt x="289" y="99"/>
                      <a:pt x="287" y="98"/>
                    </a:cubicBezTo>
                    <a:cubicBezTo>
                      <a:pt x="287" y="92"/>
                      <a:pt x="287" y="87"/>
                      <a:pt x="286" y="82"/>
                    </a:cubicBezTo>
                    <a:cubicBezTo>
                      <a:pt x="290" y="82"/>
                      <a:pt x="292" y="77"/>
                      <a:pt x="292" y="72"/>
                    </a:cubicBezTo>
                    <a:close/>
                    <a:moveTo>
                      <a:pt x="129" y="108"/>
                    </a:moveTo>
                    <a:cubicBezTo>
                      <a:pt x="129" y="108"/>
                      <a:pt x="129" y="108"/>
                      <a:pt x="129" y="109"/>
                    </a:cubicBezTo>
                    <a:cubicBezTo>
                      <a:pt x="125" y="112"/>
                      <a:pt x="122" y="116"/>
                      <a:pt x="119" y="120"/>
                    </a:cubicBezTo>
                    <a:cubicBezTo>
                      <a:pt x="115" y="125"/>
                      <a:pt x="111" y="130"/>
                      <a:pt x="107" y="133"/>
                    </a:cubicBezTo>
                    <a:cubicBezTo>
                      <a:pt x="103" y="136"/>
                      <a:pt x="100" y="137"/>
                      <a:pt x="96" y="138"/>
                    </a:cubicBezTo>
                    <a:cubicBezTo>
                      <a:pt x="101" y="131"/>
                      <a:pt x="103" y="122"/>
                      <a:pt x="103" y="113"/>
                    </a:cubicBezTo>
                    <a:cubicBezTo>
                      <a:pt x="103" y="113"/>
                      <a:pt x="103" y="112"/>
                      <a:pt x="104" y="112"/>
                    </a:cubicBezTo>
                    <a:cubicBezTo>
                      <a:pt x="109" y="110"/>
                      <a:pt x="112" y="105"/>
                      <a:pt x="110" y="101"/>
                    </a:cubicBezTo>
                    <a:cubicBezTo>
                      <a:pt x="110" y="101"/>
                      <a:pt x="110" y="101"/>
                      <a:pt x="109" y="101"/>
                    </a:cubicBezTo>
                    <a:cubicBezTo>
                      <a:pt x="117" y="95"/>
                      <a:pt x="122" y="92"/>
                      <a:pt x="127" y="96"/>
                    </a:cubicBezTo>
                    <a:cubicBezTo>
                      <a:pt x="127" y="96"/>
                      <a:pt x="127" y="96"/>
                      <a:pt x="127" y="96"/>
                    </a:cubicBezTo>
                    <a:cubicBezTo>
                      <a:pt x="128" y="98"/>
                      <a:pt x="130" y="99"/>
                      <a:pt x="131" y="101"/>
                    </a:cubicBezTo>
                    <a:cubicBezTo>
                      <a:pt x="133" y="103"/>
                      <a:pt x="133" y="103"/>
                      <a:pt x="133" y="103"/>
                    </a:cubicBezTo>
                    <a:cubicBezTo>
                      <a:pt x="130" y="104"/>
                      <a:pt x="129" y="106"/>
                      <a:pt x="129" y="108"/>
                    </a:cubicBezTo>
                    <a:close/>
                    <a:moveTo>
                      <a:pt x="171" y="103"/>
                    </a:moveTo>
                    <a:cubicBezTo>
                      <a:pt x="174" y="97"/>
                      <a:pt x="175" y="90"/>
                      <a:pt x="176" y="84"/>
                    </a:cubicBezTo>
                    <a:cubicBezTo>
                      <a:pt x="176" y="76"/>
                      <a:pt x="176" y="76"/>
                      <a:pt x="176" y="76"/>
                    </a:cubicBezTo>
                    <a:cubicBezTo>
                      <a:pt x="175" y="67"/>
                      <a:pt x="175" y="56"/>
                      <a:pt x="180" y="52"/>
                    </a:cubicBezTo>
                    <a:cubicBezTo>
                      <a:pt x="180" y="52"/>
                      <a:pt x="180" y="52"/>
                      <a:pt x="180" y="52"/>
                    </a:cubicBezTo>
                    <a:cubicBezTo>
                      <a:pt x="182" y="52"/>
                      <a:pt x="183" y="52"/>
                      <a:pt x="185" y="51"/>
                    </a:cubicBezTo>
                    <a:cubicBezTo>
                      <a:pt x="186" y="54"/>
                      <a:pt x="188" y="56"/>
                      <a:pt x="191" y="56"/>
                    </a:cubicBezTo>
                    <a:cubicBezTo>
                      <a:pt x="191" y="60"/>
                      <a:pt x="192" y="64"/>
                      <a:pt x="193" y="69"/>
                    </a:cubicBezTo>
                    <a:cubicBezTo>
                      <a:pt x="190" y="70"/>
                      <a:pt x="188" y="74"/>
                      <a:pt x="188" y="79"/>
                    </a:cubicBezTo>
                    <a:cubicBezTo>
                      <a:pt x="188" y="80"/>
                      <a:pt x="189" y="82"/>
                      <a:pt x="189" y="83"/>
                    </a:cubicBezTo>
                    <a:cubicBezTo>
                      <a:pt x="188" y="84"/>
                      <a:pt x="187" y="86"/>
                      <a:pt x="186" y="87"/>
                    </a:cubicBezTo>
                    <a:cubicBezTo>
                      <a:pt x="184" y="90"/>
                      <a:pt x="182" y="93"/>
                      <a:pt x="180" y="95"/>
                    </a:cubicBezTo>
                    <a:cubicBezTo>
                      <a:pt x="173" y="102"/>
                      <a:pt x="173" y="102"/>
                      <a:pt x="173" y="102"/>
                    </a:cubicBezTo>
                    <a:lnTo>
                      <a:pt x="171" y="103"/>
                    </a:lnTo>
                    <a:close/>
                    <a:moveTo>
                      <a:pt x="196" y="108"/>
                    </a:moveTo>
                    <a:cubicBezTo>
                      <a:pt x="192" y="109"/>
                      <a:pt x="189" y="113"/>
                      <a:pt x="189" y="119"/>
                    </a:cubicBezTo>
                    <a:cubicBezTo>
                      <a:pt x="184" y="116"/>
                      <a:pt x="177" y="110"/>
                      <a:pt x="175" y="106"/>
                    </a:cubicBezTo>
                    <a:cubicBezTo>
                      <a:pt x="175" y="105"/>
                      <a:pt x="176" y="105"/>
                      <a:pt x="176" y="105"/>
                    </a:cubicBezTo>
                    <a:cubicBezTo>
                      <a:pt x="183" y="98"/>
                      <a:pt x="183" y="98"/>
                      <a:pt x="183" y="98"/>
                    </a:cubicBezTo>
                    <a:cubicBezTo>
                      <a:pt x="185" y="95"/>
                      <a:pt x="188" y="92"/>
                      <a:pt x="190" y="89"/>
                    </a:cubicBezTo>
                    <a:cubicBezTo>
                      <a:pt x="190" y="88"/>
                      <a:pt x="191" y="88"/>
                      <a:pt x="191" y="87"/>
                    </a:cubicBezTo>
                    <a:cubicBezTo>
                      <a:pt x="192" y="88"/>
                      <a:pt x="194" y="89"/>
                      <a:pt x="195" y="89"/>
                    </a:cubicBezTo>
                    <a:cubicBezTo>
                      <a:pt x="196" y="95"/>
                      <a:pt x="196" y="102"/>
                      <a:pt x="197" y="109"/>
                    </a:cubicBezTo>
                    <a:cubicBezTo>
                      <a:pt x="197" y="108"/>
                      <a:pt x="196" y="108"/>
                      <a:pt x="196" y="108"/>
                    </a:cubicBezTo>
                    <a:close/>
                    <a:moveTo>
                      <a:pt x="175" y="1361"/>
                    </a:moveTo>
                    <a:cubicBezTo>
                      <a:pt x="171" y="1371"/>
                      <a:pt x="171" y="1375"/>
                      <a:pt x="171" y="1385"/>
                    </a:cubicBezTo>
                    <a:cubicBezTo>
                      <a:pt x="171" y="1394"/>
                      <a:pt x="171" y="1394"/>
                      <a:pt x="171" y="1394"/>
                    </a:cubicBezTo>
                    <a:cubicBezTo>
                      <a:pt x="171" y="1398"/>
                      <a:pt x="170" y="1402"/>
                      <a:pt x="169" y="1405"/>
                    </a:cubicBezTo>
                    <a:cubicBezTo>
                      <a:pt x="169" y="1405"/>
                      <a:pt x="169" y="1405"/>
                      <a:pt x="169" y="1405"/>
                    </a:cubicBezTo>
                    <a:cubicBezTo>
                      <a:pt x="169" y="1406"/>
                      <a:pt x="169" y="1406"/>
                      <a:pt x="169" y="1406"/>
                    </a:cubicBezTo>
                    <a:cubicBezTo>
                      <a:pt x="165" y="1421"/>
                      <a:pt x="154" y="1437"/>
                      <a:pt x="148" y="1444"/>
                    </a:cubicBezTo>
                    <a:cubicBezTo>
                      <a:pt x="147" y="1441"/>
                      <a:pt x="146" y="1439"/>
                      <a:pt x="145" y="1437"/>
                    </a:cubicBezTo>
                    <a:cubicBezTo>
                      <a:pt x="137" y="1417"/>
                      <a:pt x="133" y="1391"/>
                      <a:pt x="134" y="1376"/>
                    </a:cubicBezTo>
                    <a:cubicBezTo>
                      <a:pt x="134" y="1376"/>
                      <a:pt x="134" y="1376"/>
                      <a:pt x="134" y="1376"/>
                    </a:cubicBezTo>
                    <a:cubicBezTo>
                      <a:pt x="135" y="1365"/>
                      <a:pt x="136" y="1356"/>
                      <a:pt x="137" y="1350"/>
                    </a:cubicBezTo>
                    <a:cubicBezTo>
                      <a:pt x="138" y="1338"/>
                      <a:pt x="138" y="1328"/>
                      <a:pt x="137" y="1319"/>
                    </a:cubicBezTo>
                    <a:cubicBezTo>
                      <a:pt x="137" y="1319"/>
                      <a:pt x="137" y="1319"/>
                      <a:pt x="137" y="1319"/>
                    </a:cubicBezTo>
                    <a:cubicBezTo>
                      <a:pt x="137" y="1312"/>
                      <a:pt x="139" y="1304"/>
                      <a:pt x="143" y="1296"/>
                    </a:cubicBezTo>
                    <a:cubicBezTo>
                      <a:pt x="145" y="1301"/>
                      <a:pt x="149" y="1307"/>
                      <a:pt x="154" y="1315"/>
                    </a:cubicBezTo>
                    <a:cubicBezTo>
                      <a:pt x="164" y="1329"/>
                      <a:pt x="176" y="1347"/>
                      <a:pt x="175" y="1361"/>
                    </a:cubicBezTo>
                    <a:close/>
                    <a:moveTo>
                      <a:pt x="166" y="1243"/>
                    </a:moveTo>
                    <a:cubicBezTo>
                      <a:pt x="167" y="1245"/>
                      <a:pt x="168" y="1247"/>
                      <a:pt x="169" y="1249"/>
                    </a:cubicBezTo>
                    <a:cubicBezTo>
                      <a:pt x="176" y="1262"/>
                      <a:pt x="181" y="1272"/>
                      <a:pt x="183" y="1295"/>
                    </a:cubicBezTo>
                    <a:cubicBezTo>
                      <a:pt x="184" y="1299"/>
                      <a:pt x="184" y="1299"/>
                      <a:pt x="184" y="1299"/>
                    </a:cubicBezTo>
                    <a:cubicBezTo>
                      <a:pt x="185" y="1314"/>
                      <a:pt x="186" y="1323"/>
                      <a:pt x="185" y="1330"/>
                    </a:cubicBezTo>
                    <a:cubicBezTo>
                      <a:pt x="185" y="1330"/>
                      <a:pt x="185" y="1330"/>
                      <a:pt x="185" y="1330"/>
                    </a:cubicBezTo>
                    <a:cubicBezTo>
                      <a:pt x="185" y="1330"/>
                      <a:pt x="185" y="1330"/>
                      <a:pt x="185" y="1330"/>
                    </a:cubicBezTo>
                    <a:cubicBezTo>
                      <a:pt x="185" y="1337"/>
                      <a:pt x="183" y="1343"/>
                      <a:pt x="178" y="1353"/>
                    </a:cubicBezTo>
                    <a:cubicBezTo>
                      <a:pt x="176" y="1339"/>
                      <a:pt x="166" y="1325"/>
                      <a:pt x="157" y="1312"/>
                    </a:cubicBezTo>
                    <a:cubicBezTo>
                      <a:pt x="151" y="1303"/>
                      <a:pt x="145" y="1295"/>
                      <a:pt x="145" y="1291"/>
                    </a:cubicBezTo>
                    <a:cubicBezTo>
                      <a:pt x="147" y="1287"/>
                      <a:pt x="148" y="1284"/>
                      <a:pt x="150" y="1280"/>
                    </a:cubicBezTo>
                    <a:cubicBezTo>
                      <a:pt x="154" y="1272"/>
                      <a:pt x="154" y="1272"/>
                      <a:pt x="154" y="1272"/>
                    </a:cubicBezTo>
                    <a:cubicBezTo>
                      <a:pt x="158" y="1264"/>
                      <a:pt x="158" y="1264"/>
                      <a:pt x="158" y="1264"/>
                    </a:cubicBezTo>
                    <a:cubicBezTo>
                      <a:pt x="162" y="1256"/>
                      <a:pt x="165" y="1249"/>
                      <a:pt x="166" y="1243"/>
                    </a:cubicBezTo>
                    <a:close/>
                    <a:moveTo>
                      <a:pt x="159" y="1225"/>
                    </a:moveTo>
                    <a:cubicBezTo>
                      <a:pt x="160" y="1229"/>
                      <a:pt x="161" y="1231"/>
                      <a:pt x="162" y="1234"/>
                    </a:cubicBezTo>
                    <a:cubicBezTo>
                      <a:pt x="164" y="1243"/>
                      <a:pt x="160" y="1251"/>
                      <a:pt x="154" y="1263"/>
                    </a:cubicBezTo>
                    <a:cubicBezTo>
                      <a:pt x="151" y="1270"/>
                      <a:pt x="151" y="1270"/>
                      <a:pt x="151" y="1270"/>
                    </a:cubicBezTo>
                    <a:cubicBezTo>
                      <a:pt x="147" y="1279"/>
                      <a:pt x="147" y="1279"/>
                      <a:pt x="147" y="1279"/>
                    </a:cubicBezTo>
                    <a:cubicBezTo>
                      <a:pt x="142" y="1288"/>
                      <a:pt x="138" y="1297"/>
                      <a:pt x="135" y="1306"/>
                    </a:cubicBezTo>
                    <a:cubicBezTo>
                      <a:pt x="134" y="1300"/>
                      <a:pt x="133" y="1295"/>
                      <a:pt x="132" y="1289"/>
                    </a:cubicBezTo>
                    <a:cubicBezTo>
                      <a:pt x="130" y="1280"/>
                      <a:pt x="128" y="1270"/>
                      <a:pt x="127" y="1259"/>
                    </a:cubicBezTo>
                    <a:cubicBezTo>
                      <a:pt x="124" y="1237"/>
                      <a:pt x="127" y="1228"/>
                      <a:pt x="131" y="1213"/>
                    </a:cubicBezTo>
                    <a:cubicBezTo>
                      <a:pt x="133" y="1206"/>
                      <a:pt x="136" y="1197"/>
                      <a:pt x="138" y="1185"/>
                    </a:cubicBezTo>
                    <a:cubicBezTo>
                      <a:pt x="139" y="1179"/>
                      <a:pt x="140" y="1173"/>
                      <a:pt x="141" y="1168"/>
                    </a:cubicBezTo>
                    <a:cubicBezTo>
                      <a:pt x="144" y="1186"/>
                      <a:pt x="152" y="1208"/>
                      <a:pt x="159" y="1225"/>
                    </a:cubicBezTo>
                    <a:close/>
                    <a:moveTo>
                      <a:pt x="162" y="1032"/>
                    </a:moveTo>
                    <a:cubicBezTo>
                      <a:pt x="164" y="1038"/>
                      <a:pt x="164" y="1038"/>
                      <a:pt x="164" y="1038"/>
                    </a:cubicBezTo>
                    <a:cubicBezTo>
                      <a:pt x="165" y="1041"/>
                      <a:pt x="166" y="1045"/>
                      <a:pt x="167" y="1049"/>
                    </a:cubicBezTo>
                    <a:cubicBezTo>
                      <a:pt x="167" y="1049"/>
                      <a:pt x="167" y="1049"/>
                      <a:pt x="167" y="1049"/>
                    </a:cubicBezTo>
                    <a:cubicBezTo>
                      <a:pt x="168" y="1056"/>
                      <a:pt x="160" y="1074"/>
                      <a:pt x="153" y="1085"/>
                    </a:cubicBezTo>
                    <a:cubicBezTo>
                      <a:pt x="152" y="1084"/>
                      <a:pt x="151" y="1083"/>
                      <a:pt x="150" y="1083"/>
                    </a:cubicBezTo>
                    <a:cubicBezTo>
                      <a:pt x="150" y="1083"/>
                      <a:pt x="149" y="1083"/>
                      <a:pt x="149" y="1083"/>
                    </a:cubicBezTo>
                    <a:cubicBezTo>
                      <a:pt x="148" y="1072"/>
                      <a:pt x="145" y="1063"/>
                      <a:pt x="143" y="1056"/>
                    </a:cubicBezTo>
                    <a:cubicBezTo>
                      <a:pt x="142" y="1055"/>
                      <a:pt x="142" y="1054"/>
                      <a:pt x="142" y="1053"/>
                    </a:cubicBezTo>
                    <a:cubicBezTo>
                      <a:pt x="144" y="1051"/>
                      <a:pt x="146" y="1049"/>
                      <a:pt x="146" y="1045"/>
                    </a:cubicBezTo>
                    <a:cubicBezTo>
                      <a:pt x="147" y="1040"/>
                      <a:pt x="145" y="1035"/>
                      <a:pt x="142" y="1034"/>
                    </a:cubicBezTo>
                    <a:cubicBezTo>
                      <a:pt x="144" y="1027"/>
                      <a:pt x="148" y="1019"/>
                      <a:pt x="154" y="1009"/>
                    </a:cubicBezTo>
                    <a:cubicBezTo>
                      <a:pt x="155" y="1007"/>
                      <a:pt x="155" y="1007"/>
                      <a:pt x="155" y="1007"/>
                    </a:cubicBezTo>
                    <a:cubicBezTo>
                      <a:pt x="158" y="1000"/>
                      <a:pt x="158" y="1000"/>
                      <a:pt x="158" y="1000"/>
                    </a:cubicBezTo>
                    <a:cubicBezTo>
                      <a:pt x="157" y="1010"/>
                      <a:pt x="157" y="1018"/>
                      <a:pt x="162" y="1032"/>
                    </a:cubicBezTo>
                    <a:close/>
                    <a:moveTo>
                      <a:pt x="130" y="537"/>
                    </a:moveTo>
                    <a:cubicBezTo>
                      <a:pt x="133" y="528"/>
                      <a:pt x="133" y="528"/>
                      <a:pt x="133" y="528"/>
                    </a:cubicBezTo>
                    <a:cubicBezTo>
                      <a:pt x="133" y="526"/>
                      <a:pt x="134" y="524"/>
                      <a:pt x="134" y="522"/>
                    </a:cubicBezTo>
                    <a:cubicBezTo>
                      <a:pt x="135" y="524"/>
                      <a:pt x="135" y="524"/>
                      <a:pt x="135" y="524"/>
                    </a:cubicBezTo>
                    <a:cubicBezTo>
                      <a:pt x="136" y="527"/>
                      <a:pt x="137" y="530"/>
                      <a:pt x="138" y="533"/>
                    </a:cubicBezTo>
                    <a:cubicBezTo>
                      <a:pt x="139" y="537"/>
                      <a:pt x="139" y="537"/>
                      <a:pt x="139" y="537"/>
                    </a:cubicBezTo>
                    <a:cubicBezTo>
                      <a:pt x="140" y="545"/>
                      <a:pt x="140" y="545"/>
                      <a:pt x="140" y="545"/>
                    </a:cubicBezTo>
                    <a:cubicBezTo>
                      <a:pt x="141" y="548"/>
                      <a:pt x="142" y="551"/>
                      <a:pt x="144" y="554"/>
                    </a:cubicBezTo>
                    <a:cubicBezTo>
                      <a:pt x="142" y="554"/>
                      <a:pt x="141" y="554"/>
                      <a:pt x="140" y="554"/>
                    </a:cubicBezTo>
                    <a:cubicBezTo>
                      <a:pt x="138" y="553"/>
                      <a:pt x="138" y="553"/>
                      <a:pt x="138" y="553"/>
                    </a:cubicBezTo>
                    <a:cubicBezTo>
                      <a:pt x="138" y="553"/>
                      <a:pt x="138" y="553"/>
                      <a:pt x="138" y="553"/>
                    </a:cubicBezTo>
                    <a:cubicBezTo>
                      <a:pt x="139" y="550"/>
                      <a:pt x="136" y="545"/>
                      <a:pt x="130" y="543"/>
                    </a:cubicBezTo>
                    <a:cubicBezTo>
                      <a:pt x="130" y="541"/>
                      <a:pt x="130" y="539"/>
                      <a:pt x="130" y="537"/>
                    </a:cubicBezTo>
                    <a:close/>
                    <a:moveTo>
                      <a:pt x="147" y="584"/>
                    </a:moveTo>
                    <a:cubicBezTo>
                      <a:pt x="143" y="582"/>
                      <a:pt x="143" y="582"/>
                      <a:pt x="143" y="582"/>
                    </a:cubicBezTo>
                    <a:cubicBezTo>
                      <a:pt x="140" y="580"/>
                      <a:pt x="137" y="579"/>
                      <a:pt x="135" y="577"/>
                    </a:cubicBezTo>
                    <a:cubicBezTo>
                      <a:pt x="132" y="574"/>
                      <a:pt x="129" y="570"/>
                      <a:pt x="126" y="565"/>
                    </a:cubicBezTo>
                    <a:cubicBezTo>
                      <a:pt x="125" y="563"/>
                      <a:pt x="124" y="560"/>
                      <a:pt x="124" y="557"/>
                    </a:cubicBezTo>
                    <a:cubicBezTo>
                      <a:pt x="124" y="557"/>
                      <a:pt x="124" y="557"/>
                      <a:pt x="125" y="558"/>
                    </a:cubicBezTo>
                    <a:cubicBezTo>
                      <a:pt x="129" y="559"/>
                      <a:pt x="133" y="559"/>
                      <a:pt x="135" y="557"/>
                    </a:cubicBezTo>
                    <a:cubicBezTo>
                      <a:pt x="136" y="557"/>
                      <a:pt x="137" y="557"/>
                      <a:pt x="138" y="557"/>
                    </a:cubicBezTo>
                    <a:cubicBezTo>
                      <a:pt x="140" y="558"/>
                      <a:pt x="140" y="558"/>
                      <a:pt x="140" y="558"/>
                    </a:cubicBezTo>
                    <a:cubicBezTo>
                      <a:pt x="141" y="558"/>
                      <a:pt x="142" y="558"/>
                      <a:pt x="144" y="558"/>
                    </a:cubicBezTo>
                    <a:cubicBezTo>
                      <a:pt x="142" y="560"/>
                      <a:pt x="142" y="563"/>
                      <a:pt x="143" y="566"/>
                    </a:cubicBezTo>
                    <a:cubicBezTo>
                      <a:pt x="143" y="570"/>
                      <a:pt x="145" y="572"/>
                      <a:pt x="147" y="574"/>
                    </a:cubicBezTo>
                    <a:cubicBezTo>
                      <a:pt x="147" y="576"/>
                      <a:pt x="148" y="578"/>
                      <a:pt x="148" y="582"/>
                    </a:cubicBezTo>
                    <a:cubicBezTo>
                      <a:pt x="149" y="583"/>
                      <a:pt x="149" y="584"/>
                      <a:pt x="149" y="586"/>
                    </a:cubicBezTo>
                    <a:cubicBezTo>
                      <a:pt x="148" y="585"/>
                      <a:pt x="147" y="584"/>
                      <a:pt x="147" y="584"/>
                    </a:cubicBezTo>
                    <a:close/>
                    <a:moveTo>
                      <a:pt x="150" y="549"/>
                    </a:moveTo>
                    <a:cubicBezTo>
                      <a:pt x="149" y="550"/>
                      <a:pt x="149" y="552"/>
                      <a:pt x="148" y="553"/>
                    </a:cubicBezTo>
                    <a:cubicBezTo>
                      <a:pt x="148" y="553"/>
                      <a:pt x="148" y="553"/>
                      <a:pt x="148" y="553"/>
                    </a:cubicBezTo>
                    <a:cubicBezTo>
                      <a:pt x="146" y="550"/>
                      <a:pt x="145" y="547"/>
                      <a:pt x="144" y="544"/>
                    </a:cubicBezTo>
                    <a:cubicBezTo>
                      <a:pt x="143" y="537"/>
                      <a:pt x="143" y="537"/>
                      <a:pt x="143" y="537"/>
                    </a:cubicBezTo>
                    <a:cubicBezTo>
                      <a:pt x="142" y="532"/>
                      <a:pt x="142" y="532"/>
                      <a:pt x="142" y="532"/>
                    </a:cubicBezTo>
                    <a:cubicBezTo>
                      <a:pt x="141" y="529"/>
                      <a:pt x="140" y="526"/>
                      <a:pt x="139" y="523"/>
                    </a:cubicBezTo>
                    <a:cubicBezTo>
                      <a:pt x="138" y="519"/>
                      <a:pt x="138" y="519"/>
                      <a:pt x="138" y="519"/>
                    </a:cubicBezTo>
                    <a:cubicBezTo>
                      <a:pt x="134" y="511"/>
                      <a:pt x="131" y="502"/>
                      <a:pt x="132" y="492"/>
                    </a:cubicBezTo>
                    <a:cubicBezTo>
                      <a:pt x="133" y="490"/>
                      <a:pt x="133" y="490"/>
                      <a:pt x="133" y="490"/>
                    </a:cubicBezTo>
                    <a:cubicBezTo>
                      <a:pt x="133" y="486"/>
                      <a:pt x="134" y="482"/>
                      <a:pt x="135" y="478"/>
                    </a:cubicBezTo>
                    <a:cubicBezTo>
                      <a:pt x="136" y="476"/>
                      <a:pt x="136" y="476"/>
                      <a:pt x="136" y="476"/>
                    </a:cubicBezTo>
                    <a:cubicBezTo>
                      <a:pt x="137" y="474"/>
                      <a:pt x="138" y="472"/>
                      <a:pt x="138" y="470"/>
                    </a:cubicBezTo>
                    <a:cubicBezTo>
                      <a:pt x="139" y="471"/>
                      <a:pt x="139" y="471"/>
                      <a:pt x="139" y="471"/>
                    </a:cubicBezTo>
                    <a:cubicBezTo>
                      <a:pt x="140" y="475"/>
                      <a:pt x="140" y="475"/>
                      <a:pt x="140" y="475"/>
                    </a:cubicBezTo>
                    <a:cubicBezTo>
                      <a:pt x="142" y="479"/>
                      <a:pt x="142" y="479"/>
                      <a:pt x="142" y="479"/>
                    </a:cubicBezTo>
                    <a:cubicBezTo>
                      <a:pt x="142" y="482"/>
                      <a:pt x="141" y="484"/>
                      <a:pt x="142" y="487"/>
                    </a:cubicBezTo>
                    <a:cubicBezTo>
                      <a:pt x="143" y="493"/>
                      <a:pt x="147" y="496"/>
                      <a:pt x="151" y="495"/>
                    </a:cubicBezTo>
                    <a:cubicBezTo>
                      <a:pt x="152" y="495"/>
                      <a:pt x="152" y="495"/>
                      <a:pt x="153" y="495"/>
                    </a:cubicBezTo>
                    <a:cubicBezTo>
                      <a:pt x="153" y="496"/>
                      <a:pt x="153" y="498"/>
                      <a:pt x="153" y="499"/>
                    </a:cubicBezTo>
                    <a:cubicBezTo>
                      <a:pt x="153" y="501"/>
                      <a:pt x="153" y="501"/>
                      <a:pt x="153" y="501"/>
                    </a:cubicBezTo>
                    <a:cubicBezTo>
                      <a:pt x="153" y="502"/>
                      <a:pt x="153" y="502"/>
                      <a:pt x="153" y="503"/>
                    </a:cubicBezTo>
                    <a:cubicBezTo>
                      <a:pt x="149" y="504"/>
                      <a:pt x="147" y="510"/>
                      <a:pt x="149" y="516"/>
                    </a:cubicBezTo>
                    <a:cubicBezTo>
                      <a:pt x="149" y="520"/>
                      <a:pt x="151" y="523"/>
                      <a:pt x="153" y="524"/>
                    </a:cubicBezTo>
                    <a:cubicBezTo>
                      <a:pt x="153" y="528"/>
                      <a:pt x="153" y="528"/>
                      <a:pt x="153" y="528"/>
                    </a:cubicBezTo>
                    <a:cubicBezTo>
                      <a:pt x="154" y="533"/>
                      <a:pt x="154" y="538"/>
                      <a:pt x="152" y="544"/>
                    </a:cubicBezTo>
                    <a:lnTo>
                      <a:pt x="150" y="549"/>
                    </a:lnTo>
                    <a:close/>
                    <a:moveTo>
                      <a:pt x="167" y="628"/>
                    </a:moveTo>
                    <a:cubicBezTo>
                      <a:pt x="166" y="632"/>
                      <a:pt x="165" y="637"/>
                      <a:pt x="164" y="641"/>
                    </a:cubicBezTo>
                    <a:cubicBezTo>
                      <a:pt x="161" y="652"/>
                      <a:pt x="157" y="664"/>
                      <a:pt x="160" y="676"/>
                    </a:cubicBezTo>
                    <a:cubicBezTo>
                      <a:pt x="164" y="692"/>
                      <a:pt x="162" y="701"/>
                      <a:pt x="156" y="719"/>
                    </a:cubicBezTo>
                    <a:cubicBezTo>
                      <a:pt x="155" y="725"/>
                      <a:pt x="155" y="725"/>
                      <a:pt x="155" y="725"/>
                    </a:cubicBezTo>
                    <a:cubicBezTo>
                      <a:pt x="148" y="749"/>
                      <a:pt x="148" y="757"/>
                      <a:pt x="151" y="783"/>
                    </a:cubicBezTo>
                    <a:cubicBezTo>
                      <a:pt x="153" y="799"/>
                      <a:pt x="153" y="813"/>
                      <a:pt x="145" y="826"/>
                    </a:cubicBezTo>
                    <a:cubicBezTo>
                      <a:pt x="145" y="826"/>
                      <a:pt x="145" y="826"/>
                      <a:pt x="145" y="826"/>
                    </a:cubicBezTo>
                    <a:cubicBezTo>
                      <a:pt x="145" y="826"/>
                      <a:pt x="145" y="826"/>
                      <a:pt x="145" y="826"/>
                    </a:cubicBezTo>
                    <a:cubicBezTo>
                      <a:pt x="141" y="832"/>
                      <a:pt x="136" y="837"/>
                      <a:pt x="128" y="842"/>
                    </a:cubicBezTo>
                    <a:cubicBezTo>
                      <a:pt x="128" y="836"/>
                      <a:pt x="127" y="830"/>
                      <a:pt x="126" y="824"/>
                    </a:cubicBezTo>
                    <a:cubicBezTo>
                      <a:pt x="121" y="806"/>
                      <a:pt x="117" y="788"/>
                      <a:pt x="117" y="778"/>
                    </a:cubicBezTo>
                    <a:cubicBezTo>
                      <a:pt x="116" y="778"/>
                      <a:pt x="116" y="778"/>
                      <a:pt x="116" y="778"/>
                    </a:cubicBezTo>
                    <a:cubicBezTo>
                      <a:pt x="117" y="776"/>
                      <a:pt x="117" y="773"/>
                      <a:pt x="117" y="771"/>
                    </a:cubicBezTo>
                    <a:cubicBezTo>
                      <a:pt x="119" y="757"/>
                      <a:pt x="119" y="757"/>
                      <a:pt x="119" y="757"/>
                    </a:cubicBezTo>
                    <a:cubicBezTo>
                      <a:pt x="123" y="735"/>
                      <a:pt x="125" y="710"/>
                      <a:pt x="127" y="691"/>
                    </a:cubicBezTo>
                    <a:cubicBezTo>
                      <a:pt x="127" y="682"/>
                      <a:pt x="132" y="671"/>
                      <a:pt x="138" y="659"/>
                    </a:cubicBezTo>
                    <a:cubicBezTo>
                      <a:pt x="142" y="649"/>
                      <a:pt x="147" y="637"/>
                      <a:pt x="151" y="625"/>
                    </a:cubicBezTo>
                    <a:cubicBezTo>
                      <a:pt x="157" y="605"/>
                      <a:pt x="154" y="591"/>
                      <a:pt x="152" y="581"/>
                    </a:cubicBezTo>
                    <a:cubicBezTo>
                      <a:pt x="152" y="579"/>
                      <a:pt x="151" y="576"/>
                      <a:pt x="151" y="575"/>
                    </a:cubicBezTo>
                    <a:cubicBezTo>
                      <a:pt x="152" y="575"/>
                      <a:pt x="152" y="575"/>
                      <a:pt x="152" y="575"/>
                    </a:cubicBezTo>
                    <a:cubicBezTo>
                      <a:pt x="152" y="575"/>
                      <a:pt x="153" y="574"/>
                      <a:pt x="153" y="574"/>
                    </a:cubicBezTo>
                    <a:cubicBezTo>
                      <a:pt x="154" y="575"/>
                      <a:pt x="155" y="577"/>
                      <a:pt x="155" y="578"/>
                    </a:cubicBezTo>
                    <a:cubicBezTo>
                      <a:pt x="157" y="581"/>
                      <a:pt x="157" y="581"/>
                      <a:pt x="157" y="581"/>
                    </a:cubicBezTo>
                    <a:cubicBezTo>
                      <a:pt x="157" y="582"/>
                      <a:pt x="157" y="582"/>
                      <a:pt x="157" y="582"/>
                    </a:cubicBezTo>
                    <a:cubicBezTo>
                      <a:pt x="156" y="584"/>
                      <a:pt x="155" y="587"/>
                      <a:pt x="156" y="591"/>
                    </a:cubicBezTo>
                    <a:cubicBezTo>
                      <a:pt x="157" y="595"/>
                      <a:pt x="160" y="599"/>
                      <a:pt x="163" y="599"/>
                    </a:cubicBezTo>
                    <a:cubicBezTo>
                      <a:pt x="166" y="607"/>
                      <a:pt x="169" y="617"/>
                      <a:pt x="167" y="628"/>
                    </a:cubicBezTo>
                    <a:close/>
                    <a:moveTo>
                      <a:pt x="169" y="575"/>
                    </a:moveTo>
                    <a:cubicBezTo>
                      <a:pt x="170" y="575"/>
                      <a:pt x="171" y="576"/>
                      <a:pt x="172" y="576"/>
                    </a:cubicBezTo>
                    <a:cubicBezTo>
                      <a:pt x="177" y="579"/>
                      <a:pt x="182" y="578"/>
                      <a:pt x="184" y="574"/>
                    </a:cubicBezTo>
                    <a:cubicBezTo>
                      <a:pt x="183" y="578"/>
                      <a:pt x="182" y="582"/>
                      <a:pt x="180" y="586"/>
                    </a:cubicBezTo>
                    <a:cubicBezTo>
                      <a:pt x="179" y="589"/>
                      <a:pt x="176" y="593"/>
                      <a:pt x="174" y="596"/>
                    </a:cubicBezTo>
                    <a:cubicBezTo>
                      <a:pt x="172" y="598"/>
                      <a:pt x="169" y="600"/>
                      <a:pt x="168" y="600"/>
                    </a:cubicBezTo>
                    <a:cubicBezTo>
                      <a:pt x="168" y="600"/>
                      <a:pt x="168" y="599"/>
                      <a:pt x="167" y="598"/>
                    </a:cubicBezTo>
                    <a:cubicBezTo>
                      <a:pt x="170" y="596"/>
                      <a:pt x="171" y="592"/>
                      <a:pt x="170" y="588"/>
                    </a:cubicBezTo>
                    <a:cubicBezTo>
                      <a:pt x="169" y="586"/>
                      <a:pt x="169" y="584"/>
                      <a:pt x="167" y="582"/>
                    </a:cubicBezTo>
                    <a:cubicBezTo>
                      <a:pt x="168" y="580"/>
                      <a:pt x="168" y="580"/>
                      <a:pt x="168" y="580"/>
                    </a:cubicBezTo>
                    <a:lnTo>
                      <a:pt x="169" y="575"/>
                    </a:lnTo>
                    <a:close/>
                    <a:moveTo>
                      <a:pt x="157" y="528"/>
                    </a:moveTo>
                    <a:cubicBezTo>
                      <a:pt x="157" y="526"/>
                      <a:pt x="157" y="526"/>
                      <a:pt x="157" y="526"/>
                    </a:cubicBezTo>
                    <a:cubicBezTo>
                      <a:pt x="158" y="526"/>
                      <a:pt x="159" y="526"/>
                      <a:pt x="159" y="526"/>
                    </a:cubicBezTo>
                    <a:cubicBezTo>
                      <a:pt x="160" y="526"/>
                      <a:pt x="161" y="526"/>
                      <a:pt x="161" y="526"/>
                    </a:cubicBezTo>
                    <a:cubicBezTo>
                      <a:pt x="161" y="526"/>
                      <a:pt x="162" y="527"/>
                      <a:pt x="162" y="528"/>
                    </a:cubicBezTo>
                    <a:cubicBezTo>
                      <a:pt x="163" y="530"/>
                      <a:pt x="163" y="530"/>
                      <a:pt x="163" y="530"/>
                    </a:cubicBezTo>
                    <a:cubicBezTo>
                      <a:pt x="164" y="532"/>
                      <a:pt x="165" y="534"/>
                      <a:pt x="166" y="536"/>
                    </a:cubicBezTo>
                    <a:cubicBezTo>
                      <a:pt x="166" y="536"/>
                      <a:pt x="166" y="536"/>
                      <a:pt x="166" y="536"/>
                    </a:cubicBezTo>
                    <a:cubicBezTo>
                      <a:pt x="166" y="536"/>
                      <a:pt x="166" y="536"/>
                      <a:pt x="166" y="536"/>
                    </a:cubicBezTo>
                    <a:cubicBezTo>
                      <a:pt x="167" y="537"/>
                      <a:pt x="167" y="539"/>
                      <a:pt x="168" y="540"/>
                    </a:cubicBezTo>
                    <a:cubicBezTo>
                      <a:pt x="169" y="544"/>
                      <a:pt x="169" y="550"/>
                      <a:pt x="169" y="558"/>
                    </a:cubicBezTo>
                    <a:cubicBezTo>
                      <a:pt x="168" y="559"/>
                      <a:pt x="168" y="561"/>
                      <a:pt x="168" y="563"/>
                    </a:cubicBezTo>
                    <a:cubicBezTo>
                      <a:pt x="166" y="564"/>
                      <a:pt x="165" y="565"/>
                      <a:pt x="165" y="566"/>
                    </a:cubicBezTo>
                    <a:cubicBezTo>
                      <a:pt x="164" y="568"/>
                      <a:pt x="165" y="570"/>
                      <a:pt x="166" y="572"/>
                    </a:cubicBezTo>
                    <a:cubicBezTo>
                      <a:pt x="166" y="572"/>
                      <a:pt x="166" y="572"/>
                      <a:pt x="166" y="573"/>
                    </a:cubicBezTo>
                    <a:cubicBezTo>
                      <a:pt x="164" y="579"/>
                      <a:pt x="164" y="579"/>
                      <a:pt x="164" y="579"/>
                    </a:cubicBezTo>
                    <a:cubicBezTo>
                      <a:pt x="164" y="580"/>
                      <a:pt x="164" y="580"/>
                      <a:pt x="164" y="580"/>
                    </a:cubicBezTo>
                    <a:cubicBezTo>
                      <a:pt x="163" y="579"/>
                      <a:pt x="162" y="579"/>
                      <a:pt x="161" y="579"/>
                    </a:cubicBezTo>
                    <a:cubicBezTo>
                      <a:pt x="161" y="579"/>
                      <a:pt x="161" y="579"/>
                      <a:pt x="161" y="579"/>
                    </a:cubicBezTo>
                    <a:cubicBezTo>
                      <a:pt x="160" y="579"/>
                      <a:pt x="160" y="579"/>
                      <a:pt x="160" y="579"/>
                    </a:cubicBezTo>
                    <a:cubicBezTo>
                      <a:pt x="159" y="576"/>
                      <a:pt x="159" y="576"/>
                      <a:pt x="159" y="576"/>
                    </a:cubicBezTo>
                    <a:cubicBezTo>
                      <a:pt x="158" y="574"/>
                      <a:pt x="157" y="573"/>
                      <a:pt x="156" y="571"/>
                    </a:cubicBezTo>
                    <a:cubicBezTo>
                      <a:pt x="157" y="569"/>
                      <a:pt x="157" y="566"/>
                      <a:pt x="156" y="563"/>
                    </a:cubicBezTo>
                    <a:cubicBezTo>
                      <a:pt x="156" y="560"/>
                      <a:pt x="154" y="557"/>
                      <a:pt x="152" y="556"/>
                    </a:cubicBezTo>
                    <a:cubicBezTo>
                      <a:pt x="152" y="554"/>
                      <a:pt x="153" y="552"/>
                      <a:pt x="154" y="551"/>
                    </a:cubicBezTo>
                    <a:cubicBezTo>
                      <a:pt x="156" y="545"/>
                      <a:pt x="156" y="545"/>
                      <a:pt x="156" y="545"/>
                    </a:cubicBezTo>
                    <a:cubicBezTo>
                      <a:pt x="158" y="539"/>
                      <a:pt x="158" y="533"/>
                      <a:pt x="157" y="528"/>
                    </a:cubicBezTo>
                    <a:close/>
                    <a:moveTo>
                      <a:pt x="160" y="436"/>
                    </a:moveTo>
                    <a:cubicBezTo>
                      <a:pt x="159" y="438"/>
                      <a:pt x="158" y="440"/>
                      <a:pt x="158" y="443"/>
                    </a:cubicBezTo>
                    <a:cubicBezTo>
                      <a:pt x="159" y="451"/>
                      <a:pt x="159" y="451"/>
                      <a:pt x="159" y="451"/>
                    </a:cubicBezTo>
                    <a:cubicBezTo>
                      <a:pt x="159" y="454"/>
                      <a:pt x="159" y="456"/>
                      <a:pt x="159" y="459"/>
                    </a:cubicBezTo>
                    <a:cubicBezTo>
                      <a:pt x="159" y="463"/>
                      <a:pt x="159" y="463"/>
                      <a:pt x="159" y="463"/>
                    </a:cubicBezTo>
                    <a:cubicBezTo>
                      <a:pt x="159" y="469"/>
                      <a:pt x="159" y="469"/>
                      <a:pt x="159" y="469"/>
                    </a:cubicBezTo>
                    <a:cubicBezTo>
                      <a:pt x="158" y="475"/>
                      <a:pt x="158" y="475"/>
                      <a:pt x="158" y="475"/>
                    </a:cubicBezTo>
                    <a:cubicBezTo>
                      <a:pt x="157" y="477"/>
                      <a:pt x="156" y="480"/>
                      <a:pt x="155" y="482"/>
                    </a:cubicBezTo>
                    <a:cubicBezTo>
                      <a:pt x="154" y="478"/>
                      <a:pt x="150" y="475"/>
                      <a:pt x="147" y="475"/>
                    </a:cubicBezTo>
                    <a:cubicBezTo>
                      <a:pt x="146" y="476"/>
                      <a:pt x="146" y="476"/>
                      <a:pt x="145" y="476"/>
                    </a:cubicBezTo>
                    <a:cubicBezTo>
                      <a:pt x="144" y="473"/>
                      <a:pt x="144" y="473"/>
                      <a:pt x="144" y="473"/>
                    </a:cubicBezTo>
                    <a:cubicBezTo>
                      <a:pt x="142" y="470"/>
                      <a:pt x="142" y="470"/>
                      <a:pt x="142" y="470"/>
                    </a:cubicBezTo>
                    <a:cubicBezTo>
                      <a:pt x="140" y="464"/>
                      <a:pt x="140" y="464"/>
                      <a:pt x="140" y="464"/>
                    </a:cubicBezTo>
                    <a:cubicBezTo>
                      <a:pt x="140" y="461"/>
                      <a:pt x="138" y="455"/>
                      <a:pt x="140" y="450"/>
                    </a:cubicBezTo>
                    <a:cubicBezTo>
                      <a:pt x="141" y="446"/>
                      <a:pt x="141" y="446"/>
                      <a:pt x="141" y="446"/>
                    </a:cubicBezTo>
                    <a:cubicBezTo>
                      <a:pt x="143" y="442"/>
                      <a:pt x="145" y="438"/>
                      <a:pt x="144" y="434"/>
                    </a:cubicBezTo>
                    <a:cubicBezTo>
                      <a:pt x="143" y="429"/>
                      <a:pt x="140" y="423"/>
                      <a:pt x="137" y="420"/>
                    </a:cubicBezTo>
                    <a:cubicBezTo>
                      <a:pt x="136" y="418"/>
                      <a:pt x="136" y="418"/>
                      <a:pt x="136" y="418"/>
                    </a:cubicBezTo>
                    <a:cubicBezTo>
                      <a:pt x="135" y="417"/>
                      <a:pt x="134" y="417"/>
                      <a:pt x="134" y="416"/>
                    </a:cubicBezTo>
                    <a:cubicBezTo>
                      <a:pt x="136" y="415"/>
                      <a:pt x="139" y="413"/>
                      <a:pt x="139" y="410"/>
                    </a:cubicBezTo>
                    <a:cubicBezTo>
                      <a:pt x="142" y="412"/>
                      <a:pt x="144" y="415"/>
                      <a:pt x="146" y="417"/>
                    </a:cubicBezTo>
                    <a:cubicBezTo>
                      <a:pt x="148" y="421"/>
                      <a:pt x="148" y="421"/>
                      <a:pt x="148" y="421"/>
                    </a:cubicBezTo>
                    <a:cubicBezTo>
                      <a:pt x="150" y="425"/>
                      <a:pt x="152" y="429"/>
                      <a:pt x="157" y="432"/>
                    </a:cubicBezTo>
                    <a:cubicBezTo>
                      <a:pt x="159" y="432"/>
                      <a:pt x="160" y="433"/>
                      <a:pt x="161" y="433"/>
                    </a:cubicBezTo>
                    <a:cubicBezTo>
                      <a:pt x="161" y="434"/>
                      <a:pt x="161" y="435"/>
                      <a:pt x="160" y="436"/>
                    </a:cubicBezTo>
                    <a:close/>
                    <a:moveTo>
                      <a:pt x="171" y="450"/>
                    </a:moveTo>
                    <a:cubicBezTo>
                      <a:pt x="168" y="454"/>
                      <a:pt x="166" y="459"/>
                      <a:pt x="163" y="464"/>
                    </a:cubicBezTo>
                    <a:cubicBezTo>
                      <a:pt x="163" y="464"/>
                      <a:pt x="163" y="463"/>
                      <a:pt x="163" y="463"/>
                    </a:cubicBezTo>
                    <a:cubicBezTo>
                      <a:pt x="163" y="459"/>
                      <a:pt x="163" y="459"/>
                      <a:pt x="163" y="459"/>
                    </a:cubicBezTo>
                    <a:cubicBezTo>
                      <a:pt x="163" y="456"/>
                      <a:pt x="163" y="453"/>
                      <a:pt x="163" y="450"/>
                    </a:cubicBezTo>
                    <a:cubicBezTo>
                      <a:pt x="162" y="443"/>
                      <a:pt x="162" y="443"/>
                      <a:pt x="162" y="443"/>
                    </a:cubicBezTo>
                    <a:cubicBezTo>
                      <a:pt x="162" y="441"/>
                      <a:pt x="163" y="439"/>
                      <a:pt x="164" y="437"/>
                    </a:cubicBezTo>
                    <a:cubicBezTo>
                      <a:pt x="164" y="436"/>
                      <a:pt x="165" y="435"/>
                      <a:pt x="165" y="433"/>
                    </a:cubicBezTo>
                    <a:cubicBezTo>
                      <a:pt x="166" y="433"/>
                      <a:pt x="166" y="433"/>
                      <a:pt x="166" y="433"/>
                    </a:cubicBezTo>
                    <a:cubicBezTo>
                      <a:pt x="169" y="433"/>
                      <a:pt x="172" y="434"/>
                      <a:pt x="174" y="435"/>
                    </a:cubicBezTo>
                    <a:cubicBezTo>
                      <a:pt x="174" y="435"/>
                      <a:pt x="174" y="435"/>
                      <a:pt x="174" y="435"/>
                    </a:cubicBezTo>
                    <a:cubicBezTo>
                      <a:pt x="174" y="438"/>
                      <a:pt x="174" y="441"/>
                      <a:pt x="176" y="442"/>
                    </a:cubicBezTo>
                    <a:cubicBezTo>
                      <a:pt x="174" y="445"/>
                      <a:pt x="173" y="447"/>
                      <a:pt x="171" y="450"/>
                    </a:cubicBezTo>
                    <a:close/>
                    <a:moveTo>
                      <a:pt x="226" y="169"/>
                    </a:moveTo>
                    <a:cubicBezTo>
                      <a:pt x="223" y="172"/>
                      <a:pt x="225" y="155"/>
                      <a:pt x="225" y="147"/>
                    </a:cubicBezTo>
                    <a:cubicBezTo>
                      <a:pt x="225" y="140"/>
                      <a:pt x="229" y="142"/>
                      <a:pt x="229" y="136"/>
                    </a:cubicBezTo>
                    <a:cubicBezTo>
                      <a:pt x="228" y="129"/>
                      <a:pt x="227" y="126"/>
                      <a:pt x="227" y="121"/>
                    </a:cubicBezTo>
                    <a:cubicBezTo>
                      <a:pt x="227" y="115"/>
                      <a:pt x="229" y="91"/>
                      <a:pt x="231" y="86"/>
                    </a:cubicBezTo>
                    <a:cubicBezTo>
                      <a:pt x="233" y="95"/>
                      <a:pt x="236" y="107"/>
                      <a:pt x="237" y="120"/>
                    </a:cubicBezTo>
                    <a:cubicBezTo>
                      <a:pt x="239" y="132"/>
                      <a:pt x="237" y="141"/>
                      <a:pt x="234" y="147"/>
                    </a:cubicBezTo>
                    <a:cubicBezTo>
                      <a:pt x="230" y="153"/>
                      <a:pt x="229" y="166"/>
                      <a:pt x="226" y="169"/>
                    </a:cubicBezTo>
                    <a:close/>
                    <a:moveTo>
                      <a:pt x="272" y="216"/>
                    </a:moveTo>
                    <a:cubicBezTo>
                      <a:pt x="275" y="216"/>
                      <a:pt x="279" y="213"/>
                      <a:pt x="280" y="209"/>
                    </a:cubicBezTo>
                    <a:cubicBezTo>
                      <a:pt x="286" y="209"/>
                      <a:pt x="291" y="211"/>
                      <a:pt x="297" y="214"/>
                    </a:cubicBezTo>
                    <a:cubicBezTo>
                      <a:pt x="297" y="214"/>
                      <a:pt x="298" y="214"/>
                      <a:pt x="298" y="214"/>
                    </a:cubicBezTo>
                    <a:cubicBezTo>
                      <a:pt x="299" y="220"/>
                      <a:pt x="300" y="225"/>
                      <a:pt x="299" y="231"/>
                    </a:cubicBezTo>
                    <a:cubicBezTo>
                      <a:pt x="298" y="234"/>
                      <a:pt x="298" y="234"/>
                      <a:pt x="298" y="234"/>
                    </a:cubicBezTo>
                    <a:cubicBezTo>
                      <a:pt x="298" y="236"/>
                      <a:pt x="298" y="238"/>
                      <a:pt x="297" y="240"/>
                    </a:cubicBezTo>
                    <a:cubicBezTo>
                      <a:pt x="290" y="237"/>
                      <a:pt x="282" y="235"/>
                      <a:pt x="274" y="234"/>
                    </a:cubicBezTo>
                    <a:cubicBezTo>
                      <a:pt x="274" y="231"/>
                      <a:pt x="272" y="228"/>
                      <a:pt x="269" y="228"/>
                    </a:cubicBezTo>
                    <a:cubicBezTo>
                      <a:pt x="269" y="228"/>
                      <a:pt x="269" y="228"/>
                      <a:pt x="269" y="228"/>
                    </a:cubicBezTo>
                    <a:cubicBezTo>
                      <a:pt x="270" y="224"/>
                      <a:pt x="271" y="220"/>
                      <a:pt x="272" y="216"/>
                    </a:cubicBezTo>
                    <a:close/>
                    <a:moveTo>
                      <a:pt x="265" y="262"/>
                    </a:moveTo>
                    <a:cubicBezTo>
                      <a:pt x="265" y="259"/>
                      <a:pt x="265" y="255"/>
                      <a:pt x="265" y="252"/>
                    </a:cubicBezTo>
                    <a:cubicBezTo>
                      <a:pt x="265" y="251"/>
                      <a:pt x="265" y="249"/>
                      <a:pt x="265" y="248"/>
                    </a:cubicBezTo>
                    <a:cubicBezTo>
                      <a:pt x="269" y="248"/>
                      <a:pt x="273" y="245"/>
                      <a:pt x="274" y="239"/>
                    </a:cubicBezTo>
                    <a:cubicBezTo>
                      <a:pt x="274" y="239"/>
                      <a:pt x="274" y="238"/>
                      <a:pt x="274" y="238"/>
                    </a:cubicBezTo>
                    <a:cubicBezTo>
                      <a:pt x="283" y="239"/>
                      <a:pt x="291" y="241"/>
                      <a:pt x="298" y="245"/>
                    </a:cubicBezTo>
                    <a:cubicBezTo>
                      <a:pt x="299" y="249"/>
                      <a:pt x="300" y="252"/>
                      <a:pt x="302" y="256"/>
                    </a:cubicBezTo>
                    <a:cubicBezTo>
                      <a:pt x="300" y="256"/>
                      <a:pt x="300" y="256"/>
                      <a:pt x="300" y="256"/>
                    </a:cubicBezTo>
                    <a:cubicBezTo>
                      <a:pt x="295" y="258"/>
                      <a:pt x="290" y="259"/>
                      <a:pt x="286" y="262"/>
                    </a:cubicBezTo>
                    <a:cubicBezTo>
                      <a:pt x="281" y="267"/>
                      <a:pt x="278" y="269"/>
                      <a:pt x="273" y="270"/>
                    </a:cubicBezTo>
                    <a:cubicBezTo>
                      <a:pt x="272" y="265"/>
                      <a:pt x="269" y="262"/>
                      <a:pt x="266" y="262"/>
                    </a:cubicBezTo>
                    <a:cubicBezTo>
                      <a:pt x="266" y="262"/>
                      <a:pt x="265" y="262"/>
                      <a:pt x="265" y="262"/>
                    </a:cubicBezTo>
                    <a:close/>
                    <a:moveTo>
                      <a:pt x="308" y="1313"/>
                    </a:moveTo>
                    <a:cubicBezTo>
                      <a:pt x="308" y="1313"/>
                      <a:pt x="308" y="1313"/>
                      <a:pt x="308" y="1313"/>
                    </a:cubicBezTo>
                    <a:cubicBezTo>
                      <a:pt x="306" y="1319"/>
                      <a:pt x="299" y="1322"/>
                      <a:pt x="292" y="1324"/>
                    </a:cubicBezTo>
                    <a:cubicBezTo>
                      <a:pt x="288" y="1326"/>
                      <a:pt x="288" y="1326"/>
                      <a:pt x="288" y="1326"/>
                    </a:cubicBezTo>
                    <a:cubicBezTo>
                      <a:pt x="288" y="1325"/>
                      <a:pt x="289" y="1324"/>
                      <a:pt x="289" y="1323"/>
                    </a:cubicBezTo>
                    <a:cubicBezTo>
                      <a:pt x="293" y="1305"/>
                      <a:pt x="293" y="1305"/>
                      <a:pt x="293" y="1305"/>
                    </a:cubicBezTo>
                    <a:cubicBezTo>
                      <a:pt x="295" y="1294"/>
                      <a:pt x="300" y="1291"/>
                      <a:pt x="304" y="1288"/>
                    </a:cubicBezTo>
                    <a:cubicBezTo>
                      <a:pt x="306" y="1287"/>
                      <a:pt x="307" y="1287"/>
                      <a:pt x="308" y="1285"/>
                    </a:cubicBezTo>
                    <a:cubicBezTo>
                      <a:pt x="309" y="1293"/>
                      <a:pt x="310" y="1305"/>
                      <a:pt x="308" y="1313"/>
                    </a:cubicBezTo>
                    <a:close/>
                    <a:moveTo>
                      <a:pt x="340" y="1362"/>
                    </a:moveTo>
                    <a:cubicBezTo>
                      <a:pt x="336" y="1354"/>
                      <a:pt x="329" y="1350"/>
                      <a:pt x="323" y="1346"/>
                    </a:cubicBezTo>
                    <a:cubicBezTo>
                      <a:pt x="315" y="1339"/>
                      <a:pt x="315" y="1339"/>
                      <a:pt x="315" y="1339"/>
                    </a:cubicBezTo>
                    <a:cubicBezTo>
                      <a:pt x="308" y="1332"/>
                      <a:pt x="310" y="1326"/>
                      <a:pt x="311" y="1318"/>
                    </a:cubicBezTo>
                    <a:cubicBezTo>
                      <a:pt x="312" y="1315"/>
                      <a:pt x="312" y="1315"/>
                      <a:pt x="312" y="1315"/>
                    </a:cubicBezTo>
                    <a:cubicBezTo>
                      <a:pt x="312" y="1313"/>
                      <a:pt x="313" y="1312"/>
                      <a:pt x="313" y="1311"/>
                    </a:cubicBezTo>
                    <a:cubicBezTo>
                      <a:pt x="313" y="1311"/>
                      <a:pt x="313" y="1311"/>
                      <a:pt x="313" y="1311"/>
                    </a:cubicBezTo>
                    <a:cubicBezTo>
                      <a:pt x="313" y="1302"/>
                      <a:pt x="313" y="1292"/>
                      <a:pt x="312" y="1285"/>
                    </a:cubicBezTo>
                    <a:cubicBezTo>
                      <a:pt x="312" y="1283"/>
                      <a:pt x="312" y="1282"/>
                      <a:pt x="312" y="1280"/>
                    </a:cubicBezTo>
                    <a:cubicBezTo>
                      <a:pt x="313" y="1280"/>
                      <a:pt x="313" y="1280"/>
                      <a:pt x="313" y="1280"/>
                    </a:cubicBezTo>
                    <a:cubicBezTo>
                      <a:pt x="313" y="1280"/>
                      <a:pt x="313" y="1280"/>
                      <a:pt x="313" y="1280"/>
                    </a:cubicBezTo>
                    <a:cubicBezTo>
                      <a:pt x="314" y="1277"/>
                      <a:pt x="315" y="1274"/>
                      <a:pt x="317" y="1271"/>
                    </a:cubicBezTo>
                    <a:cubicBezTo>
                      <a:pt x="320" y="1267"/>
                      <a:pt x="320" y="1267"/>
                      <a:pt x="320" y="1267"/>
                    </a:cubicBezTo>
                    <a:cubicBezTo>
                      <a:pt x="327" y="1278"/>
                      <a:pt x="327" y="1278"/>
                      <a:pt x="327" y="1278"/>
                    </a:cubicBezTo>
                    <a:cubicBezTo>
                      <a:pt x="333" y="1288"/>
                      <a:pt x="338" y="1296"/>
                      <a:pt x="340" y="1314"/>
                    </a:cubicBezTo>
                    <a:cubicBezTo>
                      <a:pt x="341" y="1334"/>
                      <a:pt x="341" y="1349"/>
                      <a:pt x="340" y="1362"/>
                    </a:cubicBezTo>
                    <a:close/>
                    <a:moveTo>
                      <a:pt x="322" y="1140"/>
                    </a:moveTo>
                    <a:cubicBezTo>
                      <a:pt x="323" y="1140"/>
                      <a:pt x="323" y="1140"/>
                      <a:pt x="323" y="1140"/>
                    </a:cubicBezTo>
                    <a:cubicBezTo>
                      <a:pt x="331" y="1159"/>
                      <a:pt x="343" y="1190"/>
                      <a:pt x="347" y="1227"/>
                    </a:cubicBezTo>
                    <a:cubicBezTo>
                      <a:pt x="347" y="1227"/>
                      <a:pt x="347" y="1227"/>
                      <a:pt x="347" y="1227"/>
                    </a:cubicBezTo>
                    <a:cubicBezTo>
                      <a:pt x="347" y="1228"/>
                      <a:pt x="347" y="1229"/>
                      <a:pt x="347" y="1230"/>
                    </a:cubicBezTo>
                    <a:cubicBezTo>
                      <a:pt x="348" y="1237"/>
                      <a:pt x="348" y="1245"/>
                      <a:pt x="348" y="1252"/>
                    </a:cubicBezTo>
                    <a:cubicBezTo>
                      <a:pt x="348" y="1287"/>
                      <a:pt x="345" y="1299"/>
                      <a:pt x="343" y="1307"/>
                    </a:cubicBezTo>
                    <a:cubicBezTo>
                      <a:pt x="341" y="1293"/>
                      <a:pt x="336" y="1285"/>
                      <a:pt x="330" y="1276"/>
                    </a:cubicBezTo>
                    <a:cubicBezTo>
                      <a:pt x="323" y="1265"/>
                      <a:pt x="323" y="1265"/>
                      <a:pt x="323" y="1265"/>
                    </a:cubicBezTo>
                    <a:cubicBezTo>
                      <a:pt x="315" y="1249"/>
                      <a:pt x="313" y="1242"/>
                      <a:pt x="315" y="1232"/>
                    </a:cubicBezTo>
                    <a:cubicBezTo>
                      <a:pt x="317" y="1226"/>
                      <a:pt x="317" y="1226"/>
                      <a:pt x="317" y="1226"/>
                    </a:cubicBezTo>
                    <a:cubicBezTo>
                      <a:pt x="319" y="1220"/>
                      <a:pt x="321" y="1214"/>
                      <a:pt x="320" y="1190"/>
                    </a:cubicBezTo>
                    <a:cubicBezTo>
                      <a:pt x="319" y="1166"/>
                      <a:pt x="320" y="1154"/>
                      <a:pt x="321" y="1143"/>
                    </a:cubicBezTo>
                    <a:cubicBezTo>
                      <a:pt x="321" y="1140"/>
                      <a:pt x="321" y="1140"/>
                      <a:pt x="321" y="1140"/>
                    </a:cubicBezTo>
                    <a:cubicBezTo>
                      <a:pt x="322" y="1140"/>
                      <a:pt x="322" y="1140"/>
                      <a:pt x="322" y="1140"/>
                    </a:cubicBezTo>
                    <a:close/>
                    <a:moveTo>
                      <a:pt x="320" y="1097"/>
                    </a:moveTo>
                    <a:cubicBezTo>
                      <a:pt x="317" y="1092"/>
                      <a:pt x="314" y="1087"/>
                      <a:pt x="310" y="1083"/>
                    </a:cubicBezTo>
                    <a:cubicBezTo>
                      <a:pt x="307" y="1079"/>
                      <a:pt x="305" y="1076"/>
                      <a:pt x="303" y="1073"/>
                    </a:cubicBezTo>
                    <a:cubicBezTo>
                      <a:pt x="304" y="1072"/>
                      <a:pt x="305" y="1071"/>
                      <a:pt x="306" y="1070"/>
                    </a:cubicBezTo>
                    <a:cubicBezTo>
                      <a:pt x="309" y="1066"/>
                      <a:pt x="309" y="1060"/>
                      <a:pt x="306" y="1058"/>
                    </a:cubicBezTo>
                    <a:cubicBezTo>
                      <a:pt x="306" y="1058"/>
                      <a:pt x="306" y="1058"/>
                      <a:pt x="306" y="1058"/>
                    </a:cubicBezTo>
                    <a:cubicBezTo>
                      <a:pt x="306" y="1057"/>
                      <a:pt x="307" y="1057"/>
                      <a:pt x="307" y="1056"/>
                    </a:cubicBezTo>
                    <a:cubicBezTo>
                      <a:pt x="312" y="1049"/>
                      <a:pt x="316" y="1042"/>
                      <a:pt x="319" y="1034"/>
                    </a:cubicBezTo>
                    <a:cubicBezTo>
                      <a:pt x="322" y="1051"/>
                      <a:pt x="322" y="1073"/>
                      <a:pt x="320" y="1097"/>
                    </a:cubicBezTo>
                    <a:close/>
                    <a:moveTo>
                      <a:pt x="351" y="674"/>
                    </a:moveTo>
                    <a:cubicBezTo>
                      <a:pt x="348" y="666"/>
                      <a:pt x="345" y="660"/>
                      <a:pt x="341" y="653"/>
                    </a:cubicBezTo>
                    <a:cubicBezTo>
                      <a:pt x="341" y="653"/>
                      <a:pt x="341" y="653"/>
                      <a:pt x="341" y="653"/>
                    </a:cubicBezTo>
                    <a:cubicBezTo>
                      <a:pt x="344" y="653"/>
                      <a:pt x="346" y="652"/>
                      <a:pt x="349" y="652"/>
                    </a:cubicBezTo>
                    <a:cubicBezTo>
                      <a:pt x="353" y="651"/>
                      <a:pt x="356" y="651"/>
                      <a:pt x="361" y="653"/>
                    </a:cubicBezTo>
                    <a:cubicBezTo>
                      <a:pt x="357" y="660"/>
                      <a:pt x="353" y="667"/>
                      <a:pt x="351" y="674"/>
                    </a:cubicBezTo>
                    <a:close/>
                    <a:moveTo>
                      <a:pt x="372" y="634"/>
                    </a:moveTo>
                    <a:cubicBezTo>
                      <a:pt x="370" y="639"/>
                      <a:pt x="367" y="644"/>
                      <a:pt x="363" y="650"/>
                    </a:cubicBezTo>
                    <a:cubicBezTo>
                      <a:pt x="357" y="647"/>
                      <a:pt x="353" y="647"/>
                      <a:pt x="348" y="648"/>
                    </a:cubicBezTo>
                    <a:cubicBezTo>
                      <a:pt x="345" y="648"/>
                      <a:pt x="343" y="649"/>
                      <a:pt x="339" y="649"/>
                    </a:cubicBezTo>
                    <a:cubicBezTo>
                      <a:pt x="339" y="649"/>
                      <a:pt x="339" y="649"/>
                      <a:pt x="339" y="649"/>
                    </a:cubicBezTo>
                    <a:cubicBezTo>
                      <a:pt x="336" y="642"/>
                      <a:pt x="333" y="636"/>
                      <a:pt x="330" y="627"/>
                    </a:cubicBezTo>
                    <a:cubicBezTo>
                      <a:pt x="327" y="617"/>
                      <a:pt x="326" y="607"/>
                      <a:pt x="327" y="598"/>
                    </a:cubicBezTo>
                    <a:cubicBezTo>
                      <a:pt x="336" y="594"/>
                      <a:pt x="341" y="588"/>
                      <a:pt x="345" y="580"/>
                    </a:cubicBezTo>
                    <a:cubicBezTo>
                      <a:pt x="348" y="581"/>
                      <a:pt x="352" y="579"/>
                      <a:pt x="354" y="576"/>
                    </a:cubicBezTo>
                    <a:cubicBezTo>
                      <a:pt x="354" y="576"/>
                      <a:pt x="354" y="576"/>
                      <a:pt x="354" y="576"/>
                    </a:cubicBezTo>
                    <a:cubicBezTo>
                      <a:pt x="364" y="583"/>
                      <a:pt x="367" y="591"/>
                      <a:pt x="368" y="603"/>
                    </a:cubicBezTo>
                    <a:cubicBezTo>
                      <a:pt x="368" y="612"/>
                      <a:pt x="368" y="612"/>
                      <a:pt x="368" y="612"/>
                    </a:cubicBezTo>
                    <a:cubicBezTo>
                      <a:pt x="368" y="619"/>
                      <a:pt x="369" y="627"/>
                      <a:pt x="372" y="634"/>
                    </a:cubicBezTo>
                    <a:close/>
                    <a:moveTo>
                      <a:pt x="335" y="560"/>
                    </a:moveTo>
                    <a:cubicBezTo>
                      <a:pt x="341" y="561"/>
                      <a:pt x="347" y="560"/>
                      <a:pt x="352" y="558"/>
                    </a:cubicBezTo>
                    <a:cubicBezTo>
                      <a:pt x="352" y="560"/>
                      <a:pt x="352" y="561"/>
                      <a:pt x="351" y="562"/>
                    </a:cubicBezTo>
                    <a:cubicBezTo>
                      <a:pt x="349" y="563"/>
                      <a:pt x="346" y="564"/>
                      <a:pt x="344" y="567"/>
                    </a:cubicBezTo>
                    <a:cubicBezTo>
                      <a:pt x="340" y="570"/>
                      <a:pt x="340" y="575"/>
                      <a:pt x="342" y="578"/>
                    </a:cubicBezTo>
                    <a:cubicBezTo>
                      <a:pt x="338" y="585"/>
                      <a:pt x="334" y="590"/>
                      <a:pt x="327" y="594"/>
                    </a:cubicBezTo>
                    <a:cubicBezTo>
                      <a:pt x="328" y="589"/>
                      <a:pt x="328" y="584"/>
                      <a:pt x="329" y="579"/>
                    </a:cubicBezTo>
                    <a:cubicBezTo>
                      <a:pt x="329" y="577"/>
                      <a:pt x="329" y="577"/>
                      <a:pt x="329" y="577"/>
                    </a:cubicBezTo>
                    <a:cubicBezTo>
                      <a:pt x="332" y="576"/>
                      <a:pt x="334" y="574"/>
                      <a:pt x="336" y="570"/>
                    </a:cubicBezTo>
                    <a:cubicBezTo>
                      <a:pt x="337" y="566"/>
                      <a:pt x="337" y="562"/>
                      <a:pt x="335" y="560"/>
                    </a:cubicBezTo>
                    <a:close/>
                    <a:moveTo>
                      <a:pt x="366" y="556"/>
                    </a:moveTo>
                    <a:cubicBezTo>
                      <a:pt x="366" y="556"/>
                      <a:pt x="366" y="556"/>
                      <a:pt x="366" y="556"/>
                    </a:cubicBezTo>
                    <a:cubicBezTo>
                      <a:pt x="366" y="556"/>
                      <a:pt x="366" y="556"/>
                      <a:pt x="366" y="556"/>
                    </a:cubicBezTo>
                    <a:cubicBezTo>
                      <a:pt x="366" y="556"/>
                      <a:pt x="367" y="556"/>
                      <a:pt x="367" y="556"/>
                    </a:cubicBezTo>
                    <a:cubicBezTo>
                      <a:pt x="370" y="556"/>
                      <a:pt x="371" y="558"/>
                      <a:pt x="373" y="559"/>
                    </a:cubicBezTo>
                    <a:cubicBezTo>
                      <a:pt x="375" y="560"/>
                      <a:pt x="375" y="560"/>
                      <a:pt x="375" y="560"/>
                    </a:cubicBezTo>
                    <a:cubicBezTo>
                      <a:pt x="376" y="564"/>
                      <a:pt x="381" y="567"/>
                      <a:pt x="386" y="566"/>
                    </a:cubicBezTo>
                    <a:cubicBezTo>
                      <a:pt x="390" y="566"/>
                      <a:pt x="393" y="564"/>
                      <a:pt x="395" y="562"/>
                    </a:cubicBezTo>
                    <a:cubicBezTo>
                      <a:pt x="395" y="562"/>
                      <a:pt x="395" y="562"/>
                      <a:pt x="395" y="562"/>
                    </a:cubicBezTo>
                    <a:cubicBezTo>
                      <a:pt x="402" y="563"/>
                      <a:pt x="406" y="568"/>
                      <a:pt x="409" y="574"/>
                    </a:cubicBezTo>
                    <a:cubicBezTo>
                      <a:pt x="404" y="574"/>
                      <a:pt x="399" y="577"/>
                      <a:pt x="397" y="579"/>
                    </a:cubicBezTo>
                    <a:cubicBezTo>
                      <a:pt x="396" y="580"/>
                      <a:pt x="396" y="580"/>
                      <a:pt x="396" y="580"/>
                    </a:cubicBezTo>
                    <a:cubicBezTo>
                      <a:pt x="389" y="586"/>
                      <a:pt x="380" y="594"/>
                      <a:pt x="370" y="594"/>
                    </a:cubicBezTo>
                    <a:cubicBezTo>
                      <a:pt x="369" y="585"/>
                      <a:pt x="365" y="579"/>
                      <a:pt x="357" y="572"/>
                    </a:cubicBezTo>
                    <a:cubicBezTo>
                      <a:pt x="358" y="569"/>
                      <a:pt x="358" y="565"/>
                      <a:pt x="356" y="564"/>
                    </a:cubicBezTo>
                    <a:cubicBezTo>
                      <a:pt x="356" y="563"/>
                      <a:pt x="355" y="563"/>
                      <a:pt x="355" y="563"/>
                    </a:cubicBezTo>
                    <a:cubicBezTo>
                      <a:pt x="356" y="561"/>
                      <a:pt x="357" y="559"/>
                      <a:pt x="357" y="557"/>
                    </a:cubicBezTo>
                    <a:cubicBezTo>
                      <a:pt x="360" y="556"/>
                      <a:pt x="363" y="555"/>
                      <a:pt x="366" y="556"/>
                    </a:cubicBezTo>
                    <a:close/>
                    <a:moveTo>
                      <a:pt x="343" y="538"/>
                    </a:moveTo>
                    <a:cubicBezTo>
                      <a:pt x="345" y="540"/>
                      <a:pt x="349" y="541"/>
                      <a:pt x="352" y="541"/>
                    </a:cubicBezTo>
                    <a:cubicBezTo>
                      <a:pt x="352" y="542"/>
                      <a:pt x="352" y="543"/>
                      <a:pt x="352" y="544"/>
                    </a:cubicBezTo>
                    <a:cubicBezTo>
                      <a:pt x="353" y="548"/>
                      <a:pt x="355" y="551"/>
                      <a:pt x="358" y="552"/>
                    </a:cubicBezTo>
                    <a:cubicBezTo>
                      <a:pt x="356" y="553"/>
                      <a:pt x="354" y="553"/>
                      <a:pt x="352" y="554"/>
                    </a:cubicBezTo>
                    <a:cubicBezTo>
                      <a:pt x="345" y="556"/>
                      <a:pt x="339" y="558"/>
                      <a:pt x="333" y="554"/>
                    </a:cubicBezTo>
                    <a:cubicBezTo>
                      <a:pt x="335" y="552"/>
                      <a:pt x="336" y="548"/>
                      <a:pt x="337" y="544"/>
                    </a:cubicBezTo>
                    <a:cubicBezTo>
                      <a:pt x="338" y="540"/>
                      <a:pt x="338" y="537"/>
                      <a:pt x="338" y="533"/>
                    </a:cubicBezTo>
                    <a:cubicBezTo>
                      <a:pt x="338" y="532"/>
                      <a:pt x="338" y="532"/>
                      <a:pt x="338" y="531"/>
                    </a:cubicBezTo>
                    <a:cubicBezTo>
                      <a:pt x="339" y="534"/>
                      <a:pt x="341" y="536"/>
                      <a:pt x="343" y="538"/>
                    </a:cubicBezTo>
                    <a:close/>
                    <a:moveTo>
                      <a:pt x="338" y="472"/>
                    </a:moveTo>
                    <a:cubicBezTo>
                      <a:pt x="341" y="480"/>
                      <a:pt x="344" y="490"/>
                      <a:pt x="344" y="497"/>
                    </a:cubicBezTo>
                    <a:cubicBezTo>
                      <a:pt x="343" y="496"/>
                      <a:pt x="342" y="496"/>
                      <a:pt x="342" y="495"/>
                    </a:cubicBezTo>
                    <a:cubicBezTo>
                      <a:pt x="340" y="493"/>
                      <a:pt x="340" y="493"/>
                      <a:pt x="340" y="493"/>
                    </a:cubicBezTo>
                    <a:cubicBezTo>
                      <a:pt x="334" y="487"/>
                      <a:pt x="333" y="486"/>
                      <a:pt x="336" y="479"/>
                    </a:cubicBezTo>
                    <a:cubicBezTo>
                      <a:pt x="338" y="473"/>
                      <a:pt x="338" y="473"/>
                      <a:pt x="338" y="473"/>
                    </a:cubicBezTo>
                    <a:cubicBezTo>
                      <a:pt x="338" y="473"/>
                      <a:pt x="338" y="473"/>
                      <a:pt x="338" y="472"/>
                    </a:cubicBezTo>
                    <a:close/>
                    <a:moveTo>
                      <a:pt x="313" y="459"/>
                    </a:moveTo>
                    <a:cubicBezTo>
                      <a:pt x="320" y="457"/>
                      <a:pt x="324" y="448"/>
                      <a:pt x="327" y="442"/>
                    </a:cubicBezTo>
                    <a:cubicBezTo>
                      <a:pt x="330" y="445"/>
                      <a:pt x="330" y="445"/>
                      <a:pt x="330" y="445"/>
                    </a:cubicBezTo>
                    <a:cubicBezTo>
                      <a:pt x="333" y="449"/>
                      <a:pt x="336" y="452"/>
                      <a:pt x="337" y="457"/>
                    </a:cubicBezTo>
                    <a:cubicBezTo>
                      <a:pt x="338" y="462"/>
                      <a:pt x="336" y="467"/>
                      <a:pt x="334" y="471"/>
                    </a:cubicBezTo>
                    <a:cubicBezTo>
                      <a:pt x="332" y="477"/>
                      <a:pt x="332" y="477"/>
                      <a:pt x="332" y="477"/>
                    </a:cubicBezTo>
                    <a:cubicBezTo>
                      <a:pt x="331" y="479"/>
                      <a:pt x="331" y="481"/>
                      <a:pt x="331" y="482"/>
                    </a:cubicBezTo>
                    <a:cubicBezTo>
                      <a:pt x="329" y="482"/>
                      <a:pt x="328" y="482"/>
                      <a:pt x="327" y="482"/>
                    </a:cubicBezTo>
                    <a:cubicBezTo>
                      <a:pt x="325" y="481"/>
                      <a:pt x="325" y="481"/>
                      <a:pt x="325" y="481"/>
                    </a:cubicBezTo>
                    <a:cubicBezTo>
                      <a:pt x="322" y="473"/>
                      <a:pt x="318" y="466"/>
                      <a:pt x="313" y="459"/>
                    </a:cubicBezTo>
                    <a:close/>
                    <a:moveTo>
                      <a:pt x="322" y="507"/>
                    </a:moveTo>
                    <a:cubicBezTo>
                      <a:pt x="326" y="500"/>
                      <a:pt x="327" y="492"/>
                      <a:pt x="326" y="486"/>
                    </a:cubicBezTo>
                    <a:cubicBezTo>
                      <a:pt x="327" y="486"/>
                      <a:pt x="327" y="486"/>
                      <a:pt x="327" y="486"/>
                    </a:cubicBezTo>
                    <a:cubicBezTo>
                      <a:pt x="328" y="486"/>
                      <a:pt x="330" y="486"/>
                      <a:pt x="331" y="486"/>
                    </a:cubicBezTo>
                    <a:cubicBezTo>
                      <a:pt x="331" y="489"/>
                      <a:pt x="333" y="492"/>
                      <a:pt x="337" y="496"/>
                    </a:cubicBezTo>
                    <a:cubicBezTo>
                      <a:pt x="339" y="498"/>
                      <a:pt x="339" y="498"/>
                      <a:pt x="339" y="498"/>
                    </a:cubicBezTo>
                    <a:cubicBezTo>
                      <a:pt x="341" y="500"/>
                      <a:pt x="342" y="501"/>
                      <a:pt x="342" y="503"/>
                    </a:cubicBezTo>
                    <a:cubicBezTo>
                      <a:pt x="342" y="506"/>
                      <a:pt x="340" y="508"/>
                      <a:pt x="339" y="511"/>
                    </a:cubicBezTo>
                    <a:cubicBezTo>
                      <a:pt x="336" y="517"/>
                      <a:pt x="336" y="517"/>
                      <a:pt x="336" y="517"/>
                    </a:cubicBezTo>
                    <a:cubicBezTo>
                      <a:pt x="334" y="522"/>
                      <a:pt x="334" y="528"/>
                      <a:pt x="334" y="533"/>
                    </a:cubicBezTo>
                    <a:cubicBezTo>
                      <a:pt x="334" y="537"/>
                      <a:pt x="334" y="540"/>
                      <a:pt x="333" y="543"/>
                    </a:cubicBezTo>
                    <a:cubicBezTo>
                      <a:pt x="332" y="550"/>
                      <a:pt x="329" y="554"/>
                      <a:pt x="326" y="559"/>
                    </a:cubicBezTo>
                    <a:cubicBezTo>
                      <a:pt x="324" y="554"/>
                      <a:pt x="324" y="554"/>
                      <a:pt x="324" y="554"/>
                    </a:cubicBezTo>
                    <a:cubicBezTo>
                      <a:pt x="323" y="553"/>
                      <a:pt x="323" y="553"/>
                      <a:pt x="323" y="552"/>
                    </a:cubicBezTo>
                    <a:cubicBezTo>
                      <a:pt x="324" y="552"/>
                      <a:pt x="325" y="551"/>
                      <a:pt x="326" y="549"/>
                    </a:cubicBezTo>
                    <a:cubicBezTo>
                      <a:pt x="330" y="545"/>
                      <a:pt x="330" y="539"/>
                      <a:pt x="327" y="537"/>
                    </a:cubicBezTo>
                    <a:cubicBezTo>
                      <a:pt x="325" y="536"/>
                      <a:pt x="324" y="535"/>
                      <a:pt x="322" y="536"/>
                    </a:cubicBezTo>
                    <a:cubicBezTo>
                      <a:pt x="322" y="535"/>
                      <a:pt x="322" y="534"/>
                      <a:pt x="323" y="532"/>
                    </a:cubicBezTo>
                    <a:cubicBezTo>
                      <a:pt x="325" y="524"/>
                      <a:pt x="328" y="515"/>
                      <a:pt x="321" y="509"/>
                    </a:cubicBezTo>
                    <a:cubicBezTo>
                      <a:pt x="321" y="509"/>
                      <a:pt x="321" y="509"/>
                      <a:pt x="321" y="509"/>
                    </a:cubicBezTo>
                    <a:cubicBezTo>
                      <a:pt x="321" y="508"/>
                      <a:pt x="322" y="508"/>
                      <a:pt x="322" y="507"/>
                    </a:cubicBezTo>
                    <a:close/>
                    <a:moveTo>
                      <a:pt x="295" y="563"/>
                    </a:moveTo>
                    <a:cubicBezTo>
                      <a:pt x="294" y="563"/>
                      <a:pt x="293" y="564"/>
                      <a:pt x="292" y="566"/>
                    </a:cubicBezTo>
                    <a:cubicBezTo>
                      <a:pt x="289" y="560"/>
                      <a:pt x="290" y="554"/>
                      <a:pt x="292" y="541"/>
                    </a:cubicBezTo>
                    <a:cubicBezTo>
                      <a:pt x="292" y="537"/>
                      <a:pt x="292" y="537"/>
                      <a:pt x="292" y="537"/>
                    </a:cubicBezTo>
                    <a:cubicBezTo>
                      <a:pt x="293" y="528"/>
                      <a:pt x="297" y="526"/>
                      <a:pt x="303" y="524"/>
                    </a:cubicBezTo>
                    <a:cubicBezTo>
                      <a:pt x="308" y="522"/>
                      <a:pt x="313" y="519"/>
                      <a:pt x="319" y="512"/>
                    </a:cubicBezTo>
                    <a:cubicBezTo>
                      <a:pt x="323" y="516"/>
                      <a:pt x="321" y="524"/>
                      <a:pt x="319" y="531"/>
                    </a:cubicBezTo>
                    <a:cubicBezTo>
                      <a:pt x="318" y="534"/>
                      <a:pt x="317" y="536"/>
                      <a:pt x="317" y="539"/>
                    </a:cubicBezTo>
                    <a:cubicBezTo>
                      <a:pt x="316" y="540"/>
                      <a:pt x="316" y="540"/>
                      <a:pt x="315" y="541"/>
                    </a:cubicBezTo>
                    <a:cubicBezTo>
                      <a:pt x="314" y="543"/>
                      <a:pt x="313" y="545"/>
                      <a:pt x="313" y="546"/>
                    </a:cubicBezTo>
                    <a:cubicBezTo>
                      <a:pt x="308" y="549"/>
                      <a:pt x="304" y="552"/>
                      <a:pt x="304" y="552"/>
                    </a:cubicBezTo>
                    <a:cubicBezTo>
                      <a:pt x="300" y="555"/>
                      <a:pt x="297" y="559"/>
                      <a:pt x="295" y="563"/>
                    </a:cubicBezTo>
                    <a:close/>
                    <a:moveTo>
                      <a:pt x="301" y="580"/>
                    </a:moveTo>
                    <a:cubicBezTo>
                      <a:pt x="301" y="580"/>
                      <a:pt x="301" y="580"/>
                      <a:pt x="301" y="580"/>
                    </a:cubicBezTo>
                    <a:cubicBezTo>
                      <a:pt x="302" y="578"/>
                      <a:pt x="303" y="576"/>
                      <a:pt x="303" y="574"/>
                    </a:cubicBezTo>
                    <a:cubicBezTo>
                      <a:pt x="304" y="569"/>
                      <a:pt x="302" y="565"/>
                      <a:pt x="299" y="563"/>
                    </a:cubicBezTo>
                    <a:cubicBezTo>
                      <a:pt x="301" y="560"/>
                      <a:pt x="304" y="557"/>
                      <a:pt x="307" y="555"/>
                    </a:cubicBezTo>
                    <a:cubicBezTo>
                      <a:pt x="308" y="554"/>
                      <a:pt x="310" y="552"/>
                      <a:pt x="313" y="551"/>
                    </a:cubicBezTo>
                    <a:cubicBezTo>
                      <a:pt x="313" y="552"/>
                      <a:pt x="314" y="553"/>
                      <a:pt x="315" y="553"/>
                    </a:cubicBezTo>
                    <a:cubicBezTo>
                      <a:pt x="316" y="554"/>
                      <a:pt x="318" y="554"/>
                      <a:pt x="319" y="554"/>
                    </a:cubicBezTo>
                    <a:cubicBezTo>
                      <a:pt x="319" y="555"/>
                      <a:pt x="320" y="555"/>
                      <a:pt x="320" y="556"/>
                    </a:cubicBezTo>
                    <a:cubicBezTo>
                      <a:pt x="323" y="562"/>
                      <a:pt x="323" y="562"/>
                      <a:pt x="323" y="562"/>
                    </a:cubicBezTo>
                    <a:cubicBezTo>
                      <a:pt x="323" y="562"/>
                      <a:pt x="323" y="562"/>
                      <a:pt x="323" y="563"/>
                    </a:cubicBezTo>
                    <a:cubicBezTo>
                      <a:pt x="321" y="566"/>
                      <a:pt x="321" y="566"/>
                      <a:pt x="321" y="566"/>
                    </a:cubicBezTo>
                    <a:cubicBezTo>
                      <a:pt x="317" y="572"/>
                      <a:pt x="312" y="582"/>
                      <a:pt x="309" y="593"/>
                    </a:cubicBezTo>
                    <a:cubicBezTo>
                      <a:pt x="309" y="593"/>
                      <a:pt x="309" y="593"/>
                      <a:pt x="309" y="593"/>
                    </a:cubicBezTo>
                    <a:cubicBezTo>
                      <a:pt x="307" y="587"/>
                      <a:pt x="304" y="584"/>
                      <a:pt x="301" y="580"/>
                    </a:cubicBezTo>
                    <a:close/>
                    <a:moveTo>
                      <a:pt x="321" y="681"/>
                    </a:moveTo>
                    <a:cubicBezTo>
                      <a:pt x="319" y="677"/>
                      <a:pt x="317" y="675"/>
                      <a:pt x="318" y="665"/>
                    </a:cubicBezTo>
                    <a:cubicBezTo>
                      <a:pt x="318" y="654"/>
                      <a:pt x="316" y="648"/>
                      <a:pt x="313" y="641"/>
                    </a:cubicBezTo>
                    <a:cubicBezTo>
                      <a:pt x="311" y="637"/>
                      <a:pt x="310" y="633"/>
                      <a:pt x="309" y="629"/>
                    </a:cubicBezTo>
                    <a:cubicBezTo>
                      <a:pt x="309" y="627"/>
                      <a:pt x="309" y="626"/>
                      <a:pt x="309" y="625"/>
                    </a:cubicBezTo>
                    <a:cubicBezTo>
                      <a:pt x="308" y="619"/>
                      <a:pt x="309" y="616"/>
                      <a:pt x="309" y="613"/>
                    </a:cubicBezTo>
                    <a:cubicBezTo>
                      <a:pt x="313" y="612"/>
                      <a:pt x="315" y="608"/>
                      <a:pt x="316" y="604"/>
                    </a:cubicBezTo>
                    <a:cubicBezTo>
                      <a:pt x="317" y="599"/>
                      <a:pt x="315" y="595"/>
                      <a:pt x="313" y="594"/>
                    </a:cubicBezTo>
                    <a:cubicBezTo>
                      <a:pt x="315" y="586"/>
                      <a:pt x="319" y="578"/>
                      <a:pt x="322" y="572"/>
                    </a:cubicBezTo>
                    <a:cubicBezTo>
                      <a:pt x="322" y="575"/>
                      <a:pt x="323" y="576"/>
                      <a:pt x="325" y="577"/>
                    </a:cubicBezTo>
                    <a:cubicBezTo>
                      <a:pt x="325" y="577"/>
                      <a:pt x="325" y="577"/>
                      <a:pt x="325" y="577"/>
                    </a:cubicBezTo>
                    <a:cubicBezTo>
                      <a:pt x="325" y="578"/>
                      <a:pt x="325" y="578"/>
                      <a:pt x="325" y="578"/>
                    </a:cubicBezTo>
                    <a:cubicBezTo>
                      <a:pt x="323" y="592"/>
                      <a:pt x="321" y="610"/>
                      <a:pt x="326" y="628"/>
                    </a:cubicBezTo>
                    <a:cubicBezTo>
                      <a:pt x="329" y="639"/>
                      <a:pt x="334" y="647"/>
                      <a:pt x="338" y="655"/>
                    </a:cubicBezTo>
                    <a:cubicBezTo>
                      <a:pt x="342" y="664"/>
                      <a:pt x="347" y="673"/>
                      <a:pt x="349" y="684"/>
                    </a:cubicBezTo>
                    <a:cubicBezTo>
                      <a:pt x="349" y="686"/>
                      <a:pt x="349" y="688"/>
                      <a:pt x="350" y="690"/>
                    </a:cubicBezTo>
                    <a:cubicBezTo>
                      <a:pt x="350" y="691"/>
                      <a:pt x="350" y="693"/>
                      <a:pt x="351" y="694"/>
                    </a:cubicBezTo>
                    <a:cubicBezTo>
                      <a:pt x="352" y="703"/>
                      <a:pt x="353" y="711"/>
                      <a:pt x="353" y="718"/>
                    </a:cubicBezTo>
                    <a:cubicBezTo>
                      <a:pt x="353" y="723"/>
                      <a:pt x="353" y="727"/>
                      <a:pt x="354" y="732"/>
                    </a:cubicBezTo>
                    <a:cubicBezTo>
                      <a:pt x="351" y="729"/>
                      <a:pt x="348" y="727"/>
                      <a:pt x="345" y="724"/>
                    </a:cubicBezTo>
                    <a:cubicBezTo>
                      <a:pt x="338" y="719"/>
                      <a:pt x="332" y="714"/>
                      <a:pt x="330" y="707"/>
                    </a:cubicBezTo>
                    <a:cubicBezTo>
                      <a:pt x="330" y="705"/>
                      <a:pt x="330" y="703"/>
                      <a:pt x="329" y="701"/>
                    </a:cubicBezTo>
                    <a:cubicBezTo>
                      <a:pt x="329" y="701"/>
                      <a:pt x="329" y="701"/>
                      <a:pt x="329" y="701"/>
                    </a:cubicBezTo>
                    <a:cubicBezTo>
                      <a:pt x="329" y="701"/>
                      <a:pt x="329" y="701"/>
                      <a:pt x="329" y="701"/>
                    </a:cubicBezTo>
                    <a:cubicBezTo>
                      <a:pt x="329" y="700"/>
                      <a:pt x="328" y="698"/>
                      <a:pt x="327" y="696"/>
                    </a:cubicBezTo>
                    <a:cubicBezTo>
                      <a:pt x="326" y="692"/>
                      <a:pt x="326" y="692"/>
                      <a:pt x="326" y="692"/>
                    </a:cubicBezTo>
                    <a:cubicBezTo>
                      <a:pt x="324" y="686"/>
                      <a:pt x="322" y="684"/>
                      <a:pt x="321" y="681"/>
                    </a:cubicBezTo>
                    <a:close/>
                    <a:moveTo>
                      <a:pt x="359" y="788"/>
                    </a:moveTo>
                    <a:cubicBezTo>
                      <a:pt x="359" y="791"/>
                      <a:pt x="358" y="794"/>
                      <a:pt x="358" y="798"/>
                    </a:cubicBezTo>
                    <a:cubicBezTo>
                      <a:pt x="356" y="806"/>
                      <a:pt x="354" y="813"/>
                      <a:pt x="352" y="819"/>
                    </a:cubicBezTo>
                    <a:cubicBezTo>
                      <a:pt x="350" y="826"/>
                      <a:pt x="348" y="833"/>
                      <a:pt x="348" y="841"/>
                    </a:cubicBezTo>
                    <a:cubicBezTo>
                      <a:pt x="338" y="834"/>
                      <a:pt x="331" y="827"/>
                      <a:pt x="326" y="820"/>
                    </a:cubicBezTo>
                    <a:cubicBezTo>
                      <a:pt x="327" y="817"/>
                      <a:pt x="327" y="817"/>
                      <a:pt x="327" y="817"/>
                    </a:cubicBezTo>
                    <a:cubicBezTo>
                      <a:pt x="327" y="813"/>
                      <a:pt x="328" y="811"/>
                      <a:pt x="331" y="808"/>
                    </a:cubicBezTo>
                    <a:cubicBezTo>
                      <a:pt x="334" y="806"/>
                      <a:pt x="337" y="806"/>
                      <a:pt x="340" y="805"/>
                    </a:cubicBezTo>
                    <a:cubicBezTo>
                      <a:pt x="344" y="804"/>
                      <a:pt x="344" y="804"/>
                      <a:pt x="344" y="804"/>
                    </a:cubicBezTo>
                    <a:cubicBezTo>
                      <a:pt x="350" y="802"/>
                      <a:pt x="355" y="795"/>
                      <a:pt x="359" y="788"/>
                    </a:cubicBezTo>
                    <a:close/>
                    <a:moveTo>
                      <a:pt x="357" y="762"/>
                    </a:moveTo>
                    <a:cubicBezTo>
                      <a:pt x="358" y="766"/>
                      <a:pt x="359" y="769"/>
                      <a:pt x="359" y="773"/>
                    </a:cubicBezTo>
                    <a:cubicBezTo>
                      <a:pt x="359" y="773"/>
                      <a:pt x="359" y="773"/>
                      <a:pt x="359" y="773"/>
                    </a:cubicBezTo>
                    <a:cubicBezTo>
                      <a:pt x="360" y="782"/>
                      <a:pt x="350" y="797"/>
                      <a:pt x="343" y="800"/>
                    </a:cubicBezTo>
                    <a:cubicBezTo>
                      <a:pt x="339" y="801"/>
                      <a:pt x="339" y="801"/>
                      <a:pt x="339" y="801"/>
                    </a:cubicBezTo>
                    <a:cubicBezTo>
                      <a:pt x="336" y="802"/>
                      <a:pt x="332" y="803"/>
                      <a:pt x="329" y="805"/>
                    </a:cubicBezTo>
                    <a:cubicBezTo>
                      <a:pt x="324" y="808"/>
                      <a:pt x="324" y="812"/>
                      <a:pt x="323" y="815"/>
                    </a:cubicBezTo>
                    <a:cubicBezTo>
                      <a:pt x="315" y="804"/>
                      <a:pt x="313" y="793"/>
                      <a:pt x="313" y="785"/>
                    </a:cubicBezTo>
                    <a:cubicBezTo>
                      <a:pt x="313" y="785"/>
                      <a:pt x="313" y="785"/>
                      <a:pt x="313" y="785"/>
                    </a:cubicBezTo>
                    <a:cubicBezTo>
                      <a:pt x="316" y="779"/>
                      <a:pt x="319" y="773"/>
                      <a:pt x="322" y="763"/>
                    </a:cubicBezTo>
                    <a:cubicBezTo>
                      <a:pt x="325" y="751"/>
                      <a:pt x="325" y="746"/>
                      <a:pt x="325" y="740"/>
                    </a:cubicBezTo>
                    <a:cubicBezTo>
                      <a:pt x="325" y="735"/>
                      <a:pt x="326" y="731"/>
                      <a:pt x="327" y="723"/>
                    </a:cubicBezTo>
                    <a:cubicBezTo>
                      <a:pt x="328" y="715"/>
                      <a:pt x="328" y="715"/>
                      <a:pt x="328" y="715"/>
                    </a:cubicBezTo>
                    <a:cubicBezTo>
                      <a:pt x="329" y="715"/>
                      <a:pt x="329" y="714"/>
                      <a:pt x="329" y="714"/>
                    </a:cubicBezTo>
                    <a:cubicBezTo>
                      <a:pt x="332" y="719"/>
                      <a:pt x="337" y="723"/>
                      <a:pt x="342" y="727"/>
                    </a:cubicBezTo>
                    <a:cubicBezTo>
                      <a:pt x="348" y="732"/>
                      <a:pt x="353" y="736"/>
                      <a:pt x="355" y="741"/>
                    </a:cubicBezTo>
                    <a:cubicBezTo>
                      <a:pt x="355" y="742"/>
                      <a:pt x="355" y="744"/>
                      <a:pt x="355" y="745"/>
                    </a:cubicBezTo>
                    <a:lnTo>
                      <a:pt x="357" y="762"/>
                    </a:lnTo>
                    <a:close/>
                  </a:path>
                </a:pathLst>
              </a:custGeom>
              <a:solidFill>
                <a:srgbClr val="CDD9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43" name="Freeform 109"/>
              <p:cNvSpPr>
                <a:spLocks noEditPoints="1"/>
              </p:cNvSpPr>
              <p:nvPr/>
            </p:nvSpPr>
            <p:spPr bwMode="auto">
              <a:xfrm>
                <a:off x="3866" y="1297"/>
                <a:ext cx="586" cy="1650"/>
              </a:xfrm>
              <a:custGeom>
                <a:avLst/>
                <a:gdLst>
                  <a:gd name="T0" fmla="*/ 2359 w 436"/>
                  <a:gd name="T1" fmla="*/ 635 h 1227"/>
                  <a:gd name="T2" fmla="*/ 2398 w 436"/>
                  <a:gd name="T3" fmla="*/ 331 h 1227"/>
                  <a:gd name="T4" fmla="*/ 2363 w 436"/>
                  <a:gd name="T5" fmla="*/ 87 h 1227"/>
                  <a:gd name="T6" fmla="*/ 2343 w 436"/>
                  <a:gd name="T7" fmla="*/ 623 h 1227"/>
                  <a:gd name="T8" fmla="*/ 2068 w 436"/>
                  <a:gd name="T9" fmla="*/ 917 h 1227"/>
                  <a:gd name="T10" fmla="*/ 1622 w 436"/>
                  <a:gd name="T11" fmla="*/ 1197 h 1227"/>
                  <a:gd name="T12" fmla="*/ 1265 w 436"/>
                  <a:gd name="T13" fmla="*/ 1264 h 1227"/>
                  <a:gd name="T14" fmla="*/ 852 w 436"/>
                  <a:gd name="T15" fmla="*/ 1439 h 1227"/>
                  <a:gd name="T16" fmla="*/ 930 w 436"/>
                  <a:gd name="T17" fmla="*/ 2115 h 1227"/>
                  <a:gd name="T18" fmla="*/ 624 w 436"/>
                  <a:gd name="T19" fmla="*/ 2897 h 1227"/>
                  <a:gd name="T20" fmla="*/ 649 w 436"/>
                  <a:gd name="T21" fmla="*/ 2971 h 1227"/>
                  <a:gd name="T22" fmla="*/ 930 w 436"/>
                  <a:gd name="T23" fmla="*/ 2388 h 1227"/>
                  <a:gd name="T24" fmla="*/ 997 w 436"/>
                  <a:gd name="T25" fmla="*/ 3217 h 1227"/>
                  <a:gd name="T26" fmla="*/ 704 w 436"/>
                  <a:gd name="T27" fmla="*/ 3892 h 1227"/>
                  <a:gd name="T28" fmla="*/ 636 w 436"/>
                  <a:gd name="T29" fmla="*/ 4300 h 1227"/>
                  <a:gd name="T30" fmla="*/ 359 w 436"/>
                  <a:gd name="T31" fmla="*/ 5304 h 1227"/>
                  <a:gd name="T32" fmla="*/ 446 w 436"/>
                  <a:gd name="T33" fmla="*/ 6086 h 1227"/>
                  <a:gd name="T34" fmla="*/ 255 w 436"/>
                  <a:gd name="T35" fmla="*/ 6794 h 1227"/>
                  <a:gd name="T36" fmla="*/ 290 w 436"/>
                  <a:gd name="T37" fmla="*/ 7256 h 1227"/>
                  <a:gd name="T38" fmla="*/ 509 w 436"/>
                  <a:gd name="T39" fmla="*/ 7088 h 1227"/>
                  <a:gd name="T40" fmla="*/ 636 w 436"/>
                  <a:gd name="T41" fmla="*/ 6861 h 1227"/>
                  <a:gd name="T42" fmla="*/ 483 w 436"/>
                  <a:gd name="T43" fmla="*/ 5991 h 1227"/>
                  <a:gd name="T44" fmla="*/ 524 w 436"/>
                  <a:gd name="T45" fmla="*/ 5866 h 1227"/>
                  <a:gd name="T46" fmla="*/ 446 w 436"/>
                  <a:gd name="T47" fmla="*/ 4973 h 1227"/>
                  <a:gd name="T48" fmla="*/ 909 w 436"/>
                  <a:gd name="T49" fmla="*/ 4182 h 1227"/>
                  <a:gd name="T50" fmla="*/ 587 w 436"/>
                  <a:gd name="T51" fmla="*/ 5162 h 1227"/>
                  <a:gd name="T52" fmla="*/ 852 w 436"/>
                  <a:gd name="T53" fmla="*/ 4600 h 1227"/>
                  <a:gd name="T54" fmla="*/ 856 w 436"/>
                  <a:gd name="T55" fmla="*/ 4911 h 1227"/>
                  <a:gd name="T56" fmla="*/ 894 w 436"/>
                  <a:gd name="T57" fmla="*/ 4459 h 1227"/>
                  <a:gd name="T58" fmla="*/ 1067 w 436"/>
                  <a:gd name="T59" fmla="*/ 3506 h 1227"/>
                  <a:gd name="T60" fmla="*/ 1286 w 436"/>
                  <a:gd name="T61" fmla="*/ 2626 h 1227"/>
                  <a:gd name="T62" fmla="*/ 1403 w 436"/>
                  <a:gd name="T63" fmla="*/ 3430 h 1227"/>
                  <a:gd name="T64" fmla="*/ 1320 w 436"/>
                  <a:gd name="T65" fmla="*/ 2554 h 1227"/>
                  <a:gd name="T66" fmla="*/ 1568 w 436"/>
                  <a:gd name="T67" fmla="*/ 2836 h 1227"/>
                  <a:gd name="T68" fmla="*/ 1559 w 436"/>
                  <a:gd name="T69" fmla="*/ 2781 h 1227"/>
                  <a:gd name="T70" fmla="*/ 1696 w 436"/>
                  <a:gd name="T71" fmla="*/ 2266 h 1227"/>
                  <a:gd name="T72" fmla="*/ 1886 w 436"/>
                  <a:gd name="T73" fmla="*/ 2192 h 1227"/>
                  <a:gd name="T74" fmla="*/ 1568 w 436"/>
                  <a:gd name="T75" fmla="*/ 2029 h 1227"/>
                  <a:gd name="T76" fmla="*/ 1286 w 436"/>
                  <a:gd name="T77" fmla="*/ 2278 h 1227"/>
                  <a:gd name="T78" fmla="*/ 1622 w 436"/>
                  <a:gd name="T79" fmla="*/ 1910 h 1227"/>
                  <a:gd name="T80" fmla="*/ 1954 w 436"/>
                  <a:gd name="T81" fmla="*/ 1801 h 1227"/>
                  <a:gd name="T82" fmla="*/ 1595 w 436"/>
                  <a:gd name="T83" fmla="*/ 1630 h 1227"/>
                  <a:gd name="T84" fmla="*/ 1419 w 436"/>
                  <a:gd name="T85" fmla="*/ 1698 h 1227"/>
                  <a:gd name="T86" fmla="*/ 1927 w 436"/>
                  <a:gd name="T87" fmla="*/ 1201 h 1227"/>
                  <a:gd name="T88" fmla="*/ 2210 w 436"/>
                  <a:gd name="T89" fmla="*/ 1070 h 1227"/>
                  <a:gd name="T90" fmla="*/ 2363 w 436"/>
                  <a:gd name="T91" fmla="*/ 586 h 1227"/>
                  <a:gd name="T92" fmla="*/ 211 w 436"/>
                  <a:gd name="T93" fmla="*/ 6553 h 1227"/>
                  <a:gd name="T94" fmla="*/ 684 w 436"/>
                  <a:gd name="T95" fmla="*/ 4248 h 1227"/>
                  <a:gd name="T96" fmla="*/ 1286 w 436"/>
                  <a:gd name="T97" fmla="*/ 1546 h 1227"/>
                  <a:gd name="T98" fmla="*/ 957 w 436"/>
                  <a:gd name="T99" fmla="*/ 2398 h 1227"/>
                  <a:gd name="T100" fmla="*/ 1031 w 436"/>
                  <a:gd name="T101" fmla="*/ 2283 h 1227"/>
                  <a:gd name="T102" fmla="*/ 930 w 436"/>
                  <a:gd name="T103" fmla="*/ 3755 h 1227"/>
                  <a:gd name="T104" fmla="*/ 1067 w 436"/>
                  <a:gd name="T105" fmla="*/ 3300 h 1227"/>
                  <a:gd name="T106" fmla="*/ 973 w 436"/>
                  <a:gd name="T107" fmla="*/ 2679 h 1227"/>
                  <a:gd name="T108" fmla="*/ 1082 w 436"/>
                  <a:gd name="T109" fmla="*/ 3237 h 1227"/>
                  <a:gd name="T110" fmla="*/ 1073 w 436"/>
                  <a:gd name="T111" fmla="*/ 2474 h 1227"/>
                  <a:gd name="T112" fmla="*/ 1355 w 436"/>
                  <a:gd name="T113" fmla="*/ 2454 h 1227"/>
                  <a:gd name="T114" fmla="*/ 1327 w 436"/>
                  <a:gd name="T115" fmla="*/ 2466 h 1227"/>
                  <a:gd name="T116" fmla="*/ 1212 w 436"/>
                  <a:gd name="T117" fmla="*/ 2334 h 1227"/>
                  <a:gd name="T118" fmla="*/ 1183 w 436"/>
                  <a:gd name="T119" fmla="*/ 2040 h 1227"/>
                  <a:gd name="T120" fmla="*/ 1167 w 436"/>
                  <a:gd name="T121" fmla="*/ 2018 h 12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36" h="1227">
                    <a:moveTo>
                      <a:pt x="434" y="109"/>
                    </a:moveTo>
                    <a:cubicBezTo>
                      <a:pt x="432" y="116"/>
                      <a:pt x="425" y="120"/>
                      <a:pt x="418" y="124"/>
                    </a:cubicBezTo>
                    <a:cubicBezTo>
                      <a:pt x="424" y="115"/>
                      <a:pt x="428" y="104"/>
                      <a:pt x="427" y="95"/>
                    </a:cubicBezTo>
                    <a:cubicBezTo>
                      <a:pt x="426" y="95"/>
                      <a:pt x="426" y="95"/>
                      <a:pt x="426" y="95"/>
                    </a:cubicBezTo>
                    <a:cubicBezTo>
                      <a:pt x="426" y="105"/>
                      <a:pt x="418" y="121"/>
                      <a:pt x="408" y="127"/>
                    </a:cubicBezTo>
                    <a:cubicBezTo>
                      <a:pt x="409" y="127"/>
                      <a:pt x="409" y="127"/>
                      <a:pt x="409" y="127"/>
                    </a:cubicBezTo>
                    <a:cubicBezTo>
                      <a:pt x="404" y="129"/>
                      <a:pt x="404" y="129"/>
                      <a:pt x="404" y="129"/>
                    </a:cubicBezTo>
                    <a:cubicBezTo>
                      <a:pt x="399" y="130"/>
                      <a:pt x="394" y="132"/>
                      <a:pt x="390" y="135"/>
                    </a:cubicBezTo>
                    <a:cubicBezTo>
                      <a:pt x="390" y="134"/>
                      <a:pt x="390" y="134"/>
                      <a:pt x="390" y="134"/>
                    </a:cubicBezTo>
                    <a:cubicBezTo>
                      <a:pt x="390" y="131"/>
                      <a:pt x="390" y="128"/>
                      <a:pt x="391" y="127"/>
                    </a:cubicBezTo>
                    <a:cubicBezTo>
                      <a:pt x="395" y="119"/>
                      <a:pt x="395" y="119"/>
                      <a:pt x="395" y="119"/>
                    </a:cubicBezTo>
                    <a:cubicBezTo>
                      <a:pt x="397" y="115"/>
                      <a:pt x="399" y="111"/>
                      <a:pt x="400" y="107"/>
                    </a:cubicBezTo>
                    <a:cubicBezTo>
                      <a:pt x="405" y="102"/>
                      <a:pt x="405" y="102"/>
                      <a:pt x="405" y="102"/>
                    </a:cubicBezTo>
                    <a:cubicBezTo>
                      <a:pt x="408" y="98"/>
                      <a:pt x="411" y="95"/>
                      <a:pt x="413" y="89"/>
                    </a:cubicBezTo>
                    <a:cubicBezTo>
                      <a:pt x="413" y="89"/>
                      <a:pt x="413" y="89"/>
                      <a:pt x="413" y="89"/>
                    </a:cubicBezTo>
                    <a:cubicBezTo>
                      <a:pt x="414" y="87"/>
                      <a:pt x="414" y="87"/>
                      <a:pt x="414" y="87"/>
                    </a:cubicBezTo>
                    <a:cubicBezTo>
                      <a:pt x="417" y="80"/>
                      <a:pt x="419" y="74"/>
                      <a:pt x="425" y="68"/>
                    </a:cubicBezTo>
                    <a:cubicBezTo>
                      <a:pt x="427" y="65"/>
                      <a:pt x="429" y="62"/>
                      <a:pt x="432" y="60"/>
                    </a:cubicBezTo>
                    <a:cubicBezTo>
                      <a:pt x="436" y="57"/>
                      <a:pt x="436" y="57"/>
                      <a:pt x="436" y="57"/>
                    </a:cubicBezTo>
                    <a:cubicBezTo>
                      <a:pt x="434" y="57"/>
                      <a:pt x="434" y="57"/>
                      <a:pt x="434" y="57"/>
                    </a:cubicBezTo>
                    <a:cubicBezTo>
                      <a:pt x="430" y="59"/>
                      <a:pt x="430" y="59"/>
                      <a:pt x="430" y="59"/>
                    </a:cubicBezTo>
                    <a:cubicBezTo>
                      <a:pt x="427" y="61"/>
                      <a:pt x="424" y="62"/>
                      <a:pt x="422" y="65"/>
                    </a:cubicBezTo>
                    <a:cubicBezTo>
                      <a:pt x="418" y="69"/>
                      <a:pt x="416" y="73"/>
                      <a:pt x="414" y="77"/>
                    </a:cubicBezTo>
                    <a:cubicBezTo>
                      <a:pt x="413" y="69"/>
                      <a:pt x="410" y="61"/>
                      <a:pt x="406" y="56"/>
                    </a:cubicBezTo>
                    <a:cubicBezTo>
                      <a:pt x="406" y="54"/>
                      <a:pt x="406" y="51"/>
                      <a:pt x="406" y="49"/>
                    </a:cubicBezTo>
                    <a:cubicBezTo>
                      <a:pt x="406" y="45"/>
                      <a:pt x="406" y="40"/>
                      <a:pt x="408" y="37"/>
                    </a:cubicBezTo>
                    <a:cubicBezTo>
                      <a:pt x="408" y="35"/>
                      <a:pt x="410" y="33"/>
                      <a:pt x="412" y="31"/>
                    </a:cubicBezTo>
                    <a:cubicBezTo>
                      <a:pt x="413" y="29"/>
                      <a:pt x="415" y="27"/>
                      <a:pt x="416" y="24"/>
                    </a:cubicBezTo>
                    <a:cubicBezTo>
                      <a:pt x="419" y="17"/>
                      <a:pt x="418" y="8"/>
                      <a:pt x="417" y="0"/>
                    </a:cubicBezTo>
                    <a:cubicBezTo>
                      <a:pt x="416" y="1"/>
                      <a:pt x="416" y="1"/>
                      <a:pt x="416" y="1"/>
                    </a:cubicBezTo>
                    <a:cubicBezTo>
                      <a:pt x="417" y="7"/>
                      <a:pt x="415" y="16"/>
                      <a:pt x="412" y="23"/>
                    </a:cubicBezTo>
                    <a:cubicBezTo>
                      <a:pt x="411" y="25"/>
                      <a:pt x="410" y="26"/>
                      <a:pt x="408" y="28"/>
                    </a:cubicBezTo>
                    <a:cubicBezTo>
                      <a:pt x="408" y="29"/>
                      <a:pt x="407" y="30"/>
                      <a:pt x="407" y="30"/>
                    </a:cubicBezTo>
                    <a:cubicBezTo>
                      <a:pt x="406" y="26"/>
                      <a:pt x="405" y="22"/>
                      <a:pt x="403" y="18"/>
                    </a:cubicBezTo>
                    <a:cubicBezTo>
                      <a:pt x="402" y="15"/>
                      <a:pt x="402" y="15"/>
                      <a:pt x="402" y="15"/>
                    </a:cubicBezTo>
                    <a:cubicBezTo>
                      <a:pt x="401" y="15"/>
                      <a:pt x="401" y="15"/>
                      <a:pt x="401" y="15"/>
                    </a:cubicBezTo>
                    <a:cubicBezTo>
                      <a:pt x="402" y="19"/>
                      <a:pt x="402" y="19"/>
                      <a:pt x="402" y="19"/>
                    </a:cubicBezTo>
                    <a:cubicBezTo>
                      <a:pt x="404" y="24"/>
                      <a:pt x="404" y="33"/>
                      <a:pt x="403" y="38"/>
                    </a:cubicBezTo>
                    <a:cubicBezTo>
                      <a:pt x="403" y="38"/>
                      <a:pt x="403" y="38"/>
                      <a:pt x="403" y="38"/>
                    </a:cubicBezTo>
                    <a:cubicBezTo>
                      <a:pt x="402" y="41"/>
                      <a:pt x="402" y="45"/>
                      <a:pt x="402" y="49"/>
                    </a:cubicBezTo>
                    <a:cubicBezTo>
                      <a:pt x="402" y="52"/>
                      <a:pt x="402" y="56"/>
                      <a:pt x="402" y="58"/>
                    </a:cubicBezTo>
                    <a:cubicBezTo>
                      <a:pt x="399" y="66"/>
                      <a:pt x="399" y="66"/>
                      <a:pt x="399" y="66"/>
                    </a:cubicBezTo>
                    <a:cubicBezTo>
                      <a:pt x="397" y="71"/>
                      <a:pt x="396" y="75"/>
                      <a:pt x="396" y="81"/>
                    </a:cubicBezTo>
                    <a:cubicBezTo>
                      <a:pt x="397" y="89"/>
                      <a:pt x="397" y="89"/>
                      <a:pt x="397" y="89"/>
                    </a:cubicBezTo>
                    <a:cubicBezTo>
                      <a:pt x="397" y="94"/>
                      <a:pt x="398" y="100"/>
                      <a:pt x="397" y="105"/>
                    </a:cubicBezTo>
                    <a:cubicBezTo>
                      <a:pt x="397" y="105"/>
                      <a:pt x="397" y="105"/>
                      <a:pt x="397" y="105"/>
                    </a:cubicBezTo>
                    <a:cubicBezTo>
                      <a:pt x="396" y="105"/>
                      <a:pt x="396" y="105"/>
                      <a:pt x="396" y="105"/>
                    </a:cubicBezTo>
                    <a:cubicBezTo>
                      <a:pt x="397" y="105"/>
                      <a:pt x="397" y="105"/>
                      <a:pt x="397" y="105"/>
                    </a:cubicBezTo>
                    <a:cubicBezTo>
                      <a:pt x="395" y="109"/>
                      <a:pt x="393" y="113"/>
                      <a:pt x="391" y="117"/>
                    </a:cubicBezTo>
                    <a:cubicBezTo>
                      <a:pt x="387" y="125"/>
                      <a:pt x="387" y="125"/>
                      <a:pt x="387" y="125"/>
                    </a:cubicBezTo>
                    <a:cubicBezTo>
                      <a:pt x="386" y="127"/>
                      <a:pt x="386" y="131"/>
                      <a:pt x="386" y="134"/>
                    </a:cubicBezTo>
                    <a:cubicBezTo>
                      <a:pt x="385" y="135"/>
                      <a:pt x="385" y="137"/>
                      <a:pt x="385" y="138"/>
                    </a:cubicBezTo>
                    <a:cubicBezTo>
                      <a:pt x="382" y="139"/>
                      <a:pt x="380" y="142"/>
                      <a:pt x="379" y="147"/>
                    </a:cubicBezTo>
                    <a:cubicBezTo>
                      <a:pt x="378" y="152"/>
                      <a:pt x="379" y="157"/>
                      <a:pt x="383" y="158"/>
                    </a:cubicBezTo>
                    <a:cubicBezTo>
                      <a:pt x="380" y="168"/>
                      <a:pt x="375" y="177"/>
                      <a:pt x="367" y="183"/>
                    </a:cubicBezTo>
                    <a:cubicBezTo>
                      <a:pt x="361" y="188"/>
                      <a:pt x="353" y="190"/>
                      <a:pt x="345" y="192"/>
                    </a:cubicBezTo>
                    <a:cubicBezTo>
                      <a:pt x="342" y="193"/>
                      <a:pt x="338" y="194"/>
                      <a:pt x="334" y="195"/>
                    </a:cubicBezTo>
                    <a:cubicBezTo>
                      <a:pt x="336" y="192"/>
                      <a:pt x="339" y="189"/>
                      <a:pt x="341" y="186"/>
                    </a:cubicBezTo>
                    <a:cubicBezTo>
                      <a:pt x="346" y="180"/>
                      <a:pt x="347" y="174"/>
                      <a:pt x="348" y="168"/>
                    </a:cubicBezTo>
                    <a:cubicBezTo>
                      <a:pt x="349" y="163"/>
                      <a:pt x="349" y="159"/>
                      <a:pt x="351" y="155"/>
                    </a:cubicBezTo>
                    <a:cubicBezTo>
                      <a:pt x="350" y="153"/>
                      <a:pt x="350" y="153"/>
                      <a:pt x="350" y="153"/>
                    </a:cubicBezTo>
                    <a:cubicBezTo>
                      <a:pt x="348" y="157"/>
                      <a:pt x="347" y="162"/>
                      <a:pt x="346" y="166"/>
                    </a:cubicBezTo>
                    <a:cubicBezTo>
                      <a:pt x="345" y="172"/>
                      <a:pt x="342" y="179"/>
                      <a:pt x="338" y="184"/>
                    </a:cubicBezTo>
                    <a:cubicBezTo>
                      <a:pt x="334" y="189"/>
                      <a:pt x="329" y="194"/>
                      <a:pt x="324" y="200"/>
                    </a:cubicBezTo>
                    <a:cubicBezTo>
                      <a:pt x="324" y="200"/>
                      <a:pt x="324" y="200"/>
                      <a:pt x="323" y="200"/>
                    </a:cubicBezTo>
                    <a:cubicBezTo>
                      <a:pt x="324" y="200"/>
                      <a:pt x="324" y="200"/>
                      <a:pt x="324" y="200"/>
                    </a:cubicBezTo>
                    <a:cubicBezTo>
                      <a:pt x="322" y="203"/>
                      <a:pt x="320" y="205"/>
                      <a:pt x="318" y="207"/>
                    </a:cubicBezTo>
                    <a:cubicBezTo>
                      <a:pt x="316" y="209"/>
                      <a:pt x="316" y="209"/>
                      <a:pt x="316" y="209"/>
                    </a:cubicBezTo>
                    <a:cubicBezTo>
                      <a:pt x="306" y="219"/>
                      <a:pt x="297" y="221"/>
                      <a:pt x="283" y="223"/>
                    </a:cubicBezTo>
                    <a:cubicBezTo>
                      <a:pt x="283" y="223"/>
                      <a:pt x="275" y="224"/>
                      <a:pt x="275" y="224"/>
                    </a:cubicBezTo>
                    <a:cubicBezTo>
                      <a:pt x="272" y="224"/>
                      <a:pt x="269" y="225"/>
                      <a:pt x="266" y="225"/>
                    </a:cubicBezTo>
                    <a:cubicBezTo>
                      <a:pt x="271" y="219"/>
                      <a:pt x="276" y="212"/>
                      <a:pt x="275" y="202"/>
                    </a:cubicBezTo>
                    <a:cubicBezTo>
                      <a:pt x="274" y="202"/>
                      <a:pt x="274" y="202"/>
                      <a:pt x="274" y="202"/>
                    </a:cubicBezTo>
                    <a:cubicBezTo>
                      <a:pt x="275" y="214"/>
                      <a:pt x="265" y="221"/>
                      <a:pt x="257" y="228"/>
                    </a:cubicBezTo>
                    <a:cubicBezTo>
                      <a:pt x="251" y="233"/>
                      <a:pt x="245" y="239"/>
                      <a:pt x="242" y="248"/>
                    </a:cubicBezTo>
                    <a:cubicBezTo>
                      <a:pt x="241" y="250"/>
                      <a:pt x="241" y="253"/>
                      <a:pt x="240" y="256"/>
                    </a:cubicBezTo>
                    <a:cubicBezTo>
                      <a:pt x="236" y="257"/>
                      <a:pt x="233" y="257"/>
                      <a:pt x="229" y="257"/>
                    </a:cubicBezTo>
                    <a:cubicBezTo>
                      <a:pt x="225" y="257"/>
                      <a:pt x="221" y="257"/>
                      <a:pt x="217" y="258"/>
                    </a:cubicBezTo>
                    <a:cubicBezTo>
                      <a:pt x="215" y="258"/>
                      <a:pt x="215" y="258"/>
                      <a:pt x="215" y="258"/>
                    </a:cubicBezTo>
                    <a:cubicBezTo>
                      <a:pt x="208" y="260"/>
                      <a:pt x="203" y="261"/>
                      <a:pt x="198" y="265"/>
                    </a:cubicBezTo>
                    <a:cubicBezTo>
                      <a:pt x="199" y="259"/>
                      <a:pt x="200" y="254"/>
                      <a:pt x="201" y="249"/>
                    </a:cubicBezTo>
                    <a:cubicBezTo>
                      <a:pt x="203" y="242"/>
                      <a:pt x="205" y="236"/>
                      <a:pt x="208" y="231"/>
                    </a:cubicBezTo>
                    <a:cubicBezTo>
                      <a:pt x="211" y="222"/>
                      <a:pt x="211" y="222"/>
                      <a:pt x="211" y="222"/>
                    </a:cubicBezTo>
                    <a:cubicBezTo>
                      <a:pt x="213" y="219"/>
                      <a:pt x="213" y="217"/>
                      <a:pt x="215" y="214"/>
                    </a:cubicBezTo>
                    <a:cubicBezTo>
                      <a:pt x="213" y="213"/>
                      <a:pt x="213" y="213"/>
                      <a:pt x="213" y="213"/>
                    </a:cubicBezTo>
                    <a:cubicBezTo>
                      <a:pt x="212" y="216"/>
                      <a:pt x="210" y="219"/>
                      <a:pt x="208" y="222"/>
                    </a:cubicBezTo>
                    <a:cubicBezTo>
                      <a:pt x="204" y="229"/>
                      <a:pt x="204" y="229"/>
                      <a:pt x="204" y="229"/>
                    </a:cubicBezTo>
                    <a:cubicBezTo>
                      <a:pt x="202" y="234"/>
                      <a:pt x="199" y="241"/>
                      <a:pt x="197" y="248"/>
                    </a:cubicBezTo>
                    <a:cubicBezTo>
                      <a:pt x="193" y="265"/>
                      <a:pt x="192" y="280"/>
                      <a:pt x="192" y="297"/>
                    </a:cubicBezTo>
                    <a:cubicBezTo>
                      <a:pt x="189" y="299"/>
                      <a:pt x="187" y="302"/>
                      <a:pt x="187" y="306"/>
                    </a:cubicBezTo>
                    <a:cubicBezTo>
                      <a:pt x="187" y="309"/>
                      <a:pt x="187" y="311"/>
                      <a:pt x="188" y="312"/>
                    </a:cubicBezTo>
                    <a:cubicBezTo>
                      <a:pt x="186" y="317"/>
                      <a:pt x="184" y="321"/>
                      <a:pt x="182" y="326"/>
                    </a:cubicBezTo>
                    <a:cubicBezTo>
                      <a:pt x="181" y="309"/>
                      <a:pt x="179" y="295"/>
                      <a:pt x="169" y="279"/>
                    </a:cubicBezTo>
                    <a:cubicBezTo>
                      <a:pt x="164" y="271"/>
                      <a:pt x="158" y="267"/>
                      <a:pt x="151" y="265"/>
                    </a:cubicBezTo>
                    <a:cubicBezTo>
                      <a:pt x="146" y="258"/>
                      <a:pt x="145" y="251"/>
                      <a:pt x="145" y="243"/>
                    </a:cubicBezTo>
                    <a:cubicBezTo>
                      <a:pt x="144" y="243"/>
                      <a:pt x="144" y="243"/>
                      <a:pt x="144" y="243"/>
                    </a:cubicBezTo>
                    <a:cubicBezTo>
                      <a:pt x="144" y="251"/>
                      <a:pt x="142" y="258"/>
                      <a:pt x="146" y="264"/>
                    </a:cubicBezTo>
                    <a:cubicBezTo>
                      <a:pt x="140" y="264"/>
                      <a:pt x="133" y="266"/>
                      <a:pt x="126" y="269"/>
                    </a:cubicBezTo>
                    <a:cubicBezTo>
                      <a:pt x="127" y="270"/>
                      <a:pt x="127" y="270"/>
                      <a:pt x="127" y="270"/>
                    </a:cubicBezTo>
                    <a:cubicBezTo>
                      <a:pt x="143" y="262"/>
                      <a:pt x="157" y="268"/>
                      <a:pt x="165" y="281"/>
                    </a:cubicBezTo>
                    <a:cubicBezTo>
                      <a:pt x="176" y="298"/>
                      <a:pt x="177" y="312"/>
                      <a:pt x="178" y="332"/>
                    </a:cubicBezTo>
                    <a:cubicBezTo>
                      <a:pt x="179" y="332"/>
                      <a:pt x="179" y="332"/>
                      <a:pt x="179" y="332"/>
                    </a:cubicBezTo>
                    <a:cubicBezTo>
                      <a:pt x="177" y="334"/>
                      <a:pt x="176" y="336"/>
                      <a:pt x="175" y="338"/>
                    </a:cubicBezTo>
                    <a:cubicBezTo>
                      <a:pt x="173" y="341"/>
                      <a:pt x="171" y="344"/>
                      <a:pt x="169" y="347"/>
                    </a:cubicBezTo>
                    <a:cubicBezTo>
                      <a:pt x="168" y="347"/>
                      <a:pt x="168" y="347"/>
                      <a:pt x="168" y="347"/>
                    </a:cubicBezTo>
                    <a:cubicBezTo>
                      <a:pt x="168" y="347"/>
                      <a:pt x="168" y="348"/>
                      <a:pt x="168" y="348"/>
                    </a:cubicBezTo>
                    <a:cubicBezTo>
                      <a:pt x="167" y="350"/>
                      <a:pt x="166" y="351"/>
                      <a:pt x="164" y="353"/>
                    </a:cubicBezTo>
                    <a:cubicBezTo>
                      <a:pt x="162" y="355"/>
                      <a:pt x="160" y="357"/>
                      <a:pt x="158" y="358"/>
                    </a:cubicBezTo>
                    <a:cubicBezTo>
                      <a:pt x="156" y="360"/>
                      <a:pt x="153" y="362"/>
                      <a:pt x="151" y="365"/>
                    </a:cubicBezTo>
                    <a:cubicBezTo>
                      <a:pt x="151" y="365"/>
                      <a:pt x="150" y="366"/>
                      <a:pt x="150" y="366"/>
                    </a:cubicBezTo>
                    <a:cubicBezTo>
                      <a:pt x="147" y="367"/>
                      <a:pt x="144" y="369"/>
                      <a:pt x="142" y="372"/>
                    </a:cubicBezTo>
                    <a:cubicBezTo>
                      <a:pt x="140" y="375"/>
                      <a:pt x="140" y="378"/>
                      <a:pt x="140" y="381"/>
                    </a:cubicBezTo>
                    <a:cubicBezTo>
                      <a:pt x="136" y="387"/>
                      <a:pt x="132" y="393"/>
                      <a:pt x="124" y="398"/>
                    </a:cubicBezTo>
                    <a:cubicBezTo>
                      <a:pt x="114" y="404"/>
                      <a:pt x="101" y="412"/>
                      <a:pt x="97" y="425"/>
                    </a:cubicBezTo>
                    <a:cubicBezTo>
                      <a:pt x="98" y="425"/>
                      <a:pt x="98" y="425"/>
                      <a:pt x="98" y="425"/>
                    </a:cubicBezTo>
                    <a:cubicBezTo>
                      <a:pt x="101" y="414"/>
                      <a:pt x="117" y="407"/>
                      <a:pt x="126" y="401"/>
                    </a:cubicBezTo>
                    <a:cubicBezTo>
                      <a:pt x="133" y="397"/>
                      <a:pt x="138" y="391"/>
                      <a:pt x="142" y="386"/>
                    </a:cubicBezTo>
                    <a:cubicBezTo>
                      <a:pt x="138" y="394"/>
                      <a:pt x="133" y="402"/>
                      <a:pt x="129" y="410"/>
                    </a:cubicBezTo>
                    <a:cubicBezTo>
                      <a:pt x="121" y="424"/>
                      <a:pt x="113" y="438"/>
                      <a:pt x="108" y="453"/>
                    </a:cubicBezTo>
                    <a:cubicBezTo>
                      <a:pt x="105" y="466"/>
                      <a:pt x="105" y="477"/>
                      <a:pt x="106" y="490"/>
                    </a:cubicBezTo>
                    <a:cubicBezTo>
                      <a:pt x="106" y="503"/>
                      <a:pt x="106" y="503"/>
                      <a:pt x="106" y="503"/>
                    </a:cubicBezTo>
                    <a:cubicBezTo>
                      <a:pt x="106" y="509"/>
                      <a:pt x="106" y="509"/>
                      <a:pt x="106" y="509"/>
                    </a:cubicBezTo>
                    <a:cubicBezTo>
                      <a:pt x="106" y="515"/>
                      <a:pt x="106" y="521"/>
                      <a:pt x="106" y="527"/>
                    </a:cubicBezTo>
                    <a:cubicBezTo>
                      <a:pt x="105" y="531"/>
                      <a:pt x="105" y="531"/>
                      <a:pt x="105" y="531"/>
                    </a:cubicBezTo>
                    <a:cubicBezTo>
                      <a:pt x="105" y="537"/>
                      <a:pt x="104" y="547"/>
                      <a:pt x="101" y="550"/>
                    </a:cubicBezTo>
                    <a:cubicBezTo>
                      <a:pt x="102" y="551"/>
                      <a:pt x="102" y="551"/>
                      <a:pt x="102" y="551"/>
                    </a:cubicBezTo>
                    <a:cubicBezTo>
                      <a:pt x="106" y="546"/>
                      <a:pt x="109" y="539"/>
                      <a:pt x="109" y="531"/>
                    </a:cubicBezTo>
                    <a:cubicBezTo>
                      <a:pt x="113" y="539"/>
                      <a:pt x="117" y="546"/>
                      <a:pt x="123" y="549"/>
                    </a:cubicBezTo>
                    <a:cubicBezTo>
                      <a:pt x="123" y="547"/>
                      <a:pt x="123" y="547"/>
                      <a:pt x="123" y="547"/>
                    </a:cubicBezTo>
                    <a:cubicBezTo>
                      <a:pt x="118" y="545"/>
                      <a:pt x="114" y="534"/>
                      <a:pt x="110" y="521"/>
                    </a:cubicBezTo>
                    <a:cubicBezTo>
                      <a:pt x="110" y="517"/>
                      <a:pt x="110" y="513"/>
                      <a:pt x="110" y="509"/>
                    </a:cubicBezTo>
                    <a:cubicBezTo>
                      <a:pt x="110" y="503"/>
                      <a:pt x="110" y="503"/>
                      <a:pt x="110" y="503"/>
                    </a:cubicBezTo>
                    <a:cubicBezTo>
                      <a:pt x="110" y="490"/>
                      <a:pt x="110" y="490"/>
                      <a:pt x="110" y="490"/>
                    </a:cubicBezTo>
                    <a:cubicBezTo>
                      <a:pt x="109" y="478"/>
                      <a:pt x="109" y="466"/>
                      <a:pt x="112" y="454"/>
                    </a:cubicBezTo>
                    <a:cubicBezTo>
                      <a:pt x="116" y="439"/>
                      <a:pt x="124" y="425"/>
                      <a:pt x="132" y="412"/>
                    </a:cubicBezTo>
                    <a:cubicBezTo>
                      <a:pt x="137" y="403"/>
                      <a:pt x="142" y="395"/>
                      <a:pt x="146" y="385"/>
                    </a:cubicBezTo>
                    <a:cubicBezTo>
                      <a:pt x="149" y="385"/>
                      <a:pt x="152" y="383"/>
                      <a:pt x="154" y="379"/>
                    </a:cubicBezTo>
                    <a:cubicBezTo>
                      <a:pt x="157" y="375"/>
                      <a:pt x="157" y="370"/>
                      <a:pt x="154" y="368"/>
                    </a:cubicBezTo>
                    <a:cubicBezTo>
                      <a:pt x="154" y="368"/>
                      <a:pt x="154" y="368"/>
                      <a:pt x="154" y="368"/>
                    </a:cubicBezTo>
                    <a:cubicBezTo>
                      <a:pt x="156" y="365"/>
                      <a:pt x="158" y="363"/>
                      <a:pt x="161" y="362"/>
                    </a:cubicBezTo>
                    <a:cubicBezTo>
                      <a:pt x="162" y="360"/>
                      <a:pt x="164" y="359"/>
                      <a:pt x="165" y="357"/>
                    </a:cubicBezTo>
                    <a:cubicBezTo>
                      <a:pt x="165" y="361"/>
                      <a:pt x="164" y="365"/>
                      <a:pt x="164" y="369"/>
                    </a:cubicBezTo>
                    <a:cubicBezTo>
                      <a:pt x="163" y="378"/>
                      <a:pt x="161" y="388"/>
                      <a:pt x="160" y="398"/>
                    </a:cubicBezTo>
                    <a:cubicBezTo>
                      <a:pt x="158" y="404"/>
                      <a:pt x="158" y="404"/>
                      <a:pt x="158" y="404"/>
                    </a:cubicBezTo>
                    <a:cubicBezTo>
                      <a:pt x="157" y="413"/>
                      <a:pt x="155" y="423"/>
                      <a:pt x="156" y="432"/>
                    </a:cubicBezTo>
                    <a:cubicBezTo>
                      <a:pt x="158" y="442"/>
                      <a:pt x="158" y="442"/>
                      <a:pt x="158" y="442"/>
                    </a:cubicBezTo>
                    <a:cubicBezTo>
                      <a:pt x="159" y="444"/>
                      <a:pt x="160" y="448"/>
                      <a:pt x="161" y="450"/>
                    </a:cubicBezTo>
                    <a:cubicBezTo>
                      <a:pt x="161" y="452"/>
                      <a:pt x="161" y="453"/>
                      <a:pt x="161" y="454"/>
                    </a:cubicBezTo>
                    <a:cubicBezTo>
                      <a:pt x="161" y="454"/>
                      <a:pt x="161" y="454"/>
                      <a:pt x="161" y="454"/>
                    </a:cubicBezTo>
                    <a:cubicBezTo>
                      <a:pt x="161" y="455"/>
                      <a:pt x="161" y="455"/>
                      <a:pt x="161" y="455"/>
                    </a:cubicBezTo>
                    <a:cubicBezTo>
                      <a:pt x="162" y="462"/>
                      <a:pt x="163" y="469"/>
                      <a:pt x="164" y="477"/>
                    </a:cubicBezTo>
                    <a:cubicBezTo>
                      <a:pt x="167" y="488"/>
                      <a:pt x="167" y="499"/>
                      <a:pt x="168" y="511"/>
                    </a:cubicBezTo>
                    <a:cubicBezTo>
                      <a:pt x="168" y="516"/>
                      <a:pt x="168" y="516"/>
                      <a:pt x="168" y="516"/>
                    </a:cubicBezTo>
                    <a:cubicBezTo>
                      <a:pt x="168" y="516"/>
                      <a:pt x="168" y="524"/>
                      <a:pt x="168" y="524"/>
                    </a:cubicBezTo>
                    <a:cubicBezTo>
                      <a:pt x="168" y="528"/>
                      <a:pt x="168" y="532"/>
                      <a:pt x="169" y="537"/>
                    </a:cubicBezTo>
                    <a:cubicBezTo>
                      <a:pt x="170" y="544"/>
                      <a:pt x="170" y="544"/>
                      <a:pt x="170" y="544"/>
                    </a:cubicBezTo>
                    <a:cubicBezTo>
                      <a:pt x="172" y="552"/>
                      <a:pt x="172" y="552"/>
                      <a:pt x="172" y="552"/>
                    </a:cubicBezTo>
                    <a:cubicBezTo>
                      <a:pt x="172" y="555"/>
                      <a:pt x="172" y="555"/>
                      <a:pt x="172" y="555"/>
                    </a:cubicBezTo>
                    <a:cubicBezTo>
                      <a:pt x="175" y="571"/>
                      <a:pt x="175" y="578"/>
                      <a:pt x="175" y="581"/>
                    </a:cubicBezTo>
                    <a:cubicBezTo>
                      <a:pt x="175" y="581"/>
                      <a:pt x="174" y="581"/>
                      <a:pt x="174" y="581"/>
                    </a:cubicBezTo>
                    <a:cubicBezTo>
                      <a:pt x="171" y="582"/>
                      <a:pt x="168" y="585"/>
                      <a:pt x="167" y="589"/>
                    </a:cubicBezTo>
                    <a:cubicBezTo>
                      <a:pt x="166" y="593"/>
                      <a:pt x="167" y="596"/>
                      <a:pt x="168" y="598"/>
                    </a:cubicBezTo>
                    <a:cubicBezTo>
                      <a:pt x="166" y="602"/>
                      <a:pt x="166" y="602"/>
                      <a:pt x="166" y="602"/>
                    </a:cubicBezTo>
                    <a:cubicBezTo>
                      <a:pt x="162" y="609"/>
                      <a:pt x="162" y="609"/>
                      <a:pt x="162" y="609"/>
                    </a:cubicBezTo>
                    <a:cubicBezTo>
                      <a:pt x="160" y="613"/>
                      <a:pt x="159" y="616"/>
                      <a:pt x="158" y="620"/>
                    </a:cubicBezTo>
                    <a:cubicBezTo>
                      <a:pt x="151" y="634"/>
                      <a:pt x="142" y="644"/>
                      <a:pt x="130" y="652"/>
                    </a:cubicBezTo>
                    <a:cubicBezTo>
                      <a:pt x="127" y="654"/>
                      <a:pt x="123" y="656"/>
                      <a:pt x="120" y="658"/>
                    </a:cubicBezTo>
                    <a:cubicBezTo>
                      <a:pt x="120" y="658"/>
                      <a:pt x="120" y="658"/>
                      <a:pt x="120" y="658"/>
                    </a:cubicBezTo>
                    <a:cubicBezTo>
                      <a:pt x="120" y="658"/>
                      <a:pt x="120" y="658"/>
                      <a:pt x="120" y="658"/>
                    </a:cubicBezTo>
                    <a:cubicBezTo>
                      <a:pt x="116" y="660"/>
                      <a:pt x="112" y="662"/>
                      <a:pt x="108" y="664"/>
                    </a:cubicBezTo>
                    <a:cubicBezTo>
                      <a:pt x="89" y="672"/>
                      <a:pt x="72" y="681"/>
                      <a:pt x="65" y="701"/>
                    </a:cubicBezTo>
                    <a:cubicBezTo>
                      <a:pt x="66" y="702"/>
                      <a:pt x="66" y="702"/>
                      <a:pt x="66" y="702"/>
                    </a:cubicBezTo>
                    <a:cubicBezTo>
                      <a:pt x="73" y="683"/>
                      <a:pt x="92" y="676"/>
                      <a:pt x="109" y="668"/>
                    </a:cubicBezTo>
                    <a:cubicBezTo>
                      <a:pt x="112" y="666"/>
                      <a:pt x="114" y="665"/>
                      <a:pt x="117" y="664"/>
                    </a:cubicBezTo>
                    <a:cubicBezTo>
                      <a:pt x="117" y="665"/>
                      <a:pt x="117" y="665"/>
                      <a:pt x="117" y="665"/>
                    </a:cubicBezTo>
                    <a:cubicBezTo>
                      <a:pt x="115" y="668"/>
                      <a:pt x="114" y="671"/>
                      <a:pt x="113" y="674"/>
                    </a:cubicBezTo>
                    <a:cubicBezTo>
                      <a:pt x="111" y="683"/>
                      <a:pt x="110" y="692"/>
                      <a:pt x="110" y="701"/>
                    </a:cubicBezTo>
                    <a:cubicBezTo>
                      <a:pt x="110" y="706"/>
                      <a:pt x="111" y="711"/>
                      <a:pt x="111" y="715"/>
                    </a:cubicBezTo>
                    <a:cubicBezTo>
                      <a:pt x="112" y="719"/>
                      <a:pt x="112" y="719"/>
                      <a:pt x="112" y="719"/>
                    </a:cubicBezTo>
                    <a:cubicBezTo>
                      <a:pt x="110" y="721"/>
                      <a:pt x="108" y="724"/>
                      <a:pt x="108" y="727"/>
                    </a:cubicBezTo>
                    <a:cubicBezTo>
                      <a:pt x="107" y="732"/>
                      <a:pt x="109" y="736"/>
                      <a:pt x="112" y="738"/>
                    </a:cubicBezTo>
                    <a:cubicBezTo>
                      <a:pt x="110" y="741"/>
                      <a:pt x="109" y="745"/>
                      <a:pt x="108" y="749"/>
                    </a:cubicBezTo>
                    <a:cubicBezTo>
                      <a:pt x="107" y="754"/>
                      <a:pt x="106" y="759"/>
                      <a:pt x="104" y="765"/>
                    </a:cubicBezTo>
                    <a:cubicBezTo>
                      <a:pt x="99" y="776"/>
                      <a:pt x="94" y="789"/>
                      <a:pt x="87" y="803"/>
                    </a:cubicBezTo>
                    <a:cubicBezTo>
                      <a:pt x="82" y="814"/>
                      <a:pt x="76" y="827"/>
                      <a:pt x="72" y="840"/>
                    </a:cubicBezTo>
                    <a:cubicBezTo>
                      <a:pt x="72" y="841"/>
                      <a:pt x="71" y="841"/>
                      <a:pt x="71" y="842"/>
                    </a:cubicBezTo>
                    <a:cubicBezTo>
                      <a:pt x="71" y="841"/>
                      <a:pt x="71" y="841"/>
                      <a:pt x="71" y="841"/>
                    </a:cubicBezTo>
                    <a:cubicBezTo>
                      <a:pt x="63" y="850"/>
                      <a:pt x="60" y="866"/>
                      <a:pt x="59" y="878"/>
                    </a:cubicBezTo>
                    <a:cubicBezTo>
                      <a:pt x="57" y="897"/>
                      <a:pt x="57" y="897"/>
                      <a:pt x="57" y="897"/>
                    </a:cubicBezTo>
                    <a:cubicBezTo>
                      <a:pt x="56" y="915"/>
                      <a:pt x="56" y="932"/>
                      <a:pt x="47" y="948"/>
                    </a:cubicBezTo>
                    <a:cubicBezTo>
                      <a:pt x="48" y="948"/>
                      <a:pt x="48" y="948"/>
                      <a:pt x="48" y="948"/>
                    </a:cubicBezTo>
                    <a:cubicBezTo>
                      <a:pt x="57" y="931"/>
                      <a:pt x="60" y="915"/>
                      <a:pt x="61" y="897"/>
                    </a:cubicBezTo>
                    <a:cubicBezTo>
                      <a:pt x="62" y="878"/>
                      <a:pt x="62" y="878"/>
                      <a:pt x="62" y="878"/>
                    </a:cubicBezTo>
                    <a:cubicBezTo>
                      <a:pt x="63" y="870"/>
                      <a:pt x="65" y="860"/>
                      <a:pt x="69" y="852"/>
                    </a:cubicBezTo>
                    <a:cubicBezTo>
                      <a:pt x="68" y="862"/>
                      <a:pt x="68" y="872"/>
                      <a:pt x="71" y="885"/>
                    </a:cubicBezTo>
                    <a:cubicBezTo>
                      <a:pt x="72" y="886"/>
                      <a:pt x="72" y="886"/>
                      <a:pt x="72" y="886"/>
                    </a:cubicBezTo>
                    <a:cubicBezTo>
                      <a:pt x="78" y="914"/>
                      <a:pt x="84" y="943"/>
                      <a:pt x="83" y="973"/>
                    </a:cubicBezTo>
                    <a:cubicBezTo>
                      <a:pt x="82" y="975"/>
                      <a:pt x="82" y="978"/>
                      <a:pt x="82" y="981"/>
                    </a:cubicBezTo>
                    <a:cubicBezTo>
                      <a:pt x="82" y="981"/>
                      <a:pt x="82" y="981"/>
                      <a:pt x="82" y="981"/>
                    </a:cubicBezTo>
                    <a:cubicBezTo>
                      <a:pt x="82" y="981"/>
                      <a:pt x="82" y="981"/>
                      <a:pt x="82" y="981"/>
                    </a:cubicBezTo>
                    <a:cubicBezTo>
                      <a:pt x="81" y="987"/>
                      <a:pt x="81" y="993"/>
                      <a:pt x="80" y="999"/>
                    </a:cubicBezTo>
                    <a:cubicBezTo>
                      <a:pt x="78" y="1012"/>
                      <a:pt x="78" y="1012"/>
                      <a:pt x="78" y="1012"/>
                    </a:cubicBezTo>
                    <a:cubicBezTo>
                      <a:pt x="77" y="1020"/>
                      <a:pt x="77" y="1020"/>
                      <a:pt x="77" y="1020"/>
                    </a:cubicBezTo>
                    <a:cubicBezTo>
                      <a:pt x="76" y="1023"/>
                      <a:pt x="76" y="1026"/>
                      <a:pt x="76" y="1029"/>
                    </a:cubicBezTo>
                    <a:cubicBezTo>
                      <a:pt x="75" y="1029"/>
                      <a:pt x="75" y="1029"/>
                      <a:pt x="75" y="1029"/>
                    </a:cubicBezTo>
                    <a:cubicBezTo>
                      <a:pt x="73" y="1041"/>
                      <a:pt x="70" y="1048"/>
                      <a:pt x="60" y="1054"/>
                    </a:cubicBezTo>
                    <a:cubicBezTo>
                      <a:pt x="54" y="1058"/>
                      <a:pt x="47" y="1060"/>
                      <a:pt x="41" y="1063"/>
                    </a:cubicBezTo>
                    <a:cubicBezTo>
                      <a:pt x="23" y="1071"/>
                      <a:pt x="5" y="1080"/>
                      <a:pt x="0" y="1103"/>
                    </a:cubicBezTo>
                    <a:cubicBezTo>
                      <a:pt x="1" y="1103"/>
                      <a:pt x="1" y="1103"/>
                      <a:pt x="1" y="1103"/>
                    </a:cubicBezTo>
                    <a:cubicBezTo>
                      <a:pt x="4" y="1089"/>
                      <a:pt x="16" y="1081"/>
                      <a:pt x="26" y="1075"/>
                    </a:cubicBezTo>
                    <a:cubicBezTo>
                      <a:pt x="22" y="1088"/>
                      <a:pt x="29" y="1104"/>
                      <a:pt x="32" y="1109"/>
                    </a:cubicBezTo>
                    <a:cubicBezTo>
                      <a:pt x="36" y="1118"/>
                      <a:pt x="39" y="1127"/>
                      <a:pt x="40" y="1140"/>
                    </a:cubicBezTo>
                    <a:cubicBezTo>
                      <a:pt x="40" y="1147"/>
                      <a:pt x="40" y="1147"/>
                      <a:pt x="40" y="1147"/>
                    </a:cubicBezTo>
                    <a:cubicBezTo>
                      <a:pt x="41" y="1156"/>
                      <a:pt x="41" y="1162"/>
                      <a:pt x="43" y="1165"/>
                    </a:cubicBezTo>
                    <a:cubicBezTo>
                      <a:pt x="43" y="1164"/>
                      <a:pt x="43" y="1164"/>
                      <a:pt x="43" y="1164"/>
                    </a:cubicBezTo>
                    <a:cubicBezTo>
                      <a:pt x="42" y="1163"/>
                      <a:pt x="43" y="1154"/>
                      <a:pt x="43" y="1149"/>
                    </a:cubicBezTo>
                    <a:cubicBezTo>
                      <a:pt x="44" y="1143"/>
                      <a:pt x="44" y="1143"/>
                      <a:pt x="44" y="1143"/>
                    </a:cubicBezTo>
                    <a:cubicBezTo>
                      <a:pt x="45" y="1143"/>
                      <a:pt x="45" y="1143"/>
                      <a:pt x="45" y="1143"/>
                    </a:cubicBezTo>
                    <a:cubicBezTo>
                      <a:pt x="45" y="1141"/>
                      <a:pt x="47" y="1138"/>
                      <a:pt x="51" y="1135"/>
                    </a:cubicBezTo>
                    <a:cubicBezTo>
                      <a:pt x="58" y="1130"/>
                      <a:pt x="66" y="1127"/>
                      <a:pt x="69" y="1127"/>
                    </a:cubicBezTo>
                    <a:cubicBezTo>
                      <a:pt x="70" y="1135"/>
                      <a:pt x="71" y="1142"/>
                      <a:pt x="73" y="1149"/>
                    </a:cubicBezTo>
                    <a:cubicBezTo>
                      <a:pt x="71" y="1151"/>
                      <a:pt x="69" y="1154"/>
                      <a:pt x="68" y="1157"/>
                    </a:cubicBezTo>
                    <a:cubicBezTo>
                      <a:pt x="64" y="1163"/>
                      <a:pt x="64" y="1163"/>
                      <a:pt x="64" y="1163"/>
                    </a:cubicBezTo>
                    <a:cubicBezTo>
                      <a:pt x="60" y="1169"/>
                      <a:pt x="57" y="1177"/>
                      <a:pt x="54" y="1185"/>
                    </a:cubicBezTo>
                    <a:cubicBezTo>
                      <a:pt x="53" y="1187"/>
                      <a:pt x="53" y="1187"/>
                      <a:pt x="53" y="1187"/>
                    </a:cubicBezTo>
                    <a:cubicBezTo>
                      <a:pt x="51" y="1192"/>
                      <a:pt x="48" y="1198"/>
                      <a:pt x="47" y="1205"/>
                    </a:cubicBezTo>
                    <a:cubicBezTo>
                      <a:pt x="47" y="1209"/>
                      <a:pt x="47" y="1214"/>
                      <a:pt x="48" y="1218"/>
                    </a:cubicBezTo>
                    <a:cubicBezTo>
                      <a:pt x="49" y="1227"/>
                      <a:pt x="49" y="1227"/>
                      <a:pt x="49" y="1227"/>
                    </a:cubicBezTo>
                    <a:cubicBezTo>
                      <a:pt x="50" y="1227"/>
                      <a:pt x="50" y="1227"/>
                      <a:pt x="50" y="1227"/>
                    </a:cubicBezTo>
                    <a:cubicBezTo>
                      <a:pt x="50" y="1217"/>
                      <a:pt x="50" y="1217"/>
                      <a:pt x="50" y="1217"/>
                    </a:cubicBezTo>
                    <a:cubicBezTo>
                      <a:pt x="49" y="1213"/>
                      <a:pt x="50" y="1208"/>
                      <a:pt x="50" y="1204"/>
                    </a:cubicBezTo>
                    <a:cubicBezTo>
                      <a:pt x="51" y="1198"/>
                      <a:pt x="55" y="1193"/>
                      <a:pt x="57" y="1188"/>
                    </a:cubicBezTo>
                    <a:cubicBezTo>
                      <a:pt x="57" y="1186"/>
                      <a:pt x="57" y="1186"/>
                      <a:pt x="57" y="1186"/>
                    </a:cubicBezTo>
                    <a:cubicBezTo>
                      <a:pt x="60" y="1178"/>
                      <a:pt x="63" y="1171"/>
                      <a:pt x="68" y="1165"/>
                    </a:cubicBezTo>
                    <a:cubicBezTo>
                      <a:pt x="71" y="1159"/>
                      <a:pt x="71" y="1159"/>
                      <a:pt x="71" y="1159"/>
                    </a:cubicBezTo>
                    <a:cubicBezTo>
                      <a:pt x="72" y="1157"/>
                      <a:pt x="73" y="1155"/>
                      <a:pt x="74" y="1153"/>
                    </a:cubicBezTo>
                    <a:cubicBezTo>
                      <a:pt x="75" y="1157"/>
                      <a:pt x="77" y="1160"/>
                      <a:pt x="78" y="1164"/>
                    </a:cubicBezTo>
                    <a:cubicBezTo>
                      <a:pt x="80" y="1170"/>
                      <a:pt x="82" y="1176"/>
                      <a:pt x="82" y="1183"/>
                    </a:cubicBezTo>
                    <a:cubicBezTo>
                      <a:pt x="82" y="1188"/>
                      <a:pt x="84" y="1194"/>
                      <a:pt x="85" y="1199"/>
                    </a:cubicBezTo>
                    <a:cubicBezTo>
                      <a:pt x="86" y="1199"/>
                      <a:pt x="86" y="1199"/>
                      <a:pt x="86" y="1199"/>
                    </a:cubicBezTo>
                    <a:cubicBezTo>
                      <a:pt x="85" y="1194"/>
                      <a:pt x="85" y="1189"/>
                      <a:pt x="85" y="1184"/>
                    </a:cubicBezTo>
                    <a:cubicBezTo>
                      <a:pt x="85" y="1177"/>
                      <a:pt x="84" y="1169"/>
                      <a:pt x="82" y="1162"/>
                    </a:cubicBezTo>
                    <a:cubicBezTo>
                      <a:pt x="76" y="1146"/>
                      <a:pt x="72" y="1135"/>
                      <a:pt x="73" y="1118"/>
                    </a:cubicBezTo>
                    <a:cubicBezTo>
                      <a:pt x="75" y="1108"/>
                      <a:pt x="75" y="1108"/>
                      <a:pt x="75" y="1108"/>
                    </a:cubicBezTo>
                    <a:cubicBezTo>
                      <a:pt x="77" y="1114"/>
                      <a:pt x="80" y="1119"/>
                      <a:pt x="83" y="1124"/>
                    </a:cubicBezTo>
                    <a:cubicBezTo>
                      <a:pt x="90" y="1138"/>
                      <a:pt x="90" y="1138"/>
                      <a:pt x="90" y="1138"/>
                    </a:cubicBezTo>
                    <a:cubicBezTo>
                      <a:pt x="98" y="1157"/>
                      <a:pt x="101" y="1180"/>
                      <a:pt x="101" y="1194"/>
                    </a:cubicBezTo>
                    <a:cubicBezTo>
                      <a:pt x="101" y="1194"/>
                      <a:pt x="101" y="1194"/>
                      <a:pt x="101" y="1194"/>
                    </a:cubicBezTo>
                    <a:cubicBezTo>
                      <a:pt x="101" y="1183"/>
                      <a:pt x="103" y="1168"/>
                      <a:pt x="100" y="1154"/>
                    </a:cubicBezTo>
                    <a:cubicBezTo>
                      <a:pt x="100" y="1154"/>
                      <a:pt x="101" y="1155"/>
                      <a:pt x="101" y="1155"/>
                    </a:cubicBezTo>
                    <a:cubicBezTo>
                      <a:pt x="103" y="1157"/>
                      <a:pt x="106" y="1159"/>
                      <a:pt x="107" y="1161"/>
                    </a:cubicBezTo>
                    <a:cubicBezTo>
                      <a:pt x="108" y="1160"/>
                      <a:pt x="108" y="1160"/>
                      <a:pt x="108" y="1160"/>
                    </a:cubicBezTo>
                    <a:cubicBezTo>
                      <a:pt x="106" y="1158"/>
                      <a:pt x="104" y="1155"/>
                      <a:pt x="102" y="1153"/>
                    </a:cubicBezTo>
                    <a:cubicBezTo>
                      <a:pt x="100" y="1150"/>
                      <a:pt x="99" y="1148"/>
                      <a:pt x="97" y="1146"/>
                    </a:cubicBezTo>
                    <a:cubicBezTo>
                      <a:pt x="97" y="1146"/>
                      <a:pt x="97" y="1146"/>
                      <a:pt x="97" y="1146"/>
                    </a:cubicBezTo>
                    <a:cubicBezTo>
                      <a:pt x="96" y="1143"/>
                      <a:pt x="95" y="1140"/>
                      <a:pt x="94" y="1137"/>
                    </a:cubicBezTo>
                    <a:cubicBezTo>
                      <a:pt x="86" y="1122"/>
                      <a:pt x="86" y="1122"/>
                      <a:pt x="86" y="1122"/>
                    </a:cubicBezTo>
                    <a:cubicBezTo>
                      <a:pt x="83" y="1116"/>
                      <a:pt x="79" y="1109"/>
                      <a:pt x="77" y="1102"/>
                    </a:cubicBezTo>
                    <a:cubicBezTo>
                      <a:pt x="76" y="1100"/>
                      <a:pt x="77" y="1095"/>
                      <a:pt x="77" y="1090"/>
                    </a:cubicBezTo>
                    <a:cubicBezTo>
                      <a:pt x="78" y="1086"/>
                      <a:pt x="78" y="1083"/>
                      <a:pt x="78" y="1079"/>
                    </a:cubicBezTo>
                    <a:cubicBezTo>
                      <a:pt x="79" y="1066"/>
                      <a:pt x="80" y="1053"/>
                      <a:pt x="79" y="1043"/>
                    </a:cubicBezTo>
                    <a:cubicBezTo>
                      <a:pt x="80" y="1043"/>
                      <a:pt x="80" y="1043"/>
                      <a:pt x="80" y="1043"/>
                    </a:cubicBezTo>
                    <a:cubicBezTo>
                      <a:pt x="78" y="1036"/>
                      <a:pt x="80" y="1028"/>
                      <a:pt x="81" y="1021"/>
                    </a:cubicBezTo>
                    <a:cubicBezTo>
                      <a:pt x="82" y="1013"/>
                      <a:pt x="82" y="1013"/>
                      <a:pt x="82" y="1013"/>
                    </a:cubicBezTo>
                    <a:cubicBezTo>
                      <a:pt x="84" y="999"/>
                      <a:pt x="84" y="999"/>
                      <a:pt x="84" y="999"/>
                    </a:cubicBezTo>
                    <a:cubicBezTo>
                      <a:pt x="84" y="997"/>
                      <a:pt x="84" y="994"/>
                      <a:pt x="85" y="991"/>
                    </a:cubicBezTo>
                    <a:cubicBezTo>
                      <a:pt x="85" y="991"/>
                      <a:pt x="85" y="992"/>
                      <a:pt x="85" y="992"/>
                    </a:cubicBezTo>
                    <a:cubicBezTo>
                      <a:pt x="86" y="997"/>
                      <a:pt x="86" y="997"/>
                      <a:pt x="86" y="997"/>
                    </a:cubicBezTo>
                    <a:cubicBezTo>
                      <a:pt x="88" y="1006"/>
                      <a:pt x="91" y="1014"/>
                      <a:pt x="95" y="1023"/>
                    </a:cubicBezTo>
                    <a:cubicBezTo>
                      <a:pt x="102" y="1038"/>
                      <a:pt x="102" y="1054"/>
                      <a:pt x="102" y="1070"/>
                    </a:cubicBezTo>
                    <a:cubicBezTo>
                      <a:pt x="102" y="1076"/>
                      <a:pt x="102" y="1076"/>
                      <a:pt x="102" y="1076"/>
                    </a:cubicBezTo>
                    <a:cubicBezTo>
                      <a:pt x="103" y="1076"/>
                      <a:pt x="103" y="1076"/>
                      <a:pt x="103" y="1076"/>
                    </a:cubicBezTo>
                    <a:cubicBezTo>
                      <a:pt x="103" y="1069"/>
                      <a:pt x="103" y="1069"/>
                      <a:pt x="103" y="1069"/>
                    </a:cubicBezTo>
                    <a:cubicBezTo>
                      <a:pt x="103" y="1053"/>
                      <a:pt x="106" y="1038"/>
                      <a:pt x="99" y="1022"/>
                    </a:cubicBezTo>
                    <a:cubicBezTo>
                      <a:pt x="95" y="1013"/>
                      <a:pt x="92" y="1004"/>
                      <a:pt x="90" y="996"/>
                    </a:cubicBezTo>
                    <a:cubicBezTo>
                      <a:pt x="89" y="992"/>
                      <a:pt x="89" y="992"/>
                      <a:pt x="89" y="992"/>
                    </a:cubicBezTo>
                    <a:cubicBezTo>
                      <a:pt x="88" y="988"/>
                      <a:pt x="87" y="984"/>
                      <a:pt x="86" y="981"/>
                    </a:cubicBezTo>
                    <a:cubicBezTo>
                      <a:pt x="86" y="978"/>
                      <a:pt x="86" y="976"/>
                      <a:pt x="87" y="973"/>
                    </a:cubicBezTo>
                    <a:cubicBezTo>
                      <a:pt x="87" y="964"/>
                      <a:pt x="87" y="956"/>
                      <a:pt x="86" y="947"/>
                    </a:cubicBezTo>
                    <a:cubicBezTo>
                      <a:pt x="91" y="951"/>
                      <a:pt x="91" y="951"/>
                      <a:pt x="91" y="951"/>
                    </a:cubicBezTo>
                    <a:cubicBezTo>
                      <a:pt x="98" y="959"/>
                      <a:pt x="106" y="966"/>
                      <a:pt x="109" y="976"/>
                    </a:cubicBezTo>
                    <a:cubicBezTo>
                      <a:pt x="110" y="976"/>
                      <a:pt x="110" y="976"/>
                      <a:pt x="110" y="976"/>
                    </a:cubicBezTo>
                    <a:cubicBezTo>
                      <a:pt x="106" y="964"/>
                      <a:pt x="101" y="956"/>
                      <a:pt x="93" y="948"/>
                    </a:cubicBezTo>
                    <a:cubicBezTo>
                      <a:pt x="86" y="941"/>
                      <a:pt x="86" y="941"/>
                      <a:pt x="86" y="941"/>
                    </a:cubicBezTo>
                    <a:cubicBezTo>
                      <a:pt x="86" y="942"/>
                      <a:pt x="86" y="942"/>
                      <a:pt x="86" y="942"/>
                    </a:cubicBezTo>
                    <a:cubicBezTo>
                      <a:pt x="84" y="923"/>
                      <a:pt x="80" y="904"/>
                      <a:pt x="75" y="885"/>
                    </a:cubicBezTo>
                    <a:cubicBezTo>
                      <a:pt x="75" y="884"/>
                      <a:pt x="75" y="884"/>
                      <a:pt x="75" y="884"/>
                    </a:cubicBezTo>
                    <a:cubicBezTo>
                      <a:pt x="71" y="867"/>
                      <a:pt x="71" y="854"/>
                      <a:pt x="76" y="841"/>
                    </a:cubicBezTo>
                    <a:cubicBezTo>
                      <a:pt x="80" y="828"/>
                      <a:pt x="85" y="816"/>
                      <a:pt x="91" y="805"/>
                    </a:cubicBezTo>
                    <a:cubicBezTo>
                      <a:pt x="98" y="790"/>
                      <a:pt x="103" y="778"/>
                      <a:pt x="107" y="766"/>
                    </a:cubicBezTo>
                    <a:cubicBezTo>
                      <a:pt x="109" y="761"/>
                      <a:pt x="111" y="755"/>
                      <a:pt x="112" y="750"/>
                    </a:cubicBezTo>
                    <a:cubicBezTo>
                      <a:pt x="113" y="746"/>
                      <a:pt x="114" y="742"/>
                      <a:pt x="116" y="738"/>
                    </a:cubicBezTo>
                    <a:cubicBezTo>
                      <a:pt x="118" y="737"/>
                      <a:pt x="121" y="733"/>
                      <a:pt x="122" y="729"/>
                    </a:cubicBezTo>
                    <a:cubicBezTo>
                      <a:pt x="122" y="725"/>
                      <a:pt x="121" y="722"/>
                      <a:pt x="119" y="719"/>
                    </a:cubicBezTo>
                    <a:cubicBezTo>
                      <a:pt x="123" y="706"/>
                      <a:pt x="130" y="696"/>
                      <a:pt x="141" y="687"/>
                    </a:cubicBezTo>
                    <a:cubicBezTo>
                      <a:pt x="146" y="682"/>
                      <a:pt x="151" y="677"/>
                      <a:pt x="153" y="671"/>
                    </a:cubicBezTo>
                    <a:cubicBezTo>
                      <a:pt x="154" y="673"/>
                      <a:pt x="154" y="675"/>
                      <a:pt x="155" y="677"/>
                    </a:cubicBezTo>
                    <a:cubicBezTo>
                      <a:pt x="154" y="678"/>
                      <a:pt x="154" y="680"/>
                      <a:pt x="154" y="682"/>
                    </a:cubicBezTo>
                    <a:cubicBezTo>
                      <a:pt x="154" y="686"/>
                      <a:pt x="156" y="689"/>
                      <a:pt x="158" y="691"/>
                    </a:cubicBezTo>
                    <a:cubicBezTo>
                      <a:pt x="158" y="696"/>
                      <a:pt x="156" y="701"/>
                      <a:pt x="154" y="707"/>
                    </a:cubicBezTo>
                    <a:cubicBezTo>
                      <a:pt x="152" y="712"/>
                      <a:pt x="152" y="712"/>
                      <a:pt x="152" y="712"/>
                    </a:cubicBezTo>
                    <a:cubicBezTo>
                      <a:pt x="148" y="724"/>
                      <a:pt x="146" y="739"/>
                      <a:pt x="148" y="755"/>
                    </a:cubicBezTo>
                    <a:cubicBezTo>
                      <a:pt x="148" y="759"/>
                      <a:pt x="148" y="759"/>
                      <a:pt x="148" y="759"/>
                    </a:cubicBezTo>
                    <a:cubicBezTo>
                      <a:pt x="147" y="762"/>
                      <a:pt x="147" y="762"/>
                      <a:pt x="147" y="762"/>
                    </a:cubicBezTo>
                    <a:cubicBezTo>
                      <a:pt x="147" y="767"/>
                      <a:pt x="145" y="770"/>
                      <a:pt x="141" y="775"/>
                    </a:cubicBezTo>
                    <a:cubicBezTo>
                      <a:pt x="141" y="776"/>
                      <a:pt x="141" y="776"/>
                      <a:pt x="141" y="776"/>
                    </a:cubicBezTo>
                    <a:cubicBezTo>
                      <a:pt x="133" y="787"/>
                      <a:pt x="126" y="800"/>
                      <a:pt x="120" y="815"/>
                    </a:cubicBezTo>
                    <a:cubicBezTo>
                      <a:pt x="114" y="828"/>
                      <a:pt x="113" y="842"/>
                      <a:pt x="111" y="857"/>
                    </a:cubicBezTo>
                    <a:cubicBezTo>
                      <a:pt x="111" y="857"/>
                      <a:pt x="111" y="858"/>
                      <a:pt x="111" y="858"/>
                    </a:cubicBezTo>
                    <a:cubicBezTo>
                      <a:pt x="111" y="858"/>
                      <a:pt x="111" y="858"/>
                      <a:pt x="111" y="858"/>
                    </a:cubicBezTo>
                    <a:cubicBezTo>
                      <a:pt x="111" y="862"/>
                      <a:pt x="108" y="866"/>
                      <a:pt x="105" y="869"/>
                    </a:cubicBezTo>
                    <a:cubicBezTo>
                      <a:pt x="100" y="873"/>
                      <a:pt x="100" y="873"/>
                      <a:pt x="100" y="873"/>
                    </a:cubicBezTo>
                    <a:cubicBezTo>
                      <a:pt x="96" y="875"/>
                      <a:pt x="90" y="878"/>
                      <a:pt x="90" y="884"/>
                    </a:cubicBezTo>
                    <a:cubicBezTo>
                      <a:pt x="90" y="884"/>
                      <a:pt x="90" y="884"/>
                      <a:pt x="90" y="884"/>
                    </a:cubicBezTo>
                    <a:cubicBezTo>
                      <a:pt x="91" y="881"/>
                      <a:pt x="98" y="878"/>
                      <a:pt x="102" y="876"/>
                    </a:cubicBezTo>
                    <a:cubicBezTo>
                      <a:pt x="107" y="872"/>
                      <a:pt x="107" y="872"/>
                      <a:pt x="107" y="872"/>
                    </a:cubicBezTo>
                    <a:cubicBezTo>
                      <a:pt x="109" y="871"/>
                      <a:pt x="111" y="869"/>
                      <a:pt x="112" y="867"/>
                    </a:cubicBezTo>
                    <a:cubicBezTo>
                      <a:pt x="112" y="869"/>
                      <a:pt x="112" y="872"/>
                      <a:pt x="113" y="874"/>
                    </a:cubicBezTo>
                    <a:cubicBezTo>
                      <a:pt x="114" y="882"/>
                      <a:pt x="117" y="889"/>
                      <a:pt x="115" y="896"/>
                    </a:cubicBezTo>
                    <a:cubicBezTo>
                      <a:pt x="117" y="897"/>
                      <a:pt x="117" y="897"/>
                      <a:pt x="117" y="897"/>
                    </a:cubicBezTo>
                    <a:cubicBezTo>
                      <a:pt x="119" y="889"/>
                      <a:pt x="117" y="881"/>
                      <a:pt x="116" y="873"/>
                    </a:cubicBezTo>
                    <a:cubicBezTo>
                      <a:pt x="116" y="868"/>
                      <a:pt x="115" y="862"/>
                      <a:pt x="115" y="857"/>
                    </a:cubicBezTo>
                    <a:cubicBezTo>
                      <a:pt x="117" y="842"/>
                      <a:pt x="118" y="829"/>
                      <a:pt x="123" y="817"/>
                    </a:cubicBezTo>
                    <a:cubicBezTo>
                      <a:pt x="130" y="802"/>
                      <a:pt x="137" y="789"/>
                      <a:pt x="144" y="778"/>
                    </a:cubicBezTo>
                    <a:cubicBezTo>
                      <a:pt x="145" y="777"/>
                      <a:pt x="145" y="777"/>
                      <a:pt x="145" y="777"/>
                    </a:cubicBezTo>
                    <a:cubicBezTo>
                      <a:pt x="147" y="774"/>
                      <a:pt x="149" y="771"/>
                      <a:pt x="150" y="767"/>
                    </a:cubicBezTo>
                    <a:cubicBezTo>
                      <a:pt x="151" y="770"/>
                      <a:pt x="151" y="772"/>
                      <a:pt x="151" y="775"/>
                    </a:cubicBezTo>
                    <a:cubicBezTo>
                      <a:pt x="151" y="780"/>
                      <a:pt x="150" y="786"/>
                      <a:pt x="149" y="792"/>
                    </a:cubicBezTo>
                    <a:cubicBezTo>
                      <a:pt x="147" y="803"/>
                      <a:pt x="147" y="803"/>
                      <a:pt x="147" y="803"/>
                    </a:cubicBezTo>
                    <a:cubicBezTo>
                      <a:pt x="141" y="835"/>
                      <a:pt x="141" y="835"/>
                      <a:pt x="141" y="835"/>
                    </a:cubicBezTo>
                    <a:cubicBezTo>
                      <a:pt x="140" y="844"/>
                      <a:pt x="140" y="844"/>
                      <a:pt x="140" y="844"/>
                    </a:cubicBezTo>
                    <a:cubicBezTo>
                      <a:pt x="140" y="853"/>
                      <a:pt x="142" y="862"/>
                      <a:pt x="138" y="869"/>
                    </a:cubicBezTo>
                    <a:cubicBezTo>
                      <a:pt x="139" y="870"/>
                      <a:pt x="139" y="870"/>
                      <a:pt x="139" y="870"/>
                    </a:cubicBezTo>
                    <a:cubicBezTo>
                      <a:pt x="143" y="862"/>
                      <a:pt x="144" y="853"/>
                      <a:pt x="144" y="845"/>
                    </a:cubicBezTo>
                    <a:cubicBezTo>
                      <a:pt x="145" y="836"/>
                      <a:pt x="145" y="836"/>
                      <a:pt x="145" y="836"/>
                    </a:cubicBezTo>
                    <a:cubicBezTo>
                      <a:pt x="146" y="831"/>
                      <a:pt x="146" y="831"/>
                      <a:pt x="146" y="831"/>
                    </a:cubicBezTo>
                    <a:cubicBezTo>
                      <a:pt x="147" y="834"/>
                      <a:pt x="149" y="838"/>
                      <a:pt x="151" y="841"/>
                    </a:cubicBezTo>
                    <a:cubicBezTo>
                      <a:pt x="152" y="840"/>
                      <a:pt x="152" y="840"/>
                      <a:pt x="152" y="840"/>
                    </a:cubicBezTo>
                    <a:cubicBezTo>
                      <a:pt x="149" y="836"/>
                      <a:pt x="147" y="826"/>
                      <a:pt x="148" y="823"/>
                    </a:cubicBezTo>
                    <a:cubicBezTo>
                      <a:pt x="147" y="823"/>
                      <a:pt x="147" y="823"/>
                      <a:pt x="147" y="823"/>
                    </a:cubicBezTo>
                    <a:cubicBezTo>
                      <a:pt x="151" y="803"/>
                      <a:pt x="151" y="803"/>
                      <a:pt x="151" y="803"/>
                    </a:cubicBezTo>
                    <a:cubicBezTo>
                      <a:pt x="153" y="793"/>
                      <a:pt x="153" y="793"/>
                      <a:pt x="153" y="793"/>
                    </a:cubicBezTo>
                    <a:cubicBezTo>
                      <a:pt x="154" y="787"/>
                      <a:pt x="155" y="781"/>
                      <a:pt x="155" y="775"/>
                    </a:cubicBezTo>
                    <a:cubicBezTo>
                      <a:pt x="155" y="771"/>
                      <a:pt x="154" y="767"/>
                      <a:pt x="153" y="764"/>
                    </a:cubicBezTo>
                    <a:cubicBezTo>
                      <a:pt x="152" y="756"/>
                      <a:pt x="152" y="756"/>
                      <a:pt x="152" y="756"/>
                    </a:cubicBezTo>
                    <a:cubicBezTo>
                      <a:pt x="152" y="756"/>
                      <a:pt x="152" y="755"/>
                      <a:pt x="152" y="755"/>
                    </a:cubicBezTo>
                    <a:cubicBezTo>
                      <a:pt x="152" y="754"/>
                      <a:pt x="152" y="754"/>
                      <a:pt x="152" y="754"/>
                    </a:cubicBezTo>
                    <a:cubicBezTo>
                      <a:pt x="152" y="754"/>
                      <a:pt x="152" y="754"/>
                      <a:pt x="152" y="754"/>
                    </a:cubicBezTo>
                    <a:cubicBezTo>
                      <a:pt x="151" y="739"/>
                      <a:pt x="152" y="725"/>
                      <a:pt x="156" y="713"/>
                    </a:cubicBezTo>
                    <a:cubicBezTo>
                      <a:pt x="158" y="708"/>
                      <a:pt x="158" y="708"/>
                      <a:pt x="158" y="708"/>
                    </a:cubicBezTo>
                    <a:cubicBezTo>
                      <a:pt x="160" y="703"/>
                      <a:pt x="162" y="697"/>
                      <a:pt x="162" y="692"/>
                    </a:cubicBezTo>
                    <a:cubicBezTo>
                      <a:pt x="166" y="691"/>
                      <a:pt x="169" y="686"/>
                      <a:pt x="168" y="681"/>
                    </a:cubicBezTo>
                    <a:cubicBezTo>
                      <a:pt x="168" y="678"/>
                      <a:pt x="167" y="675"/>
                      <a:pt x="165" y="673"/>
                    </a:cubicBezTo>
                    <a:cubicBezTo>
                      <a:pt x="165" y="672"/>
                      <a:pt x="166" y="671"/>
                      <a:pt x="166" y="671"/>
                    </a:cubicBezTo>
                    <a:cubicBezTo>
                      <a:pt x="168" y="666"/>
                      <a:pt x="168" y="666"/>
                      <a:pt x="168" y="666"/>
                    </a:cubicBezTo>
                    <a:cubicBezTo>
                      <a:pt x="170" y="659"/>
                      <a:pt x="170" y="659"/>
                      <a:pt x="170" y="659"/>
                    </a:cubicBezTo>
                    <a:cubicBezTo>
                      <a:pt x="173" y="652"/>
                      <a:pt x="176" y="645"/>
                      <a:pt x="178" y="637"/>
                    </a:cubicBezTo>
                    <a:cubicBezTo>
                      <a:pt x="180" y="627"/>
                      <a:pt x="179" y="617"/>
                      <a:pt x="178" y="607"/>
                    </a:cubicBezTo>
                    <a:cubicBezTo>
                      <a:pt x="178" y="598"/>
                      <a:pt x="178" y="598"/>
                      <a:pt x="178" y="598"/>
                    </a:cubicBezTo>
                    <a:cubicBezTo>
                      <a:pt x="179" y="597"/>
                      <a:pt x="180" y="595"/>
                      <a:pt x="181" y="593"/>
                    </a:cubicBezTo>
                    <a:cubicBezTo>
                      <a:pt x="182" y="588"/>
                      <a:pt x="181" y="584"/>
                      <a:pt x="178" y="582"/>
                    </a:cubicBezTo>
                    <a:cubicBezTo>
                      <a:pt x="181" y="574"/>
                      <a:pt x="183" y="566"/>
                      <a:pt x="185" y="559"/>
                    </a:cubicBezTo>
                    <a:cubicBezTo>
                      <a:pt x="187" y="548"/>
                      <a:pt x="187" y="548"/>
                      <a:pt x="187" y="548"/>
                    </a:cubicBezTo>
                    <a:cubicBezTo>
                      <a:pt x="191" y="536"/>
                      <a:pt x="190" y="525"/>
                      <a:pt x="186" y="511"/>
                    </a:cubicBezTo>
                    <a:cubicBezTo>
                      <a:pt x="181" y="495"/>
                      <a:pt x="183" y="479"/>
                      <a:pt x="184" y="462"/>
                    </a:cubicBezTo>
                    <a:cubicBezTo>
                      <a:pt x="185" y="446"/>
                      <a:pt x="185" y="446"/>
                      <a:pt x="185" y="446"/>
                    </a:cubicBezTo>
                    <a:cubicBezTo>
                      <a:pt x="185" y="445"/>
                      <a:pt x="184" y="441"/>
                      <a:pt x="184" y="435"/>
                    </a:cubicBezTo>
                    <a:cubicBezTo>
                      <a:pt x="188" y="431"/>
                      <a:pt x="195" y="427"/>
                      <a:pt x="202" y="425"/>
                    </a:cubicBezTo>
                    <a:cubicBezTo>
                      <a:pt x="202" y="427"/>
                      <a:pt x="204" y="430"/>
                      <a:pt x="207" y="431"/>
                    </a:cubicBezTo>
                    <a:cubicBezTo>
                      <a:pt x="210" y="433"/>
                      <a:pt x="213" y="434"/>
                      <a:pt x="215" y="433"/>
                    </a:cubicBezTo>
                    <a:cubicBezTo>
                      <a:pt x="215" y="434"/>
                      <a:pt x="215" y="434"/>
                      <a:pt x="215" y="434"/>
                    </a:cubicBezTo>
                    <a:cubicBezTo>
                      <a:pt x="218" y="444"/>
                      <a:pt x="218" y="444"/>
                      <a:pt x="218" y="444"/>
                    </a:cubicBezTo>
                    <a:cubicBezTo>
                      <a:pt x="221" y="452"/>
                      <a:pt x="221" y="452"/>
                      <a:pt x="221" y="452"/>
                    </a:cubicBezTo>
                    <a:cubicBezTo>
                      <a:pt x="225" y="463"/>
                      <a:pt x="229" y="477"/>
                      <a:pt x="228" y="491"/>
                    </a:cubicBezTo>
                    <a:cubicBezTo>
                      <a:pt x="227" y="499"/>
                      <a:pt x="227" y="499"/>
                      <a:pt x="227" y="499"/>
                    </a:cubicBezTo>
                    <a:cubicBezTo>
                      <a:pt x="226" y="509"/>
                      <a:pt x="225" y="520"/>
                      <a:pt x="226" y="530"/>
                    </a:cubicBezTo>
                    <a:cubicBezTo>
                      <a:pt x="227" y="536"/>
                      <a:pt x="229" y="542"/>
                      <a:pt x="231" y="547"/>
                    </a:cubicBezTo>
                    <a:cubicBezTo>
                      <a:pt x="230" y="547"/>
                      <a:pt x="230" y="547"/>
                      <a:pt x="230" y="547"/>
                    </a:cubicBezTo>
                    <a:cubicBezTo>
                      <a:pt x="230" y="556"/>
                      <a:pt x="228" y="568"/>
                      <a:pt x="222" y="577"/>
                    </a:cubicBezTo>
                    <a:cubicBezTo>
                      <a:pt x="222" y="578"/>
                      <a:pt x="222" y="578"/>
                      <a:pt x="222" y="578"/>
                    </a:cubicBezTo>
                    <a:cubicBezTo>
                      <a:pt x="226" y="573"/>
                      <a:pt x="231" y="565"/>
                      <a:pt x="233" y="555"/>
                    </a:cubicBezTo>
                    <a:cubicBezTo>
                      <a:pt x="233" y="555"/>
                      <a:pt x="233" y="555"/>
                      <a:pt x="233" y="555"/>
                    </a:cubicBezTo>
                    <a:cubicBezTo>
                      <a:pt x="237" y="563"/>
                      <a:pt x="237" y="571"/>
                      <a:pt x="237" y="580"/>
                    </a:cubicBezTo>
                    <a:cubicBezTo>
                      <a:pt x="238" y="580"/>
                      <a:pt x="238" y="580"/>
                      <a:pt x="238" y="580"/>
                    </a:cubicBezTo>
                    <a:cubicBezTo>
                      <a:pt x="238" y="571"/>
                      <a:pt x="241" y="563"/>
                      <a:pt x="237" y="553"/>
                    </a:cubicBezTo>
                    <a:cubicBezTo>
                      <a:pt x="234" y="547"/>
                      <a:pt x="231" y="538"/>
                      <a:pt x="230" y="530"/>
                    </a:cubicBezTo>
                    <a:cubicBezTo>
                      <a:pt x="229" y="520"/>
                      <a:pt x="230" y="510"/>
                      <a:pt x="231" y="499"/>
                    </a:cubicBezTo>
                    <a:cubicBezTo>
                      <a:pt x="232" y="492"/>
                      <a:pt x="232" y="492"/>
                      <a:pt x="232" y="492"/>
                    </a:cubicBezTo>
                    <a:cubicBezTo>
                      <a:pt x="233" y="477"/>
                      <a:pt x="229" y="462"/>
                      <a:pt x="225" y="451"/>
                    </a:cubicBezTo>
                    <a:cubicBezTo>
                      <a:pt x="222" y="443"/>
                      <a:pt x="222" y="443"/>
                      <a:pt x="222" y="443"/>
                    </a:cubicBezTo>
                    <a:cubicBezTo>
                      <a:pt x="219" y="433"/>
                      <a:pt x="219" y="433"/>
                      <a:pt x="219" y="433"/>
                    </a:cubicBezTo>
                    <a:cubicBezTo>
                      <a:pt x="219" y="432"/>
                      <a:pt x="219" y="432"/>
                      <a:pt x="219" y="432"/>
                    </a:cubicBezTo>
                    <a:cubicBezTo>
                      <a:pt x="219" y="432"/>
                      <a:pt x="219" y="431"/>
                      <a:pt x="219" y="431"/>
                    </a:cubicBezTo>
                    <a:cubicBezTo>
                      <a:pt x="220" y="430"/>
                      <a:pt x="220" y="429"/>
                      <a:pt x="220" y="429"/>
                    </a:cubicBezTo>
                    <a:cubicBezTo>
                      <a:pt x="220" y="429"/>
                      <a:pt x="220" y="429"/>
                      <a:pt x="220" y="429"/>
                    </a:cubicBezTo>
                    <a:cubicBezTo>
                      <a:pt x="224" y="432"/>
                      <a:pt x="224" y="432"/>
                      <a:pt x="224" y="432"/>
                    </a:cubicBezTo>
                    <a:cubicBezTo>
                      <a:pt x="225" y="434"/>
                      <a:pt x="227" y="435"/>
                      <a:pt x="229" y="435"/>
                    </a:cubicBezTo>
                    <a:cubicBezTo>
                      <a:pt x="229" y="435"/>
                      <a:pt x="229" y="435"/>
                      <a:pt x="230" y="435"/>
                    </a:cubicBezTo>
                    <a:cubicBezTo>
                      <a:pt x="230" y="435"/>
                      <a:pt x="231" y="436"/>
                      <a:pt x="231" y="436"/>
                    </a:cubicBezTo>
                    <a:cubicBezTo>
                      <a:pt x="238" y="441"/>
                      <a:pt x="238" y="441"/>
                      <a:pt x="238" y="441"/>
                    </a:cubicBezTo>
                    <a:cubicBezTo>
                      <a:pt x="246" y="448"/>
                      <a:pt x="255" y="454"/>
                      <a:pt x="259" y="464"/>
                    </a:cubicBezTo>
                    <a:cubicBezTo>
                      <a:pt x="261" y="470"/>
                      <a:pt x="262" y="476"/>
                      <a:pt x="263" y="483"/>
                    </a:cubicBezTo>
                    <a:cubicBezTo>
                      <a:pt x="264" y="492"/>
                      <a:pt x="264" y="492"/>
                      <a:pt x="264" y="492"/>
                    </a:cubicBezTo>
                    <a:cubicBezTo>
                      <a:pt x="265" y="503"/>
                      <a:pt x="271" y="514"/>
                      <a:pt x="276" y="523"/>
                    </a:cubicBezTo>
                    <a:cubicBezTo>
                      <a:pt x="276" y="523"/>
                      <a:pt x="276" y="523"/>
                      <a:pt x="276" y="523"/>
                    </a:cubicBezTo>
                    <a:cubicBezTo>
                      <a:pt x="271" y="514"/>
                      <a:pt x="269" y="502"/>
                      <a:pt x="268" y="491"/>
                    </a:cubicBezTo>
                    <a:cubicBezTo>
                      <a:pt x="267" y="483"/>
                      <a:pt x="267" y="483"/>
                      <a:pt x="267" y="483"/>
                    </a:cubicBezTo>
                    <a:cubicBezTo>
                      <a:pt x="267" y="482"/>
                      <a:pt x="267" y="481"/>
                      <a:pt x="266" y="480"/>
                    </a:cubicBezTo>
                    <a:cubicBezTo>
                      <a:pt x="268" y="482"/>
                      <a:pt x="269" y="483"/>
                      <a:pt x="271" y="484"/>
                    </a:cubicBezTo>
                    <a:cubicBezTo>
                      <a:pt x="273" y="487"/>
                      <a:pt x="277" y="488"/>
                      <a:pt x="281" y="489"/>
                    </a:cubicBezTo>
                    <a:cubicBezTo>
                      <a:pt x="286" y="491"/>
                      <a:pt x="286" y="491"/>
                      <a:pt x="286" y="491"/>
                    </a:cubicBezTo>
                    <a:cubicBezTo>
                      <a:pt x="292" y="493"/>
                      <a:pt x="292" y="493"/>
                      <a:pt x="292" y="493"/>
                    </a:cubicBezTo>
                    <a:cubicBezTo>
                      <a:pt x="295" y="495"/>
                      <a:pt x="301" y="494"/>
                      <a:pt x="305" y="495"/>
                    </a:cubicBezTo>
                    <a:cubicBezTo>
                      <a:pt x="305" y="495"/>
                      <a:pt x="305" y="495"/>
                      <a:pt x="305" y="495"/>
                    </a:cubicBezTo>
                    <a:cubicBezTo>
                      <a:pt x="301" y="494"/>
                      <a:pt x="297" y="492"/>
                      <a:pt x="293" y="490"/>
                    </a:cubicBezTo>
                    <a:cubicBezTo>
                      <a:pt x="287" y="487"/>
                      <a:pt x="287" y="487"/>
                      <a:pt x="287" y="487"/>
                    </a:cubicBezTo>
                    <a:cubicBezTo>
                      <a:pt x="282" y="485"/>
                      <a:pt x="282" y="485"/>
                      <a:pt x="282" y="485"/>
                    </a:cubicBezTo>
                    <a:cubicBezTo>
                      <a:pt x="279" y="484"/>
                      <a:pt x="275" y="483"/>
                      <a:pt x="273" y="481"/>
                    </a:cubicBezTo>
                    <a:cubicBezTo>
                      <a:pt x="271" y="480"/>
                      <a:pt x="269" y="477"/>
                      <a:pt x="268" y="475"/>
                    </a:cubicBezTo>
                    <a:cubicBezTo>
                      <a:pt x="265" y="471"/>
                      <a:pt x="265" y="471"/>
                      <a:pt x="265" y="471"/>
                    </a:cubicBezTo>
                    <a:cubicBezTo>
                      <a:pt x="265" y="471"/>
                      <a:pt x="265" y="471"/>
                      <a:pt x="265" y="471"/>
                    </a:cubicBezTo>
                    <a:cubicBezTo>
                      <a:pt x="265" y="468"/>
                      <a:pt x="264" y="465"/>
                      <a:pt x="262" y="462"/>
                    </a:cubicBezTo>
                    <a:cubicBezTo>
                      <a:pt x="258" y="452"/>
                      <a:pt x="249" y="445"/>
                      <a:pt x="241" y="438"/>
                    </a:cubicBezTo>
                    <a:cubicBezTo>
                      <a:pt x="234" y="433"/>
                      <a:pt x="234" y="433"/>
                      <a:pt x="234" y="433"/>
                    </a:cubicBezTo>
                    <a:cubicBezTo>
                      <a:pt x="234" y="433"/>
                      <a:pt x="234" y="433"/>
                      <a:pt x="234" y="433"/>
                    </a:cubicBezTo>
                    <a:cubicBezTo>
                      <a:pt x="234" y="433"/>
                      <a:pt x="234" y="433"/>
                      <a:pt x="234" y="433"/>
                    </a:cubicBezTo>
                    <a:cubicBezTo>
                      <a:pt x="235" y="431"/>
                      <a:pt x="236" y="428"/>
                      <a:pt x="236" y="425"/>
                    </a:cubicBezTo>
                    <a:cubicBezTo>
                      <a:pt x="236" y="422"/>
                      <a:pt x="235" y="419"/>
                      <a:pt x="234" y="417"/>
                    </a:cubicBezTo>
                    <a:cubicBezTo>
                      <a:pt x="236" y="415"/>
                      <a:pt x="239" y="414"/>
                      <a:pt x="242" y="411"/>
                    </a:cubicBezTo>
                    <a:cubicBezTo>
                      <a:pt x="244" y="408"/>
                      <a:pt x="245" y="405"/>
                      <a:pt x="246" y="401"/>
                    </a:cubicBezTo>
                    <a:cubicBezTo>
                      <a:pt x="253" y="389"/>
                      <a:pt x="269" y="384"/>
                      <a:pt x="281" y="383"/>
                    </a:cubicBezTo>
                    <a:cubicBezTo>
                      <a:pt x="288" y="383"/>
                      <a:pt x="288" y="383"/>
                      <a:pt x="288" y="383"/>
                    </a:cubicBezTo>
                    <a:cubicBezTo>
                      <a:pt x="293" y="383"/>
                      <a:pt x="303" y="383"/>
                      <a:pt x="303" y="383"/>
                    </a:cubicBezTo>
                    <a:cubicBezTo>
                      <a:pt x="307" y="383"/>
                      <a:pt x="310" y="381"/>
                      <a:pt x="313" y="383"/>
                    </a:cubicBezTo>
                    <a:cubicBezTo>
                      <a:pt x="314" y="383"/>
                      <a:pt x="317" y="385"/>
                      <a:pt x="318" y="387"/>
                    </a:cubicBezTo>
                    <a:cubicBezTo>
                      <a:pt x="321" y="389"/>
                      <a:pt x="322" y="391"/>
                      <a:pt x="325" y="391"/>
                    </a:cubicBezTo>
                    <a:cubicBezTo>
                      <a:pt x="326" y="390"/>
                      <a:pt x="326" y="390"/>
                      <a:pt x="326" y="390"/>
                    </a:cubicBezTo>
                    <a:cubicBezTo>
                      <a:pt x="324" y="390"/>
                      <a:pt x="323" y="388"/>
                      <a:pt x="321" y="386"/>
                    </a:cubicBezTo>
                    <a:cubicBezTo>
                      <a:pt x="319" y="384"/>
                      <a:pt x="317" y="382"/>
                      <a:pt x="315" y="381"/>
                    </a:cubicBezTo>
                    <a:cubicBezTo>
                      <a:pt x="314" y="380"/>
                      <a:pt x="312" y="380"/>
                      <a:pt x="311" y="379"/>
                    </a:cubicBezTo>
                    <a:cubicBezTo>
                      <a:pt x="315" y="378"/>
                      <a:pt x="318" y="373"/>
                      <a:pt x="321" y="371"/>
                    </a:cubicBezTo>
                    <a:cubicBezTo>
                      <a:pt x="326" y="367"/>
                      <a:pt x="326" y="367"/>
                      <a:pt x="326" y="367"/>
                    </a:cubicBezTo>
                    <a:cubicBezTo>
                      <a:pt x="326" y="366"/>
                      <a:pt x="326" y="366"/>
                      <a:pt x="326" y="366"/>
                    </a:cubicBezTo>
                    <a:cubicBezTo>
                      <a:pt x="320" y="370"/>
                      <a:pt x="320" y="370"/>
                      <a:pt x="320" y="370"/>
                    </a:cubicBezTo>
                    <a:cubicBezTo>
                      <a:pt x="315" y="373"/>
                      <a:pt x="311" y="375"/>
                      <a:pt x="306" y="377"/>
                    </a:cubicBezTo>
                    <a:cubicBezTo>
                      <a:pt x="300" y="379"/>
                      <a:pt x="295" y="379"/>
                      <a:pt x="288" y="379"/>
                    </a:cubicBezTo>
                    <a:cubicBezTo>
                      <a:pt x="281" y="379"/>
                      <a:pt x="281" y="379"/>
                      <a:pt x="281" y="379"/>
                    </a:cubicBezTo>
                    <a:cubicBezTo>
                      <a:pt x="270" y="380"/>
                      <a:pt x="257" y="384"/>
                      <a:pt x="248" y="393"/>
                    </a:cubicBezTo>
                    <a:cubicBezTo>
                      <a:pt x="248" y="392"/>
                      <a:pt x="248" y="392"/>
                      <a:pt x="248" y="391"/>
                    </a:cubicBezTo>
                    <a:cubicBezTo>
                      <a:pt x="248" y="389"/>
                      <a:pt x="248" y="389"/>
                      <a:pt x="248" y="389"/>
                    </a:cubicBezTo>
                    <a:cubicBezTo>
                      <a:pt x="249" y="384"/>
                      <a:pt x="249" y="380"/>
                      <a:pt x="250" y="376"/>
                    </a:cubicBezTo>
                    <a:cubicBezTo>
                      <a:pt x="250" y="376"/>
                      <a:pt x="250" y="376"/>
                      <a:pt x="250" y="376"/>
                    </a:cubicBezTo>
                    <a:cubicBezTo>
                      <a:pt x="250" y="376"/>
                      <a:pt x="250" y="376"/>
                      <a:pt x="250" y="376"/>
                    </a:cubicBezTo>
                    <a:cubicBezTo>
                      <a:pt x="250" y="374"/>
                      <a:pt x="251" y="372"/>
                      <a:pt x="252" y="370"/>
                    </a:cubicBezTo>
                    <a:cubicBezTo>
                      <a:pt x="254" y="365"/>
                      <a:pt x="256" y="360"/>
                      <a:pt x="259" y="356"/>
                    </a:cubicBezTo>
                    <a:cubicBezTo>
                      <a:pt x="262" y="352"/>
                      <a:pt x="264" y="347"/>
                      <a:pt x="266" y="343"/>
                    </a:cubicBezTo>
                    <a:cubicBezTo>
                      <a:pt x="265" y="342"/>
                      <a:pt x="265" y="342"/>
                      <a:pt x="265" y="342"/>
                    </a:cubicBezTo>
                    <a:cubicBezTo>
                      <a:pt x="264" y="346"/>
                      <a:pt x="261" y="350"/>
                      <a:pt x="258" y="354"/>
                    </a:cubicBezTo>
                    <a:cubicBezTo>
                      <a:pt x="254" y="358"/>
                      <a:pt x="250" y="363"/>
                      <a:pt x="248" y="368"/>
                    </a:cubicBezTo>
                    <a:cubicBezTo>
                      <a:pt x="247" y="370"/>
                      <a:pt x="247" y="372"/>
                      <a:pt x="246" y="373"/>
                    </a:cubicBezTo>
                    <a:cubicBezTo>
                      <a:pt x="244" y="375"/>
                      <a:pt x="240" y="375"/>
                      <a:pt x="236" y="376"/>
                    </a:cubicBezTo>
                    <a:cubicBezTo>
                      <a:pt x="231" y="376"/>
                      <a:pt x="227" y="376"/>
                      <a:pt x="223" y="378"/>
                    </a:cubicBezTo>
                    <a:cubicBezTo>
                      <a:pt x="225" y="370"/>
                      <a:pt x="229" y="360"/>
                      <a:pt x="237" y="355"/>
                    </a:cubicBezTo>
                    <a:cubicBezTo>
                      <a:pt x="236" y="353"/>
                      <a:pt x="236" y="353"/>
                      <a:pt x="236" y="353"/>
                    </a:cubicBezTo>
                    <a:cubicBezTo>
                      <a:pt x="226" y="360"/>
                      <a:pt x="220" y="371"/>
                      <a:pt x="219" y="381"/>
                    </a:cubicBezTo>
                    <a:cubicBezTo>
                      <a:pt x="218" y="384"/>
                      <a:pt x="218" y="384"/>
                      <a:pt x="218" y="384"/>
                    </a:cubicBezTo>
                    <a:cubicBezTo>
                      <a:pt x="218" y="384"/>
                      <a:pt x="218" y="385"/>
                      <a:pt x="218" y="385"/>
                    </a:cubicBezTo>
                    <a:cubicBezTo>
                      <a:pt x="218" y="385"/>
                      <a:pt x="218" y="385"/>
                      <a:pt x="218" y="385"/>
                    </a:cubicBezTo>
                    <a:cubicBezTo>
                      <a:pt x="218" y="388"/>
                      <a:pt x="218" y="391"/>
                      <a:pt x="217" y="394"/>
                    </a:cubicBezTo>
                    <a:cubicBezTo>
                      <a:pt x="216" y="393"/>
                      <a:pt x="215" y="393"/>
                      <a:pt x="213" y="393"/>
                    </a:cubicBezTo>
                    <a:cubicBezTo>
                      <a:pt x="212" y="393"/>
                      <a:pt x="211" y="394"/>
                      <a:pt x="210" y="395"/>
                    </a:cubicBezTo>
                    <a:cubicBezTo>
                      <a:pt x="208" y="392"/>
                      <a:pt x="207" y="389"/>
                      <a:pt x="206" y="387"/>
                    </a:cubicBezTo>
                    <a:cubicBezTo>
                      <a:pt x="205" y="379"/>
                      <a:pt x="208" y="372"/>
                      <a:pt x="211" y="365"/>
                    </a:cubicBezTo>
                    <a:cubicBezTo>
                      <a:pt x="211" y="363"/>
                      <a:pt x="211" y="363"/>
                      <a:pt x="211" y="363"/>
                    </a:cubicBezTo>
                    <a:cubicBezTo>
                      <a:pt x="214" y="356"/>
                      <a:pt x="214" y="356"/>
                      <a:pt x="214" y="356"/>
                    </a:cubicBezTo>
                    <a:cubicBezTo>
                      <a:pt x="216" y="351"/>
                      <a:pt x="218" y="346"/>
                      <a:pt x="221" y="342"/>
                    </a:cubicBezTo>
                    <a:cubicBezTo>
                      <a:pt x="224" y="343"/>
                      <a:pt x="228" y="341"/>
                      <a:pt x="231" y="338"/>
                    </a:cubicBezTo>
                    <a:cubicBezTo>
                      <a:pt x="235" y="334"/>
                      <a:pt x="236" y="328"/>
                      <a:pt x="233" y="326"/>
                    </a:cubicBezTo>
                    <a:cubicBezTo>
                      <a:pt x="240" y="319"/>
                      <a:pt x="255" y="321"/>
                      <a:pt x="267" y="322"/>
                    </a:cubicBezTo>
                    <a:cubicBezTo>
                      <a:pt x="275" y="323"/>
                      <a:pt x="275" y="323"/>
                      <a:pt x="275" y="323"/>
                    </a:cubicBezTo>
                    <a:cubicBezTo>
                      <a:pt x="279" y="323"/>
                      <a:pt x="279" y="323"/>
                      <a:pt x="279" y="323"/>
                    </a:cubicBezTo>
                    <a:cubicBezTo>
                      <a:pt x="281" y="323"/>
                      <a:pt x="283" y="323"/>
                      <a:pt x="285" y="323"/>
                    </a:cubicBezTo>
                    <a:cubicBezTo>
                      <a:pt x="287" y="325"/>
                      <a:pt x="290" y="325"/>
                      <a:pt x="292" y="326"/>
                    </a:cubicBezTo>
                    <a:cubicBezTo>
                      <a:pt x="295" y="326"/>
                      <a:pt x="297" y="326"/>
                      <a:pt x="299" y="328"/>
                    </a:cubicBezTo>
                    <a:cubicBezTo>
                      <a:pt x="305" y="331"/>
                      <a:pt x="313" y="335"/>
                      <a:pt x="317" y="341"/>
                    </a:cubicBezTo>
                    <a:cubicBezTo>
                      <a:pt x="318" y="341"/>
                      <a:pt x="318" y="341"/>
                      <a:pt x="318" y="341"/>
                    </a:cubicBezTo>
                    <a:cubicBezTo>
                      <a:pt x="314" y="334"/>
                      <a:pt x="308" y="328"/>
                      <a:pt x="302" y="324"/>
                    </a:cubicBezTo>
                    <a:cubicBezTo>
                      <a:pt x="300" y="323"/>
                      <a:pt x="299" y="323"/>
                      <a:pt x="297" y="322"/>
                    </a:cubicBezTo>
                    <a:cubicBezTo>
                      <a:pt x="298" y="322"/>
                      <a:pt x="300" y="322"/>
                      <a:pt x="301" y="321"/>
                    </a:cubicBezTo>
                    <a:cubicBezTo>
                      <a:pt x="305" y="320"/>
                      <a:pt x="309" y="317"/>
                      <a:pt x="312" y="315"/>
                    </a:cubicBezTo>
                    <a:cubicBezTo>
                      <a:pt x="317" y="312"/>
                      <a:pt x="321" y="307"/>
                      <a:pt x="326" y="306"/>
                    </a:cubicBezTo>
                    <a:cubicBezTo>
                      <a:pt x="328" y="305"/>
                      <a:pt x="330" y="305"/>
                      <a:pt x="332" y="305"/>
                    </a:cubicBezTo>
                    <a:cubicBezTo>
                      <a:pt x="336" y="306"/>
                      <a:pt x="336" y="306"/>
                      <a:pt x="336" y="306"/>
                    </a:cubicBezTo>
                    <a:cubicBezTo>
                      <a:pt x="336" y="305"/>
                      <a:pt x="336" y="305"/>
                      <a:pt x="336" y="305"/>
                    </a:cubicBezTo>
                    <a:cubicBezTo>
                      <a:pt x="332" y="304"/>
                      <a:pt x="332" y="304"/>
                      <a:pt x="332" y="304"/>
                    </a:cubicBezTo>
                    <a:cubicBezTo>
                      <a:pt x="330" y="304"/>
                      <a:pt x="328" y="304"/>
                      <a:pt x="325" y="304"/>
                    </a:cubicBezTo>
                    <a:cubicBezTo>
                      <a:pt x="320" y="306"/>
                      <a:pt x="315" y="309"/>
                      <a:pt x="310" y="312"/>
                    </a:cubicBezTo>
                    <a:cubicBezTo>
                      <a:pt x="307" y="314"/>
                      <a:pt x="303" y="316"/>
                      <a:pt x="300" y="317"/>
                    </a:cubicBezTo>
                    <a:cubicBezTo>
                      <a:pt x="293" y="320"/>
                      <a:pt x="286" y="319"/>
                      <a:pt x="279" y="319"/>
                    </a:cubicBezTo>
                    <a:cubicBezTo>
                      <a:pt x="275" y="319"/>
                      <a:pt x="275" y="319"/>
                      <a:pt x="275" y="319"/>
                    </a:cubicBezTo>
                    <a:cubicBezTo>
                      <a:pt x="267" y="318"/>
                      <a:pt x="267" y="318"/>
                      <a:pt x="267" y="318"/>
                    </a:cubicBezTo>
                    <a:cubicBezTo>
                      <a:pt x="257" y="317"/>
                      <a:pt x="245" y="316"/>
                      <a:pt x="236" y="319"/>
                    </a:cubicBezTo>
                    <a:cubicBezTo>
                      <a:pt x="239" y="311"/>
                      <a:pt x="240" y="300"/>
                      <a:pt x="241" y="291"/>
                    </a:cubicBezTo>
                    <a:cubicBezTo>
                      <a:pt x="250" y="289"/>
                      <a:pt x="263" y="284"/>
                      <a:pt x="271" y="275"/>
                    </a:cubicBezTo>
                    <a:cubicBezTo>
                      <a:pt x="271" y="276"/>
                      <a:pt x="271" y="276"/>
                      <a:pt x="271" y="276"/>
                    </a:cubicBezTo>
                    <a:cubicBezTo>
                      <a:pt x="277" y="275"/>
                      <a:pt x="281" y="276"/>
                      <a:pt x="287" y="278"/>
                    </a:cubicBezTo>
                    <a:cubicBezTo>
                      <a:pt x="292" y="281"/>
                      <a:pt x="292" y="281"/>
                      <a:pt x="292" y="281"/>
                    </a:cubicBezTo>
                    <a:cubicBezTo>
                      <a:pt x="295" y="284"/>
                      <a:pt x="299" y="284"/>
                      <a:pt x="303" y="284"/>
                    </a:cubicBezTo>
                    <a:cubicBezTo>
                      <a:pt x="303" y="283"/>
                      <a:pt x="303" y="283"/>
                      <a:pt x="303" y="283"/>
                    </a:cubicBezTo>
                    <a:cubicBezTo>
                      <a:pt x="300" y="283"/>
                      <a:pt x="297" y="281"/>
                      <a:pt x="294" y="278"/>
                    </a:cubicBezTo>
                    <a:cubicBezTo>
                      <a:pt x="289" y="275"/>
                      <a:pt x="289" y="275"/>
                      <a:pt x="289" y="275"/>
                    </a:cubicBezTo>
                    <a:cubicBezTo>
                      <a:pt x="284" y="272"/>
                      <a:pt x="280" y="271"/>
                      <a:pt x="275" y="271"/>
                    </a:cubicBezTo>
                    <a:cubicBezTo>
                      <a:pt x="281" y="265"/>
                      <a:pt x="286" y="262"/>
                      <a:pt x="295" y="259"/>
                    </a:cubicBezTo>
                    <a:cubicBezTo>
                      <a:pt x="294" y="257"/>
                      <a:pt x="294" y="257"/>
                      <a:pt x="294" y="257"/>
                    </a:cubicBezTo>
                    <a:cubicBezTo>
                      <a:pt x="283" y="261"/>
                      <a:pt x="277" y="263"/>
                      <a:pt x="269" y="272"/>
                    </a:cubicBezTo>
                    <a:cubicBezTo>
                      <a:pt x="261" y="280"/>
                      <a:pt x="250" y="285"/>
                      <a:pt x="241" y="287"/>
                    </a:cubicBezTo>
                    <a:cubicBezTo>
                      <a:pt x="242" y="279"/>
                      <a:pt x="242" y="279"/>
                      <a:pt x="242" y="279"/>
                    </a:cubicBezTo>
                    <a:cubicBezTo>
                      <a:pt x="242" y="272"/>
                      <a:pt x="243" y="265"/>
                      <a:pt x="244" y="259"/>
                    </a:cubicBezTo>
                    <a:cubicBezTo>
                      <a:pt x="244" y="259"/>
                      <a:pt x="244" y="259"/>
                      <a:pt x="244" y="259"/>
                    </a:cubicBezTo>
                    <a:cubicBezTo>
                      <a:pt x="244" y="258"/>
                      <a:pt x="244" y="258"/>
                      <a:pt x="244" y="258"/>
                    </a:cubicBezTo>
                    <a:cubicBezTo>
                      <a:pt x="244" y="255"/>
                      <a:pt x="245" y="252"/>
                      <a:pt x="246" y="249"/>
                    </a:cubicBezTo>
                    <a:cubicBezTo>
                      <a:pt x="248" y="242"/>
                      <a:pt x="252" y="238"/>
                      <a:pt x="257" y="233"/>
                    </a:cubicBezTo>
                    <a:cubicBezTo>
                      <a:pt x="257" y="233"/>
                      <a:pt x="257" y="233"/>
                      <a:pt x="257" y="233"/>
                    </a:cubicBezTo>
                    <a:cubicBezTo>
                      <a:pt x="261" y="229"/>
                      <a:pt x="269" y="229"/>
                      <a:pt x="276" y="228"/>
                    </a:cubicBezTo>
                    <a:cubicBezTo>
                      <a:pt x="284" y="227"/>
                      <a:pt x="284" y="227"/>
                      <a:pt x="284" y="227"/>
                    </a:cubicBezTo>
                    <a:cubicBezTo>
                      <a:pt x="298" y="225"/>
                      <a:pt x="308" y="222"/>
                      <a:pt x="319" y="212"/>
                    </a:cubicBezTo>
                    <a:cubicBezTo>
                      <a:pt x="320" y="210"/>
                      <a:pt x="320" y="210"/>
                      <a:pt x="320" y="210"/>
                    </a:cubicBezTo>
                    <a:cubicBezTo>
                      <a:pt x="323" y="207"/>
                      <a:pt x="325" y="205"/>
                      <a:pt x="327" y="203"/>
                    </a:cubicBezTo>
                    <a:cubicBezTo>
                      <a:pt x="333" y="199"/>
                      <a:pt x="339" y="197"/>
                      <a:pt x="346" y="196"/>
                    </a:cubicBezTo>
                    <a:cubicBezTo>
                      <a:pt x="354" y="194"/>
                      <a:pt x="362" y="192"/>
                      <a:pt x="369" y="186"/>
                    </a:cubicBezTo>
                    <a:cubicBezTo>
                      <a:pt x="370" y="186"/>
                      <a:pt x="370" y="186"/>
                      <a:pt x="370" y="186"/>
                    </a:cubicBezTo>
                    <a:cubicBezTo>
                      <a:pt x="382" y="183"/>
                      <a:pt x="391" y="180"/>
                      <a:pt x="401" y="181"/>
                    </a:cubicBezTo>
                    <a:cubicBezTo>
                      <a:pt x="401" y="179"/>
                      <a:pt x="401" y="179"/>
                      <a:pt x="401" y="179"/>
                    </a:cubicBezTo>
                    <a:cubicBezTo>
                      <a:pt x="398" y="179"/>
                      <a:pt x="395" y="179"/>
                      <a:pt x="392" y="179"/>
                    </a:cubicBezTo>
                    <a:cubicBezTo>
                      <a:pt x="393" y="177"/>
                      <a:pt x="394" y="174"/>
                      <a:pt x="395" y="172"/>
                    </a:cubicBezTo>
                    <a:cubicBezTo>
                      <a:pt x="396" y="171"/>
                      <a:pt x="396" y="171"/>
                      <a:pt x="396" y="171"/>
                    </a:cubicBezTo>
                    <a:cubicBezTo>
                      <a:pt x="394" y="170"/>
                      <a:pt x="394" y="170"/>
                      <a:pt x="394" y="170"/>
                    </a:cubicBezTo>
                    <a:cubicBezTo>
                      <a:pt x="394" y="171"/>
                      <a:pt x="394" y="171"/>
                      <a:pt x="394" y="171"/>
                    </a:cubicBezTo>
                    <a:cubicBezTo>
                      <a:pt x="392" y="175"/>
                      <a:pt x="389" y="177"/>
                      <a:pt x="386" y="179"/>
                    </a:cubicBezTo>
                    <a:cubicBezTo>
                      <a:pt x="383" y="180"/>
                      <a:pt x="379" y="180"/>
                      <a:pt x="375" y="181"/>
                    </a:cubicBezTo>
                    <a:cubicBezTo>
                      <a:pt x="381" y="174"/>
                      <a:pt x="384" y="166"/>
                      <a:pt x="387" y="158"/>
                    </a:cubicBezTo>
                    <a:cubicBezTo>
                      <a:pt x="389" y="157"/>
                      <a:pt x="392" y="154"/>
                      <a:pt x="392" y="150"/>
                    </a:cubicBezTo>
                    <a:cubicBezTo>
                      <a:pt x="393" y="145"/>
                      <a:pt x="392" y="141"/>
                      <a:pt x="390" y="139"/>
                    </a:cubicBezTo>
                    <a:cubicBezTo>
                      <a:pt x="393" y="136"/>
                      <a:pt x="400" y="134"/>
                      <a:pt x="405" y="133"/>
                    </a:cubicBezTo>
                    <a:cubicBezTo>
                      <a:pt x="413" y="130"/>
                      <a:pt x="413" y="130"/>
                      <a:pt x="413" y="130"/>
                    </a:cubicBezTo>
                    <a:cubicBezTo>
                      <a:pt x="421" y="127"/>
                      <a:pt x="432" y="121"/>
                      <a:pt x="436" y="110"/>
                    </a:cubicBezTo>
                    <a:lnTo>
                      <a:pt x="434" y="109"/>
                    </a:lnTo>
                    <a:close/>
                    <a:moveTo>
                      <a:pt x="403" y="68"/>
                    </a:moveTo>
                    <a:cubicBezTo>
                      <a:pt x="405" y="61"/>
                      <a:pt x="405" y="61"/>
                      <a:pt x="405" y="61"/>
                    </a:cubicBezTo>
                    <a:cubicBezTo>
                      <a:pt x="409" y="68"/>
                      <a:pt x="411" y="80"/>
                      <a:pt x="410" y="86"/>
                    </a:cubicBezTo>
                    <a:cubicBezTo>
                      <a:pt x="409" y="92"/>
                      <a:pt x="405" y="95"/>
                      <a:pt x="402" y="99"/>
                    </a:cubicBezTo>
                    <a:cubicBezTo>
                      <a:pt x="401" y="99"/>
                      <a:pt x="401" y="99"/>
                      <a:pt x="401" y="99"/>
                    </a:cubicBezTo>
                    <a:cubicBezTo>
                      <a:pt x="401" y="96"/>
                      <a:pt x="401" y="92"/>
                      <a:pt x="401" y="88"/>
                    </a:cubicBezTo>
                    <a:cubicBezTo>
                      <a:pt x="400" y="80"/>
                      <a:pt x="400" y="80"/>
                      <a:pt x="400" y="80"/>
                    </a:cubicBezTo>
                    <a:cubicBezTo>
                      <a:pt x="400" y="76"/>
                      <a:pt x="401" y="72"/>
                      <a:pt x="403" y="68"/>
                    </a:cubicBezTo>
                    <a:close/>
                    <a:moveTo>
                      <a:pt x="74" y="1078"/>
                    </a:moveTo>
                    <a:cubicBezTo>
                      <a:pt x="74" y="1079"/>
                      <a:pt x="74" y="1079"/>
                      <a:pt x="74" y="1079"/>
                    </a:cubicBezTo>
                    <a:cubicBezTo>
                      <a:pt x="74" y="1079"/>
                      <a:pt x="74" y="1079"/>
                      <a:pt x="74" y="1080"/>
                    </a:cubicBezTo>
                    <a:cubicBezTo>
                      <a:pt x="73" y="1083"/>
                      <a:pt x="73" y="1086"/>
                      <a:pt x="72" y="1090"/>
                    </a:cubicBezTo>
                    <a:cubicBezTo>
                      <a:pt x="69" y="1118"/>
                      <a:pt x="69" y="1118"/>
                      <a:pt x="69" y="1118"/>
                    </a:cubicBezTo>
                    <a:cubicBezTo>
                      <a:pt x="69" y="1120"/>
                      <a:pt x="69" y="1121"/>
                      <a:pt x="69" y="1123"/>
                    </a:cubicBezTo>
                    <a:cubicBezTo>
                      <a:pt x="64" y="1123"/>
                      <a:pt x="55" y="1127"/>
                      <a:pt x="49" y="1132"/>
                    </a:cubicBezTo>
                    <a:cubicBezTo>
                      <a:pt x="47" y="1133"/>
                      <a:pt x="45" y="1135"/>
                      <a:pt x="44" y="1137"/>
                    </a:cubicBezTo>
                    <a:cubicBezTo>
                      <a:pt x="42" y="1125"/>
                      <a:pt x="40" y="1116"/>
                      <a:pt x="36" y="1108"/>
                    </a:cubicBezTo>
                    <a:cubicBezTo>
                      <a:pt x="27" y="1091"/>
                      <a:pt x="27" y="1079"/>
                      <a:pt x="33" y="1072"/>
                    </a:cubicBezTo>
                    <a:cubicBezTo>
                      <a:pt x="33" y="1072"/>
                      <a:pt x="33" y="1072"/>
                      <a:pt x="33" y="1072"/>
                    </a:cubicBezTo>
                    <a:cubicBezTo>
                      <a:pt x="36" y="1070"/>
                      <a:pt x="39" y="1068"/>
                      <a:pt x="43" y="1067"/>
                    </a:cubicBezTo>
                    <a:cubicBezTo>
                      <a:pt x="49" y="1064"/>
                      <a:pt x="56" y="1061"/>
                      <a:pt x="62" y="1057"/>
                    </a:cubicBezTo>
                    <a:cubicBezTo>
                      <a:pt x="69" y="1053"/>
                      <a:pt x="73" y="1048"/>
                      <a:pt x="75" y="1043"/>
                    </a:cubicBezTo>
                    <a:cubicBezTo>
                      <a:pt x="76" y="1053"/>
                      <a:pt x="75" y="1065"/>
                      <a:pt x="74" y="1078"/>
                    </a:cubicBezTo>
                    <a:close/>
                    <a:moveTo>
                      <a:pt x="155" y="634"/>
                    </a:moveTo>
                    <a:cubicBezTo>
                      <a:pt x="153" y="640"/>
                      <a:pt x="152" y="647"/>
                      <a:pt x="152" y="655"/>
                    </a:cubicBezTo>
                    <a:cubicBezTo>
                      <a:pt x="151" y="657"/>
                      <a:pt x="151" y="660"/>
                      <a:pt x="151" y="662"/>
                    </a:cubicBezTo>
                    <a:cubicBezTo>
                      <a:pt x="151" y="665"/>
                      <a:pt x="151" y="667"/>
                      <a:pt x="150" y="669"/>
                    </a:cubicBezTo>
                    <a:cubicBezTo>
                      <a:pt x="148" y="674"/>
                      <a:pt x="143" y="679"/>
                      <a:pt x="138" y="684"/>
                    </a:cubicBezTo>
                    <a:cubicBezTo>
                      <a:pt x="127" y="693"/>
                      <a:pt x="120" y="704"/>
                      <a:pt x="116" y="718"/>
                    </a:cubicBezTo>
                    <a:cubicBezTo>
                      <a:pt x="115" y="716"/>
                      <a:pt x="115" y="715"/>
                      <a:pt x="115" y="715"/>
                    </a:cubicBezTo>
                    <a:cubicBezTo>
                      <a:pt x="115" y="710"/>
                      <a:pt x="114" y="706"/>
                      <a:pt x="114" y="702"/>
                    </a:cubicBezTo>
                    <a:cubicBezTo>
                      <a:pt x="114" y="702"/>
                      <a:pt x="114" y="702"/>
                      <a:pt x="114" y="701"/>
                    </a:cubicBezTo>
                    <a:cubicBezTo>
                      <a:pt x="114" y="693"/>
                      <a:pt x="115" y="683"/>
                      <a:pt x="117" y="675"/>
                    </a:cubicBezTo>
                    <a:cubicBezTo>
                      <a:pt x="117" y="672"/>
                      <a:pt x="119" y="670"/>
                      <a:pt x="120" y="667"/>
                    </a:cubicBezTo>
                    <a:cubicBezTo>
                      <a:pt x="123" y="661"/>
                      <a:pt x="123" y="661"/>
                      <a:pt x="123" y="661"/>
                    </a:cubicBezTo>
                    <a:cubicBezTo>
                      <a:pt x="126" y="659"/>
                      <a:pt x="129" y="657"/>
                      <a:pt x="132" y="655"/>
                    </a:cubicBezTo>
                    <a:cubicBezTo>
                      <a:pt x="141" y="650"/>
                      <a:pt x="148" y="642"/>
                      <a:pt x="155" y="634"/>
                    </a:cubicBezTo>
                    <a:cubicBezTo>
                      <a:pt x="155" y="634"/>
                      <a:pt x="155" y="634"/>
                      <a:pt x="155" y="634"/>
                    </a:cubicBezTo>
                    <a:close/>
                    <a:moveTo>
                      <a:pt x="197" y="270"/>
                    </a:moveTo>
                    <a:cubicBezTo>
                      <a:pt x="203" y="265"/>
                      <a:pt x="208" y="264"/>
                      <a:pt x="216" y="262"/>
                    </a:cubicBezTo>
                    <a:cubicBezTo>
                      <a:pt x="218" y="262"/>
                      <a:pt x="218" y="262"/>
                      <a:pt x="218" y="262"/>
                    </a:cubicBezTo>
                    <a:cubicBezTo>
                      <a:pt x="221" y="261"/>
                      <a:pt x="225" y="261"/>
                      <a:pt x="229" y="261"/>
                    </a:cubicBezTo>
                    <a:cubicBezTo>
                      <a:pt x="230" y="261"/>
                      <a:pt x="232" y="261"/>
                      <a:pt x="234" y="261"/>
                    </a:cubicBezTo>
                    <a:cubicBezTo>
                      <a:pt x="232" y="262"/>
                      <a:pt x="230" y="263"/>
                      <a:pt x="228" y="264"/>
                    </a:cubicBezTo>
                    <a:cubicBezTo>
                      <a:pt x="225" y="265"/>
                      <a:pt x="221" y="267"/>
                      <a:pt x="217" y="270"/>
                    </a:cubicBezTo>
                    <a:cubicBezTo>
                      <a:pt x="211" y="274"/>
                      <a:pt x="206" y="279"/>
                      <a:pt x="202" y="285"/>
                    </a:cubicBezTo>
                    <a:cubicBezTo>
                      <a:pt x="200" y="288"/>
                      <a:pt x="198" y="292"/>
                      <a:pt x="196" y="295"/>
                    </a:cubicBezTo>
                    <a:cubicBezTo>
                      <a:pt x="196" y="286"/>
                      <a:pt x="197" y="278"/>
                      <a:pt x="197" y="270"/>
                    </a:cubicBezTo>
                    <a:close/>
                    <a:moveTo>
                      <a:pt x="162" y="426"/>
                    </a:moveTo>
                    <a:cubicBezTo>
                      <a:pt x="161" y="428"/>
                      <a:pt x="161" y="431"/>
                      <a:pt x="161" y="433"/>
                    </a:cubicBezTo>
                    <a:cubicBezTo>
                      <a:pt x="160" y="431"/>
                      <a:pt x="160" y="431"/>
                      <a:pt x="160" y="431"/>
                    </a:cubicBezTo>
                    <a:cubicBezTo>
                      <a:pt x="160" y="429"/>
                      <a:pt x="160" y="427"/>
                      <a:pt x="160" y="425"/>
                    </a:cubicBezTo>
                    <a:cubicBezTo>
                      <a:pt x="160" y="418"/>
                      <a:pt x="161" y="412"/>
                      <a:pt x="162" y="405"/>
                    </a:cubicBezTo>
                    <a:cubicBezTo>
                      <a:pt x="163" y="399"/>
                      <a:pt x="163" y="399"/>
                      <a:pt x="163" y="399"/>
                    </a:cubicBezTo>
                    <a:cubicBezTo>
                      <a:pt x="165" y="388"/>
                      <a:pt x="167" y="379"/>
                      <a:pt x="168" y="369"/>
                    </a:cubicBezTo>
                    <a:cubicBezTo>
                      <a:pt x="168" y="363"/>
                      <a:pt x="169" y="355"/>
                      <a:pt x="171" y="350"/>
                    </a:cubicBezTo>
                    <a:cubicBezTo>
                      <a:pt x="174" y="347"/>
                      <a:pt x="176" y="343"/>
                      <a:pt x="178" y="340"/>
                    </a:cubicBezTo>
                    <a:cubicBezTo>
                      <a:pt x="184" y="332"/>
                      <a:pt x="188" y="324"/>
                      <a:pt x="191" y="316"/>
                    </a:cubicBezTo>
                    <a:cubicBezTo>
                      <a:pt x="191" y="317"/>
                      <a:pt x="192" y="317"/>
                      <a:pt x="192" y="317"/>
                    </a:cubicBezTo>
                    <a:cubicBezTo>
                      <a:pt x="193" y="331"/>
                      <a:pt x="193" y="331"/>
                      <a:pt x="193" y="331"/>
                    </a:cubicBezTo>
                    <a:cubicBezTo>
                      <a:pt x="193" y="340"/>
                      <a:pt x="193" y="340"/>
                      <a:pt x="193" y="340"/>
                    </a:cubicBezTo>
                    <a:cubicBezTo>
                      <a:pt x="190" y="341"/>
                      <a:pt x="187" y="344"/>
                      <a:pt x="186" y="348"/>
                    </a:cubicBezTo>
                    <a:cubicBezTo>
                      <a:pt x="185" y="354"/>
                      <a:pt x="187" y="359"/>
                      <a:pt x="191" y="360"/>
                    </a:cubicBezTo>
                    <a:cubicBezTo>
                      <a:pt x="189" y="365"/>
                      <a:pt x="185" y="370"/>
                      <a:pt x="182" y="375"/>
                    </a:cubicBezTo>
                    <a:cubicBezTo>
                      <a:pt x="180" y="379"/>
                      <a:pt x="177" y="382"/>
                      <a:pt x="175" y="386"/>
                    </a:cubicBezTo>
                    <a:cubicBezTo>
                      <a:pt x="172" y="386"/>
                      <a:pt x="168" y="390"/>
                      <a:pt x="168" y="395"/>
                    </a:cubicBezTo>
                    <a:cubicBezTo>
                      <a:pt x="168" y="397"/>
                      <a:pt x="168" y="399"/>
                      <a:pt x="169" y="401"/>
                    </a:cubicBezTo>
                    <a:cubicBezTo>
                      <a:pt x="167" y="406"/>
                      <a:pt x="166" y="411"/>
                      <a:pt x="165" y="416"/>
                    </a:cubicBezTo>
                    <a:lnTo>
                      <a:pt x="162" y="426"/>
                    </a:lnTo>
                    <a:close/>
                    <a:moveTo>
                      <a:pt x="174" y="636"/>
                    </a:moveTo>
                    <a:cubicBezTo>
                      <a:pt x="172" y="644"/>
                      <a:pt x="169" y="651"/>
                      <a:pt x="167" y="658"/>
                    </a:cubicBezTo>
                    <a:cubicBezTo>
                      <a:pt x="164" y="665"/>
                      <a:pt x="164" y="665"/>
                      <a:pt x="164" y="665"/>
                    </a:cubicBezTo>
                    <a:cubicBezTo>
                      <a:pt x="162" y="669"/>
                      <a:pt x="162" y="669"/>
                      <a:pt x="162" y="669"/>
                    </a:cubicBezTo>
                    <a:cubicBezTo>
                      <a:pt x="161" y="671"/>
                      <a:pt x="161" y="671"/>
                      <a:pt x="161" y="671"/>
                    </a:cubicBezTo>
                    <a:cubicBezTo>
                      <a:pt x="161" y="671"/>
                      <a:pt x="161" y="671"/>
                      <a:pt x="160" y="671"/>
                    </a:cubicBezTo>
                    <a:cubicBezTo>
                      <a:pt x="159" y="671"/>
                      <a:pt x="159" y="672"/>
                      <a:pt x="158" y="672"/>
                    </a:cubicBezTo>
                    <a:cubicBezTo>
                      <a:pt x="155" y="659"/>
                      <a:pt x="156" y="645"/>
                      <a:pt x="158" y="635"/>
                    </a:cubicBezTo>
                    <a:cubicBezTo>
                      <a:pt x="159" y="630"/>
                      <a:pt x="161" y="626"/>
                      <a:pt x="162" y="622"/>
                    </a:cubicBezTo>
                    <a:cubicBezTo>
                      <a:pt x="162" y="622"/>
                      <a:pt x="162" y="622"/>
                      <a:pt x="162" y="622"/>
                    </a:cubicBezTo>
                    <a:cubicBezTo>
                      <a:pt x="162" y="622"/>
                      <a:pt x="162" y="622"/>
                      <a:pt x="162" y="622"/>
                    </a:cubicBezTo>
                    <a:cubicBezTo>
                      <a:pt x="163" y="618"/>
                      <a:pt x="164" y="614"/>
                      <a:pt x="166" y="611"/>
                    </a:cubicBezTo>
                    <a:cubicBezTo>
                      <a:pt x="169" y="604"/>
                      <a:pt x="169" y="604"/>
                      <a:pt x="169" y="604"/>
                    </a:cubicBezTo>
                    <a:cubicBezTo>
                      <a:pt x="171" y="601"/>
                      <a:pt x="171" y="601"/>
                      <a:pt x="171" y="601"/>
                    </a:cubicBezTo>
                    <a:cubicBezTo>
                      <a:pt x="171" y="601"/>
                      <a:pt x="172" y="601"/>
                      <a:pt x="172" y="601"/>
                    </a:cubicBezTo>
                    <a:cubicBezTo>
                      <a:pt x="172" y="601"/>
                      <a:pt x="173" y="601"/>
                      <a:pt x="174" y="601"/>
                    </a:cubicBezTo>
                    <a:cubicBezTo>
                      <a:pt x="174" y="608"/>
                      <a:pt x="174" y="608"/>
                      <a:pt x="174" y="608"/>
                    </a:cubicBezTo>
                    <a:cubicBezTo>
                      <a:pt x="175" y="617"/>
                      <a:pt x="176" y="627"/>
                      <a:pt x="174" y="636"/>
                    </a:cubicBezTo>
                    <a:close/>
                    <a:moveTo>
                      <a:pt x="184" y="547"/>
                    </a:moveTo>
                    <a:cubicBezTo>
                      <a:pt x="181" y="558"/>
                      <a:pt x="181" y="558"/>
                      <a:pt x="181" y="558"/>
                    </a:cubicBezTo>
                    <a:cubicBezTo>
                      <a:pt x="180" y="561"/>
                      <a:pt x="179" y="565"/>
                      <a:pt x="178" y="569"/>
                    </a:cubicBezTo>
                    <a:cubicBezTo>
                      <a:pt x="178" y="565"/>
                      <a:pt x="177" y="560"/>
                      <a:pt x="176" y="554"/>
                    </a:cubicBezTo>
                    <a:cubicBezTo>
                      <a:pt x="176" y="552"/>
                      <a:pt x="176" y="552"/>
                      <a:pt x="176" y="552"/>
                    </a:cubicBezTo>
                    <a:cubicBezTo>
                      <a:pt x="174" y="543"/>
                      <a:pt x="174" y="543"/>
                      <a:pt x="174" y="543"/>
                    </a:cubicBezTo>
                    <a:cubicBezTo>
                      <a:pt x="173" y="536"/>
                      <a:pt x="173" y="536"/>
                      <a:pt x="173" y="536"/>
                    </a:cubicBezTo>
                    <a:cubicBezTo>
                      <a:pt x="172" y="533"/>
                      <a:pt x="172" y="530"/>
                      <a:pt x="172" y="527"/>
                    </a:cubicBezTo>
                    <a:cubicBezTo>
                      <a:pt x="172" y="526"/>
                      <a:pt x="172" y="525"/>
                      <a:pt x="172" y="524"/>
                    </a:cubicBezTo>
                    <a:cubicBezTo>
                      <a:pt x="172" y="516"/>
                      <a:pt x="172" y="516"/>
                      <a:pt x="172" y="516"/>
                    </a:cubicBezTo>
                    <a:cubicBezTo>
                      <a:pt x="172" y="511"/>
                      <a:pt x="172" y="511"/>
                      <a:pt x="172" y="511"/>
                    </a:cubicBezTo>
                    <a:cubicBezTo>
                      <a:pt x="171" y="499"/>
                      <a:pt x="171" y="488"/>
                      <a:pt x="168" y="476"/>
                    </a:cubicBezTo>
                    <a:cubicBezTo>
                      <a:pt x="167" y="469"/>
                      <a:pt x="166" y="462"/>
                      <a:pt x="165" y="454"/>
                    </a:cubicBezTo>
                    <a:cubicBezTo>
                      <a:pt x="165" y="454"/>
                      <a:pt x="165" y="454"/>
                      <a:pt x="165" y="453"/>
                    </a:cubicBezTo>
                    <a:cubicBezTo>
                      <a:pt x="165" y="453"/>
                      <a:pt x="165" y="451"/>
                      <a:pt x="165" y="450"/>
                    </a:cubicBezTo>
                    <a:cubicBezTo>
                      <a:pt x="164" y="442"/>
                      <a:pt x="164" y="434"/>
                      <a:pt x="166" y="427"/>
                    </a:cubicBezTo>
                    <a:cubicBezTo>
                      <a:pt x="169" y="417"/>
                      <a:pt x="169" y="417"/>
                      <a:pt x="169" y="417"/>
                    </a:cubicBezTo>
                    <a:cubicBezTo>
                      <a:pt x="169" y="413"/>
                      <a:pt x="170" y="409"/>
                      <a:pt x="172" y="405"/>
                    </a:cubicBezTo>
                    <a:cubicBezTo>
                      <a:pt x="172" y="406"/>
                      <a:pt x="173" y="406"/>
                      <a:pt x="174" y="406"/>
                    </a:cubicBezTo>
                    <a:cubicBezTo>
                      <a:pt x="175" y="406"/>
                      <a:pt x="175" y="406"/>
                      <a:pt x="175" y="406"/>
                    </a:cubicBezTo>
                    <a:cubicBezTo>
                      <a:pt x="175" y="408"/>
                      <a:pt x="176" y="410"/>
                      <a:pt x="177" y="412"/>
                    </a:cubicBezTo>
                    <a:cubicBezTo>
                      <a:pt x="179" y="420"/>
                      <a:pt x="179" y="420"/>
                      <a:pt x="179" y="420"/>
                    </a:cubicBezTo>
                    <a:cubicBezTo>
                      <a:pt x="180" y="426"/>
                      <a:pt x="181" y="446"/>
                      <a:pt x="181" y="446"/>
                    </a:cubicBezTo>
                    <a:cubicBezTo>
                      <a:pt x="181" y="446"/>
                      <a:pt x="180" y="462"/>
                      <a:pt x="180" y="462"/>
                    </a:cubicBezTo>
                    <a:cubicBezTo>
                      <a:pt x="179" y="478"/>
                      <a:pt x="177" y="495"/>
                      <a:pt x="182" y="512"/>
                    </a:cubicBezTo>
                    <a:cubicBezTo>
                      <a:pt x="186" y="525"/>
                      <a:pt x="186" y="535"/>
                      <a:pt x="184" y="547"/>
                    </a:cubicBezTo>
                    <a:close/>
                    <a:moveTo>
                      <a:pt x="182" y="418"/>
                    </a:moveTo>
                    <a:cubicBezTo>
                      <a:pt x="180" y="411"/>
                      <a:pt x="180" y="411"/>
                      <a:pt x="180" y="411"/>
                    </a:cubicBezTo>
                    <a:cubicBezTo>
                      <a:pt x="180" y="409"/>
                      <a:pt x="179" y="407"/>
                      <a:pt x="179" y="405"/>
                    </a:cubicBezTo>
                    <a:cubicBezTo>
                      <a:pt x="181" y="403"/>
                      <a:pt x="182" y="400"/>
                      <a:pt x="182" y="396"/>
                    </a:cubicBezTo>
                    <a:cubicBezTo>
                      <a:pt x="182" y="393"/>
                      <a:pt x="181" y="389"/>
                      <a:pt x="179" y="387"/>
                    </a:cubicBezTo>
                    <a:cubicBezTo>
                      <a:pt x="181" y="384"/>
                      <a:pt x="183" y="381"/>
                      <a:pt x="185" y="377"/>
                    </a:cubicBezTo>
                    <a:cubicBezTo>
                      <a:pt x="189" y="373"/>
                      <a:pt x="192" y="368"/>
                      <a:pt x="194" y="363"/>
                    </a:cubicBezTo>
                    <a:cubicBezTo>
                      <a:pt x="194" y="369"/>
                      <a:pt x="194" y="369"/>
                      <a:pt x="194" y="369"/>
                    </a:cubicBezTo>
                    <a:cubicBezTo>
                      <a:pt x="195" y="374"/>
                      <a:pt x="195" y="378"/>
                      <a:pt x="195" y="383"/>
                    </a:cubicBezTo>
                    <a:cubicBezTo>
                      <a:pt x="194" y="384"/>
                      <a:pt x="192" y="387"/>
                      <a:pt x="192" y="390"/>
                    </a:cubicBezTo>
                    <a:cubicBezTo>
                      <a:pt x="192" y="392"/>
                      <a:pt x="192" y="394"/>
                      <a:pt x="193" y="395"/>
                    </a:cubicBezTo>
                    <a:cubicBezTo>
                      <a:pt x="191" y="403"/>
                      <a:pt x="186" y="411"/>
                      <a:pt x="182" y="418"/>
                    </a:cubicBezTo>
                    <a:close/>
                    <a:moveTo>
                      <a:pt x="222" y="385"/>
                    </a:moveTo>
                    <a:cubicBezTo>
                      <a:pt x="224" y="381"/>
                      <a:pt x="229" y="380"/>
                      <a:pt x="236" y="380"/>
                    </a:cubicBezTo>
                    <a:cubicBezTo>
                      <a:pt x="239" y="380"/>
                      <a:pt x="242" y="379"/>
                      <a:pt x="245" y="378"/>
                    </a:cubicBezTo>
                    <a:cubicBezTo>
                      <a:pt x="245" y="382"/>
                      <a:pt x="244" y="385"/>
                      <a:pt x="244" y="388"/>
                    </a:cubicBezTo>
                    <a:cubicBezTo>
                      <a:pt x="244" y="391"/>
                      <a:pt x="244" y="391"/>
                      <a:pt x="244" y="391"/>
                    </a:cubicBezTo>
                    <a:cubicBezTo>
                      <a:pt x="244" y="394"/>
                      <a:pt x="243" y="397"/>
                      <a:pt x="243" y="400"/>
                    </a:cubicBezTo>
                    <a:cubicBezTo>
                      <a:pt x="242" y="400"/>
                      <a:pt x="242" y="401"/>
                      <a:pt x="242" y="401"/>
                    </a:cubicBezTo>
                    <a:cubicBezTo>
                      <a:pt x="242" y="402"/>
                      <a:pt x="242" y="402"/>
                      <a:pt x="242" y="402"/>
                    </a:cubicBezTo>
                    <a:cubicBezTo>
                      <a:pt x="241" y="404"/>
                      <a:pt x="240" y="406"/>
                      <a:pt x="239" y="408"/>
                    </a:cubicBezTo>
                    <a:cubicBezTo>
                      <a:pt x="236" y="411"/>
                      <a:pt x="234" y="412"/>
                      <a:pt x="231" y="414"/>
                    </a:cubicBezTo>
                    <a:cubicBezTo>
                      <a:pt x="230" y="415"/>
                      <a:pt x="230" y="415"/>
                      <a:pt x="230" y="415"/>
                    </a:cubicBezTo>
                    <a:cubicBezTo>
                      <a:pt x="230" y="415"/>
                      <a:pt x="230" y="415"/>
                      <a:pt x="230" y="415"/>
                    </a:cubicBezTo>
                    <a:cubicBezTo>
                      <a:pt x="229" y="415"/>
                      <a:pt x="228" y="415"/>
                      <a:pt x="228" y="415"/>
                    </a:cubicBezTo>
                    <a:cubicBezTo>
                      <a:pt x="226" y="413"/>
                      <a:pt x="225" y="411"/>
                      <a:pt x="223" y="409"/>
                    </a:cubicBezTo>
                    <a:cubicBezTo>
                      <a:pt x="221" y="407"/>
                      <a:pt x="221" y="407"/>
                      <a:pt x="221" y="407"/>
                    </a:cubicBezTo>
                    <a:cubicBezTo>
                      <a:pt x="222" y="406"/>
                      <a:pt x="222" y="404"/>
                      <a:pt x="222" y="402"/>
                    </a:cubicBezTo>
                    <a:cubicBezTo>
                      <a:pt x="221" y="400"/>
                      <a:pt x="221" y="399"/>
                      <a:pt x="220" y="397"/>
                    </a:cubicBezTo>
                    <a:cubicBezTo>
                      <a:pt x="222" y="393"/>
                      <a:pt x="222" y="389"/>
                      <a:pt x="222" y="385"/>
                    </a:cubicBezTo>
                    <a:close/>
                    <a:moveTo>
                      <a:pt x="208" y="399"/>
                    </a:moveTo>
                    <a:cubicBezTo>
                      <a:pt x="208" y="400"/>
                      <a:pt x="207" y="402"/>
                      <a:pt x="208" y="404"/>
                    </a:cubicBezTo>
                    <a:cubicBezTo>
                      <a:pt x="208" y="410"/>
                      <a:pt x="212" y="414"/>
                      <a:pt x="216" y="413"/>
                    </a:cubicBezTo>
                    <a:cubicBezTo>
                      <a:pt x="217" y="413"/>
                      <a:pt x="218" y="412"/>
                      <a:pt x="219" y="411"/>
                    </a:cubicBezTo>
                    <a:cubicBezTo>
                      <a:pt x="220" y="412"/>
                      <a:pt x="220" y="412"/>
                      <a:pt x="220" y="412"/>
                    </a:cubicBezTo>
                    <a:cubicBezTo>
                      <a:pt x="222" y="413"/>
                      <a:pt x="223" y="415"/>
                      <a:pt x="225" y="417"/>
                    </a:cubicBezTo>
                    <a:cubicBezTo>
                      <a:pt x="223" y="419"/>
                      <a:pt x="222" y="422"/>
                      <a:pt x="222" y="425"/>
                    </a:cubicBezTo>
                    <a:cubicBezTo>
                      <a:pt x="222" y="425"/>
                      <a:pt x="222" y="425"/>
                      <a:pt x="222" y="425"/>
                    </a:cubicBezTo>
                    <a:cubicBezTo>
                      <a:pt x="220" y="423"/>
                      <a:pt x="218" y="421"/>
                      <a:pt x="216" y="421"/>
                    </a:cubicBezTo>
                    <a:cubicBezTo>
                      <a:pt x="215" y="420"/>
                      <a:pt x="215" y="420"/>
                      <a:pt x="214" y="420"/>
                    </a:cubicBezTo>
                    <a:cubicBezTo>
                      <a:pt x="210" y="416"/>
                      <a:pt x="204" y="417"/>
                      <a:pt x="202" y="420"/>
                    </a:cubicBezTo>
                    <a:cubicBezTo>
                      <a:pt x="202" y="420"/>
                      <a:pt x="202" y="421"/>
                      <a:pt x="201" y="421"/>
                    </a:cubicBezTo>
                    <a:cubicBezTo>
                      <a:pt x="195" y="423"/>
                      <a:pt x="188" y="426"/>
                      <a:pt x="184" y="430"/>
                    </a:cubicBezTo>
                    <a:cubicBezTo>
                      <a:pt x="184" y="428"/>
                      <a:pt x="183" y="425"/>
                      <a:pt x="183" y="423"/>
                    </a:cubicBezTo>
                    <a:cubicBezTo>
                      <a:pt x="183" y="423"/>
                      <a:pt x="183" y="423"/>
                      <a:pt x="183" y="423"/>
                    </a:cubicBezTo>
                    <a:cubicBezTo>
                      <a:pt x="188" y="417"/>
                      <a:pt x="193" y="408"/>
                      <a:pt x="195" y="400"/>
                    </a:cubicBezTo>
                    <a:cubicBezTo>
                      <a:pt x="196" y="401"/>
                      <a:pt x="197" y="401"/>
                      <a:pt x="198" y="401"/>
                    </a:cubicBezTo>
                    <a:cubicBezTo>
                      <a:pt x="201" y="401"/>
                      <a:pt x="204" y="399"/>
                      <a:pt x="205" y="395"/>
                    </a:cubicBezTo>
                    <a:cubicBezTo>
                      <a:pt x="206" y="396"/>
                      <a:pt x="207" y="398"/>
                      <a:pt x="208" y="399"/>
                    </a:cubicBezTo>
                    <a:close/>
                    <a:moveTo>
                      <a:pt x="210" y="355"/>
                    </a:moveTo>
                    <a:cubicBezTo>
                      <a:pt x="208" y="362"/>
                      <a:pt x="208" y="362"/>
                      <a:pt x="208" y="362"/>
                    </a:cubicBezTo>
                    <a:cubicBezTo>
                      <a:pt x="207" y="363"/>
                      <a:pt x="207" y="363"/>
                      <a:pt x="207" y="363"/>
                    </a:cubicBezTo>
                    <a:cubicBezTo>
                      <a:pt x="205" y="369"/>
                      <a:pt x="202" y="375"/>
                      <a:pt x="202" y="381"/>
                    </a:cubicBezTo>
                    <a:cubicBezTo>
                      <a:pt x="201" y="381"/>
                      <a:pt x="201" y="381"/>
                      <a:pt x="200" y="381"/>
                    </a:cubicBezTo>
                    <a:cubicBezTo>
                      <a:pt x="200" y="381"/>
                      <a:pt x="199" y="381"/>
                      <a:pt x="199" y="381"/>
                    </a:cubicBezTo>
                    <a:cubicBezTo>
                      <a:pt x="199" y="377"/>
                      <a:pt x="199" y="373"/>
                      <a:pt x="198" y="369"/>
                    </a:cubicBezTo>
                    <a:cubicBezTo>
                      <a:pt x="198" y="358"/>
                      <a:pt x="198" y="358"/>
                      <a:pt x="198" y="358"/>
                    </a:cubicBezTo>
                    <a:cubicBezTo>
                      <a:pt x="198" y="357"/>
                      <a:pt x="198" y="357"/>
                      <a:pt x="198" y="357"/>
                    </a:cubicBezTo>
                    <a:cubicBezTo>
                      <a:pt x="199" y="355"/>
                      <a:pt x="200" y="354"/>
                      <a:pt x="200" y="351"/>
                    </a:cubicBezTo>
                    <a:cubicBezTo>
                      <a:pt x="201" y="349"/>
                      <a:pt x="200" y="347"/>
                      <a:pt x="200" y="345"/>
                    </a:cubicBezTo>
                    <a:cubicBezTo>
                      <a:pt x="203" y="340"/>
                      <a:pt x="210" y="339"/>
                      <a:pt x="216" y="338"/>
                    </a:cubicBezTo>
                    <a:cubicBezTo>
                      <a:pt x="218" y="338"/>
                      <a:pt x="218" y="338"/>
                      <a:pt x="218" y="338"/>
                    </a:cubicBezTo>
                    <a:cubicBezTo>
                      <a:pt x="218" y="338"/>
                      <a:pt x="218" y="339"/>
                      <a:pt x="218" y="339"/>
                    </a:cubicBezTo>
                    <a:cubicBezTo>
                      <a:pt x="214" y="343"/>
                      <a:pt x="212" y="350"/>
                      <a:pt x="210" y="355"/>
                    </a:cubicBezTo>
                    <a:close/>
                    <a:moveTo>
                      <a:pt x="238" y="279"/>
                    </a:moveTo>
                    <a:cubicBezTo>
                      <a:pt x="237" y="290"/>
                      <a:pt x="237" y="290"/>
                      <a:pt x="237" y="290"/>
                    </a:cubicBezTo>
                    <a:cubicBezTo>
                      <a:pt x="237" y="291"/>
                      <a:pt x="237" y="291"/>
                      <a:pt x="237" y="291"/>
                    </a:cubicBezTo>
                    <a:cubicBezTo>
                      <a:pt x="236" y="301"/>
                      <a:pt x="235" y="316"/>
                      <a:pt x="229" y="324"/>
                    </a:cubicBezTo>
                    <a:cubicBezTo>
                      <a:pt x="226" y="324"/>
                      <a:pt x="223" y="326"/>
                      <a:pt x="221" y="328"/>
                    </a:cubicBezTo>
                    <a:cubicBezTo>
                      <a:pt x="219" y="330"/>
                      <a:pt x="218" y="332"/>
                      <a:pt x="218" y="334"/>
                    </a:cubicBezTo>
                    <a:cubicBezTo>
                      <a:pt x="216" y="334"/>
                      <a:pt x="216" y="334"/>
                      <a:pt x="216" y="334"/>
                    </a:cubicBezTo>
                    <a:cubicBezTo>
                      <a:pt x="210" y="335"/>
                      <a:pt x="202" y="336"/>
                      <a:pt x="198" y="341"/>
                    </a:cubicBezTo>
                    <a:cubicBezTo>
                      <a:pt x="197" y="341"/>
                      <a:pt x="197" y="341"/>
                      <a:pt x="197" y="341"/>
                    </a:cubicBezTo>
                    <a:cubicBezTo>
                      <a:pt x="197" y="331"/>
                      <a:pt x="197" y="331"/>
                      <a:pt x="197" y="331"/>
                    </a:cubicBezTo>
                    <a:cubicBezTo>
                      <a:pt x="196" y="316"/>
                      <a:pt x="196" y="316"/>
                      <a:pt x="196" y="316"/>
                    </a:cubicBezTo>
                    <a:cubicBezTo>
                      <a:pt x="199" y="315"/>
                      <a:pt x="201" y="312"/>
                      <a:pt x="201" y="307"/>
                    </a:cubicBezTo>
                    <a:cubicBezTo>
                      <a:pt x="201" y="304"/>
                      <a:pt x="200" y="301"/>
                      <a:pt x="199" y="299"/>
                    </a:cubicBezTo>
                    <a:cubicBezTo>
                      <a:pt x="200" y="295"/>
                      <a:pt x="203" y="292"/>
                      <a:pt x="206" y="287"/>
                    </a:cubicBezTo>
                    <a:cubicBezTo>
                      <a:pt x="209" y="282"/>
                      <a:pt x="214" y="277"/>
                      <a:pt x="219" y="273"/>
                    </a:cubicBezTo>
                    <a:cubicBezTo>
                      <a:pt x="223" y="270"/>
                      <a:pt x="226" y="269"/>
                      <a:pt x="230" y="267"/>
                    </a:cubicBezTo>
                    <a:cubicBezTo>
                      <a:pt x="233" y="266"/>
                      <a:pt x="236" y="264"/>
                      <a:pt x="239" y="262"/>
                    </a:cubicBezTo>
                    <a:cubicBezTo>
                      <a:pt x="239" y="268"/>
                      <a:pt x="238" y="273"/>
                      <a:pt x="238" y="279"/>
                    </a:cubicBezTo>
                    <a:close/>
                  </a:path>
                </a:pathLst>
              </a:custGeom>
              <a:solidFill>
                <a:srgbClr val="CDD9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44" name="Freeform 110"/>
              <p:cNvSpPr>
                <a:spLocks/>
              </p:cNvSpPr>
              <p:nvPr/>
            </p:nvSpPr>
            <p:spPr bwMode="auto">
              <a:xfrm>
                <a:off x="4386" y="1799"/>
                <a:ext cx="206" cy="191"/>
              </a:xfrm>
              <a:custGeom>
                <a:avLst/>
                <a:gdLst>
                  <a:gd name="T0" fmla="*/ 827 w 153"/>
                  <a:gd name="T1" fmla="*/ 344 h 142"/>
                  <a:gd name="T2" fmla="*/ 718 w 153"/>
                  <a:gd name="T3" fmla="*/ 190 h 142"/>
                  <a:gd name="T4" fmla="*/ 666 w 153"/>
                  <a:gd name="T5" fmla="*/ 192 h 142"/>
                  <a:gd name="T6" fmla="*/ 614 w 153"/>
                  <a:gd name="T7" fmla="*/ 192 h 142"/>
                  <a:gd name="T8" fmla="*/ 535 w 153"/>
                  <a:gd name="T9" fmla="*/ 168 h 142"/>
                  <a:gd name="T10" fmla="*/ 477 w 153"/>
                  <a:gd name="T11" fmla="*/ 132 h 142"/>
                  <a:gd name="T12" fmla="*/ 477 w 153"/>
                  <a:gd name="T13" fmla="*/ 75 h 142"/>
                  <a:gd name="T14" fmla="*/ 501 w 153"/>
                  <a:gd name="T15" fmla="*/ 40 h 142"/>
                  <a:gd name="T16" fmla="*/ 501 w 153"/>
                  <a:gd name="T17" fmla="*/ 40 h 142"/>
                  <a:gd name="T18" fmla="*/ 501 w 153"/>
                  <a:gd name="T19" fmla="*/ 30 h 142"/>
                  <a:gd name="T20" fmla="*/ 260 w 153"/>
                  <a:gd name="T21" fmla="*/ 54 h 142"/>
                  <a:gd name="T22" fmla="*/ 253 w 153"/>
                  <a:gd name="T23" fmla="*/ 117 h 142"/>
                  <a:gd name="T24" fmla="*/ 178 w 153"/>
                  <a:gd name="T25" fmla="*/ 245 h 142"/>
                  <a:gd name="T26" fmla="*/ 78 w 153"/>
                  <a:gd name="T27" fmla="*/ 358 h 142"/>
                  <a:gd name="T28" fmla="*/ 30 w 153"/>
                  <a:gd name="T29" fmla="*/ 425 h 142"/>
                  <a:gd name="T30" fmla="*/ 1 w 153"/>
                  <a:gd name="T31" fmla="*/ 529 h 142"/>
                  <a:gd name="T32" fmla="*/ 16 w 153"/>
                  <a:gd name="T33" fmla="*/ 615 h 142"/>
                  <a:gd name="T34" fmla="*/ 22 w 153"/>
                  <a:gd name="T35" fmla="*/ 636 h 142"/>
                  <a:gd name="T36" fmla="*/ 471 w 153"/>
                  <a:gd name="T37" fmla="*/ 825 h 142"/>
                  <a:gd name="T38" fmla="*/ 703 w 153"/>
                  <a:gd name="T39" fmla="*/ 838 h 142"/>
                  <a:gd name="T40" fmla="*/ 805 w 153"/>
                  <a:gd name="T41" fmla="*/ 781 h 142"/>
                  <a:gd name="T42" fmla="*/ 854 w 153"/>
                  <a:gd name="T43" fmla="*/ 728 h 142"/>
                  <a:gd name="T44" fmla="*/ 827 w 153"/>
                  <a:gd name="T45" fmla="*/ 344 h 14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53" h="142">
                    <a:moveTo>
                      <a:pt x="139" y="58"/>
                    </a:moveTo>
                    <a:cubicBezTo>
                      <a:pt x="135" y="47"/>
                      <a:pt x="127" y="40"/>
                      <a:pt x="120" y="32"/>
                    </a:cubicBezTo>
                    <a:cubicBezTo>
                      <a:pt x="119" y="33"/>
                      <a:pt x="115" y="33"/>
                      <a:pt x="112" y="33"/>
                    </a:cubicBezTo>
                    <a:cubicBezTo>
                      <a:pt x="104" y="34"/>
                      <a:pt x="108" y="30"/>
                      <a:pt x="103" y="33"/>
                    </a:cubicBezTo>
                    <a:cubicBezTo>
                      <a:pt x="98" y="35"/>
                      <a:pt x="96" y="31"/>
                      <a:pt x="90" y="28"/>
                    </a:cubicBezTo>
                    <a:cubicBezTo>
                      <a:pt x="83" y="26"/>
                      <a:pt x="84" y="29"/>
                      <a:pt x="80" y="22"/>
                    </a:cubicBezTo>
                    <a:cubicBezTo>
                      <a:pt x="78" y="19"/>
                      <a:pt x="78" y="16"/>
                      <a:pt x="80" y="13"/>
                    </a:cubicBezTo>
                    <a:cubicBezTo>
                      <a:pt x="80" y="11"/>
                      <a:pt x="81" y="10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4" y="6"/>
                      <a:pt x="84" y="6"/>
                      <a:pt x="84" y="5"/>
                    </a:cubicBezTo>
                    <a:cubicBezTo>
                      <a:pt x="70" y="0"/>
                      <a:pt x="56" y="3"/>
                      <a:pt x="44" y="9"/>
                    </a:cubicBezTo>
                    <a:cubicBezTo>
                      <a:pt x="45" y="11"/>
                      <a:pt x="44" y="15"/>
                      <a:pt x="42" y="20"/>
                    </a:cubicBezTo>
                    <a:cubicBezTo>
                      <a:pt x="45" y="27"/>
                      <a:pt x="31" y="27"/>
                      <a:pt x="30" y="41"/>
                    </a:cubicBezTo>
                    <a:cubicBezTo>
                      <a:pt x="30" y="47"/>
                      <a:pt x="21" y="61"/>
                      <a:pt x="13" y="60"/>
                    </a:cubicBezTo>
                    <a:cubicBezTo>
                      <a:pt x="14" y="67"/>
                      <a:pt x="12" y="65"/>
                      <a:pt x="5" y="72"/>
                    </a:cubicBezTo>
                    <a:cubicBezTo>
                      <a:pt x="5" y="82"/>
                      <a:pt x="6" y="81"/>
                      <a:pt x="1" y="89"/>
                    </a:cubicBezTo>
                    <a:cubicBezTo>
                      <a:pt x="1" y="96"/>
                      <a:pt x="0" y="102"/>
                      <a:pt x="3" y="104"/>
                    </a:cubicBezTo>
                    <a:cubicBezTo>
                      <a:pt x="5" y="106"/>
                      <a:pt x="5" y="106"/>
                      <a:pt x="4" y="108"/>
                    </a:cubicBezTo>
                    <a:cubicBezTo>
                      <a:pt x="20" y="136"/>
                      <a:pt x="66" y="139"/>
                      <a:pt x="79" y="139"/>
                    </a:cubicBezTo>
                    <a:cubicBezTo>
                      <a:pt x="92" y="139"/>
                      <a:pt x="111" y="142"/>
                      <a:pt x="118" y="141"/>
                    </a:cubicBezTo>
                    <a:cubicBezTo>
                      <a:pt x="125" y="140"/>
                      <a:pt x="130" y="137"/>
                      <a:pt x="135" y="132"/>
                    </a:cubicBezTo>
                    <a:cubicBezTo>
                      <a:pt x="137" y="130"/>
                      <a:pt x="137" y="130"/>
                      <a:pt x="143" y="123"/>
                    </a:cubicBezTo>
                    <a:cubicBezTo>
                      <a:pt x="153" y="108"/>
                      <a:pt x="144" y="69"/>
                      <a:pt x="139" y="58"/>
                    </a:cubicBezTo>
                    <a:close/>
                  </a:path>
                </a:pathLst>
              </a:custGeom>
              <a:solidFill>
                <a:srgbClr val="F5D3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45" name="Freeform 111"/>
              <p:cNvSpPr>
                <a:spLocks/>
              </p:cNvSpPr>
              <p:nvPr/>
            </p:nvSpPr>
            <p:spPr bwMode="auto">
              <a:xfrm>
                <a:off x="4451" y="1754"/>
                <a:ext cx="80" cy="62"/>
              </a:xfrm>
              <a:custGeom>
                <a:avLst/>
                <a:gdLst>
                  <a:gd name="T0" fmla="*/ 37 w 60"/>
                  <a:gd name="T1" fmla="*/ 85 h 46"/>
                  <a:gd name="T2" fmla="*/ 37 w 60"/>
                  <a:gd name="T3" fmla="*/ 66 h 46"/>
                  <a:gd name="T4" fmla="*/ 87 w 60"/>
                  <a:gd name="T5" fmla="*/ 0 h 46"/>
                  <a:gd name="T6" fmla="*/ 123 w 60"/>
                  <a:gd name="T7" fmla="*/ 1 h 46"/>
                  <a:gd name="T8" fmla="*/ 164 w 60"/>
                  <a:gd name="T9" fmla="*/ 0 h 46"/>
                  <a:gd name="T10" fmla="*/ 169 w 60"/>
                  <a:gd name="T11" fmla="*/ 0 h 46"/>
                  <a:gd name="T12" fmla="*/ 169 w 60"/>
                  <a:gd name="T13" fmla="*/ 0 h 46"/>
                  <a:gd name="T14" fmla="*/ 207 w 60"/>
                  <a:gd name="T15" fmla="*/ 0 h 46"/>
                  <a:gd name="T16" fmla="*/ 207 w 60"/>
                  <a:gd name="T17" fmla="*/ 0 h 46"/>
                  <a:gd name="T18" fmla="*/ 215 w 60"/>
                  <a:gd name="T19" fmla="*/ 0 h 46"/>
                  <a:gd name="T20" fmla="*/ 215 w 60"/>
                  <a:gd name="T21" fmla="*/ 0 h 46"/>
                  <a:gd name="T22" fmla="*/ 219 w 60"/>
                  <a:gd name="T23" fmla="*/ 0 h 46"/>
                  <a:gd name="T24" fmla="*/ 225 w 60"/>
                  <a:gd name="T25" fmla="*/ 0 h 46"/>
                  <a:gd name="T26" fmla="*/ 229 w 60"/>
                  <a:gd name="T27" fmla="*/ 1 h 46"/>
                  <a:gd name="T28" fmla="*/ 229 w 60"/>
                  <a:gd name="T29" fmla="*/ 1 h 46"/>
                  <a:gd name="T30" fmla="*/ 236 w 60"/>
                  <a:gd name="T31" fmla="*/ 1 h 46"/>
                  <a:gd name="T32" fmla="*/ 240 w 60"/>
                  <a:gd name="T33" fmla="*/ 1 h 46"/>
                  <a:gd name="T34" fmla="*/ 249 w 60"/>
                  <a:gd name="T35" fmla="*/ 1 h 46"/>
                  <a:gd name="T36" fmla="*/ 249 w 60"/>
                  <a:gd name="T37" fmla="*/ 1 h 46"/>
                  <a:gd name="T38" fmla="*/ 255 w 60"/>
                  <a:gd name="T39" fmla="*/ 12 h 46"/>
                  <a:gd name="T40" fmla="*/ 255 w 60"/>
                  <a:gd name="T41" fmla="*/ 12 h 46"/>
                  <a:gd name="T42" fmla="*/ 287 w 60"/>
                  <a:gd name="T43" fmla="*/ 22 h 46"/>
                  <a:gd name="T44" fmla="*/ 325 w 60"/>
                  <a:gd name="T45" fmla="*/ 54 h 46"/>
                  <a:gd name="T46" fmla="*/ 304 w 60"/>
                  <a:gd name="T47" fmla="*/ 162 h 46"/>
                  <a:gd name="T48" fmla="*/ 201 w 60"/>
                  <a:gd name="T49" fmla="*/ 276 h 46"/>
                  <a:gd name="T50" fmla="*/ 0 w 60"/>
                  <a:gd name="T51" fmla="*/ 276 h 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0" h="46">
                    <a:moveTo>
                      <a:pt x="7" y="14"/>
                    </a:moveTo>
                    <a:cubicBezTo>
                      <a:pt x="7" y="13"/>
                      <a:pt x="7" y="12"/>
                      <a:pt x="7" y="11"/>
                    </a:cubicBezTo>
                    <a:cubicBezTo>
                      <a:pt x="8" y="4"/>
                      <a:pt x="12" y="1"/>
                      <a:pt x="16" y="0"/>
                    </a:cubicBezTo>
                    <a:cubicBezTo>
                      <a:pt x="18" y="1"/>
                      <a:pt x="18" y="2"/>
                      <a:pt x="22" y="1"/>
                    </a:cubicBezTo>
                    <a:cubicBezTo>
                      <a:pt x="23" y="1"/>
                      <a:pt x="26" y="1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0"/>
                      <a:pt x="34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40" y="0"/>
                      <a:pt x="40" y="0"/>
                    </a:cubicBezTo>
                    <a:cubicBezTo>
                      <a:pt x="40" y="0"/>
                      <a:pt x="40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2" y="1"/>
                      <a:pt x="42" y="1"/>
                    </a:cubicBezTo>
                    <a:cubicBezTo>
                      <a:pt x="42" y="1"/>
                      <a:pt x="42" y="1"/>
                      <a:pt x="43" y="1"/>
                    </a:cubicBezTo>
                    <a:cubicBezTo>
                      <a:pt x="43" y="1"/>
                      <a:pt x="43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5" y="2"/>
                      <a:pt x="45" y="2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7" y="2"/>
                      <a:pt x="49" y="3"/>
                      <a:pt x="51" y="4"/>
                    </a:cubicBezTo>
                    <a:cubicBezTo>
                      <a:pt x="54" y="6"/>
                      <a:pt x="56" y="7"/>
                      <a:pt x="58" y="9"/>
                    </a:cubicBezTo>
                    <a:cubicBezTo>
                      <a:pt x="60" y="16"/>
                      <a:pt x="59" y="24"/>
                      <a:pt x="54" y="27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0" y="46"/>
                      <a:pt x="0" y="46"/>
                      <a:pt x="0" y="46"/>
                    </a:cubicBezTo>
                  </a:path>
                </a:pathLst>
              </a:custGeom>
              <a:solidFill>
                <a:srgbClr val="00A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46" name="Freeform 112"/>
              <p:cNvSpPr>
                <a:spLocks/>
              </p:cNvSpPr>
              <p:nvPr/>
            </p:nvSpPr>
            <p:spPr bwMode="auto">
              <a:xfrm>
                <a:off x="4451" y="1805"/>
                <a:ext cx="43" cy="33"/>
              </a:xfrm>
              <a:custGeom>
                <a:avLst/>
                <a:gdLst>
                  <a:gd name="T0" fmla="*/ 16 w 32"/>
                  <a:gd name="T1" fmla="*/ 15 h 24"/>
                  <a:gd name="T2" fmla="*/ 12 w 32"/>
                  <a:gd name="T3" fmla="*/ 76 h 24"/>
                  <a:gd name="T4" fmla="*/ 54 w 32"/>
                  <a:gd name="T5" fmla="*/ 144 h 24"/>
                  <a:gd name="T6" fmla="*/ 136 w 32"/>
                  <a:gd name="T7" fmla="*/ 161 h 24"/>
                  <a:gd name="T8" fmla="*/ 169 w 32"/>
                  <a:gd name="T9" fmla="*/ 146 h 24"/>
                  <a:gd name="T10" fmla="*/ 169 w 32"/>
                  <a:gd name="T11" fmla="*/ 106 h 24"/>
                  <a:gd name="T12" fmla="*/ 177 w 32"/>
                  <a:gd name="T13" fmla="*/ 50 h 24"/>
                  <a:gd name="T14" fmla="*/ 189 w 32"/>
                  <a:gd name="T15" fmla="*/ 21 h 24"/>
                  <a:gd name="T16" fmla="*/ 125 w 32"/>
                  <a:gd name="T17" fmla="*/ 15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24">
                    <a:moveTo>
                      <a:pt x="3" y="2"/>
                    </a:moveTo>
                    <a:cubicBezTo>
                      <a:pt x="0" y="3"/>
                      <a:pt x="2" y="9"/>
                      <a:pt x="2" y="11"/>
                    </a:cubicBezTo>
                    <a:cubicBezTo>
                      <a:pt x="3" y="17"/>
                      <a:pt x="3" y="20"/>
                      <a:pt x="9" y="21"/>
                    </a:cubicBezTo>
                    <a:cubicBezTo>
                      <a:pt x="14" y="23"/>
                      <a:pt x="18" y="24"/>
                      <a:pt x="23" y="24"/>
                    </a:cubicBezTo>
                    <a:cubicBezTo>
                      <a:pt x="24" y="24"/>
                      <a:pt x="28" y="23"/>
                      <a:pt x="29" y="22"/>
                    </a:cubicBezTo>
                    <a:cubicBezTo>
                      <a:pt x="30" y="21"/>
                      <a:pt x="29" y="18"/>
                      <a:pt x="29" y="16"/>
                    </a:cubicBezTo>
                    <a:cubicBezTo>
                      <a:pt x="29" y="13"/>
                      <a:pt x="30" y="10"/>
                      <a:pt x="30" y="7"/>
                    </a:cubicBezTo>
                    <a:cubicBezTo>
                      <a:pt x="31" y="5"/>
                      <a:pt x="32" y="4"/>
                      <a:pt x="32" y="3"/>
                    </a:cubicBezTo>
                    <a:cubicBezTo>
                      <a:pt x="31" y="0"/>
                      <a:pt x="23" y="2"/>
                      <a:pt x="21" y="2"/>
                    </a:cubicBezTo>
                  </a:path>
                </a:pathLst>
              </a:custGeom>
              <a:solidFill>
                <a:srgbClr val="00A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47" name="Freeform 113"/>
              <p:cNvSpPr>
                <a:spLocks/>
              </p:cNvSpPr>
              <p:nvPr/>
            </p:nvSpPr>
            <p:spPr bwMode="auto">
              <a:xfrm>
                <a:off x="4382" y="1943"/>
                <a:ext cx="38" cy="39"/>
              </a:xfrm>
              <a:custGeom>
                <a:avLst/>
                <a:gdLst>
                  <a:gd name="T0" fmla="*/ 48 w 28"/>
                  <a:gd name="T1" fmla="*/ 1 h 29"/>
                  <a:gd name="T2" fmla="*/ 0 w 28"/>
                  <a:gd name="T3" fmla="*/ 0 h 29"/>
                  <a:gd name="T4" fmla="*/ 26 w 28"/>
                  <a:gd name="T5" fmla="*/ 151 h 29"/>
                  <a:gd name="T6" fmla="*/ 176 w 28"/>
                  <a:gd name="T7" fmla="*/ 141 h 29"/>
                  <a:gd name="T8" fmla="*/ 176 w 28"/>
                  <a:gd name="T9" fmla="*/ 125 h 29"/>
                  <a:gd name="T10" fmla="*/ 48 w 28"/>
                  <a:gd name="T11" fmla="*/ 1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" h="29">
                    <a:moveTo>
                      <a:pt x="7" y="1"/>
                    </a:moveTo>
                    <a:cubicBezTo>
                      <a:pt x="2" y="1"/>
                      <a:pt x="1" y="1"/>
                      <a:pt x="0" y="0"/>
                    </a:cubicBezTo>
                    <a:cubicBezTo>
                      <a:pt x="2" y="9"/>
                      <a:pt x="1" y="18"/>
                      <a:pt x="4" y="25"/>
                    </a:cubicBezTo>
                    <a:cubicBezTo>
                      <a:pt x="6" y="29"/>
                      <a:pt x="25" y="29"/>
                      <a:pt x="28" y="24"/>
                    </a:cubicBezTo>
                    <a:cubicBezTo>
                      <a:pt x="28" y="24"/>
                      <a:pt x="28" y="23"/>
                      <a:pt x="28" y="21"/>
                    </a:cubicBezTo>
                    <a:cubicBezTo>
                      <a:pt x="19" y="17"/>
                      <a:pt x="12" y="10"/>
                      <a:pt x="7" y="1"/>
                    </a:cubicBezTo>
                    <a:close/>
                  </a:path>
                </a:pathLst>
              </a:custGeom>
              <a:solidFill>
                <a:srgbClr val="00A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48" name="Freeform 114"/>
              <p:cNvSpPr>
                <a:spLocks/>
              </p:cNvSpPr>
              <p:nvPr/>
            </p:nvSpPr>
            <p:spPr bwMode="auto">
              <a:xfrm>
                <a:off x="4406" y="1686"/>
                <a:ext cx="116" cy="145"/>
              </a:xfrm>
              <a:custGeom>
                <a:avLst/>
                <a:gdLst>
                  <a:gd name="T0" fmla="*/ 49 w 86"/>
                  <a:gd name="T1" fmla="*/ 635 h 108"/>
                  <a:gd name="T2" fmla="*/ 22 w 86"/>
                  <a:gd name="T3" fmla="*/ 546 h 108"/>
                  <a:gd name="T4" fmla="*/ 66 w 86"/>
                  <a:gd name="T5" fmla="*/ 220 h 108"/>
                  <a:gd name="T6" fmla="*/ 125 w 86"/>
                  <a:gd name="T7" fmla="*/ 164 h 108"/>
                  <a:gd name="T8" fmla="*/ 220 w 86"/>
                  <a:gd name="T9" fmla="*/ 114 h 108"/>
                  <a:gd name="T10" fmla="*/ 282 w 86"/>
                  <a:gd name="T11" fmla="*/ 101 h 108"/>
                  <a:gd name="T12" fmla="*/ 308 w 86"/>
                  <a:gd name="T13" fmla="*/ 16 h 108"/>
                  <a:gd name="T14" fmla="*/ 340 w 86"/>
                  <a:gd name="T15" fmla="*/ 1 h 108"/>
                  <a:gd name="T16" fmla="*/ 395 w 86"/>
                  <a:gd name="T17" fmla="*/ 16 h 108"/>
                  <a:gd name="T18" fmla="*/ 395 w 86"/>
                  <a:gd name="T19" fmla="*/ 16 h 108"/>
                  <a:gd name="T20" fmla="*/ 464 w 86"/>
                  <a:gd name="T21" fmla="*/ 36 h 108"/>
                  <a:gd name="T22" fmla="*/ 428 w 86"/>
                  <a:gd name="T23" fmla="*/ 136 h 108"/>
                  <a:gd name="T24" fmla="*/ 500 w 86"/>
                  <a:gd name="T25" fmla="*/ 218 h 108"/>
                  <a:gd name="T26" fmla="*/ 504 w 86"/>
                  <a:gd name="T27" fmla="*/ 322 h 108"/>
                  <a:gd name="T28" fmla="*/ 374 w 86"/>
                  <a:gd name="T29" fmla="*/ 295 h 108"/>
                  <a:gd name="T30" fmla="*/ 312 w 86"/>
                  <a:gd name="T31" fmla="*/ 289 h 108"/>
                  <a:gd name="T32" fmla="*/ 235 w 86"/>
                  <a:gd name="T33" fmla="*/ 409 h 108"/>
                  <a:gd name="T34" fmla="*/ 209 w 86"/>
                  <a:gd name="T35" fmla="*/ 549 h 108"/>
                  <a:gd name="T36" fmla="*/ 219 w 86"/>
                  <a:gd name="T37" fmla="*/ 615 h 108"/>
                  <a:gd name="T38" fmla="*/ 189 w 86"/>
                  <a:gd name="T39" fmla="*/ 627 h 10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6" h="108">
                    <a:moveTo>
                      <a:pt x="8" y="108"/>
                    </a:moveTo>
                    <a:cubicBezTo>
                      <a:pt x="7" y="108"/>
                      <a:pt x="4" y="93"/>
                      <a:pt x="4" y="93"/>
                    </a:cubicBezTo>
                    <a:cubicBezTo>
                      <a:pt x="2" y="79"/>
                      <a:pt x="0" y="54"/>
                      <a:pt x="11" y="38"/>
                    </a:cubicBezTo>
                    <a:cubicBezTo>
                      <a:pt x="14" y="34"/>
                      <a:pt x="17" y="31"/>
                      <a:pt x="21" y="28"/>
                    </a:cubicBezTo>
                    <a:cubicBezTo>
                      <a:pt x="25" y="24"/>
                      <a:pt x="32" y="20"/>
                      <a:pt x="37" y="19"/>
                    </a:cubicBezTo>
                    <a:cubicBezTo>
                      <a:pt x="40" y="18"/>
                      <a:pt x="43" y="18"/>
                      <a:pt x="47" y="17"/>
                    </a:cubicBezTo>
                    <a:cubicBezTo>
                      <a:pt x="48" y="14"/>
                      <a:pt x="49" y="7"/>
                      <a:pt x="51" y="3"/>
                    </a:cubicBezTo>
                    <a:cubicBezTo>
                      <a:pt x="52" y="1"/>
                      <a:pt x="55" y="1"/>
                      <a:pt x="56" y="1"/>
                    </a:cubicBezTo>
                    <a:cubicBezTo>
                      <a:pt x="59" y="0"/>
                      <a:pt x="63" y="0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8" y="2"/>
                      <a:pt x="75" y="3"/>
                      <a:pt x="77" y="6"/>
                    </a:cubicBezTo>
                    <a:cubicBezTo>
                      <a:pt x="78" y="8"/>
                      <a:pt x="73" y="18"/>
                      <a:pt x="71" y="23"/>
                    </a:cubicBezTo>
                    <a:cubicBezTo>
                      <a:pt x="76" y="26"/>
                      <a:pt x="80" y="31"/>
                      <a:pt x="83" y="37"/>
                    </a:cubicBezTo>
                    <a:cubicBezTo>
                      <a:pt x="86" y="42"/>
                      <a:pt x="86" y="49"/>
                      <a:pt x="84" y="55"/>
                    </a:cubicBezTo>
                    <a:cubicBezTo>
                      <a:pt x="76" y="51"/>
                      <a:pt x="68" y="50"/>
                      <a:pt x="62" y="51"/>
                    </a:cubicBezTo>
                    <a:cubicBezTo>
                      <a:pt x="60" y="49"/>
                      <a:pt x="54" y="48"/>
                      <a:pt x="52" y="49"/>
                    </a:cubicBezTo>
                    <a:cubicBezTo>
                      <a:pt x="46" y="52"/>
                      <a:pt x="39" y="55"/>
                      <a:pt x="39" y="70"/>
                    </a:cubicBezTo>
                    <a:cubicBezTo>
                      <a:pt x="36" y="79"/>
                      <a:pt x="35" y="88"/>
                      <a:pt x="35" y="94"/>
                    </a:cubicBezTo>
                    <a:cubicBezTo>
                      <a:pt x="35" y="96"/>
                      <a:pt x="34" y="103"/>
                      <a:pt x="36" y="105"/>
                    </a:cubicBezTo>
                    <a:cubicBezTo>
                      <a:pt x="37" y="107"/>
                      <a:pt x="32" y="107"/>
                      <a:pt x="31" y="107"/>
                    </a:cubicBezTo>
                  </a:path>
                </a:pathLst>
              </a:custGeom>
              <a:solidFill>
                <a:srgbClr val="ED7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49" name="Freeform 115"/>
              <p:cNvSpPr>
                <a:spLocks/>
              </p:cNvSpPr>
              <p:nvPr/>
            </p:nvSpPr>
            <p:spPr bwMode="auto">
              <a:xfrm>
                <a:off x="4406" y="1686"/>
                <a:ext cx="116" cy="145"/>
              </a:xfrm>
              <a:custGeom>
                <a:avLst/>
                <a:gdLst>
                  <a:gd name="T0" fmla="*/ 49 w 86"/>
                  <a:gd name="T1" fmla="*/ 635 h 108"/>
                  <a:gd name="T2" fmla="*/ 22 w 86"/>
                  <a:gd name="T3" fmla="*/ 546 h 108"/>
                  <a:gd name="T4" fmla="*/ 66 w 86"/>
                  <a:gd name="T5" fmla="*/ 220 h 108"/>
                  <a:gd name="T6" fmla="*/ 125 w 86"/>
                  <a:gd name="T7" fmla="*/ 164 h 108"/>
                  <a:gd name="T8" fmla="*/ 220 w 86"/>
                  <a:gd name="T9" fmla="*/ 114 h 108"/>
                  <a:gd name="T10" fmla="*/ 282 w 86"/>
                  <a:gd name="T11" fmla="*/ 101 h 108"/>
                  <a:gd name="T12" fmla="*/ 308 w 86"/>
                  <a:gd name="T13" fmla="*/ 16 h 108"/>
                  <a:gd name="T14" fmla="*/ 340 w 86"/>
                  <a:gd name="T15" fmla="*/ 1 h 108"/>
                  <a:gd name="T16" fmla="*/ 395 w 86"/>
                  <a:gd name="T17" fmla="*/ 16 h 108"/>
                  <a:gd name="T18" fmla="*/ 395 w 86"/>
                  <a:gd name="T19" fmla="*/ 16 h 108"/>
                  <a:gd name="T20" fmla="*/ 464 w 86"/>
                  <a:gd name="T21" fmla="*/ 36 h 108"/>
                  <a:gd name="T22" fmla="*/ 428 w 86"/>
                  <a:gd name="T23" fmla="*/ 136 h 108"/>
                  <a:gd name="T24" fmla="*/ 500 w 86"/>
                  <a:gd name="T25" fmla="*/ 218 h 108"/>
                  <a:gd name="T26" fmla="*/ 504 w 86"/>
                  <a:gd name="T27" fmla="*/ 322 h 108"/>
                  <a:gd name="T28" fmla="*/ 374 w 86"/>
                  <a:gd name="T29" fmla="*/ 295 h 108"/>
                  <a:gd name="T30" fmla="*/ 312 w 86"/>
                  <a:gd name="T31" fmla="*/ 289 h 108"/>
                  <a:gd name="T32" fmla="*/ 235 w 86"/>
                  <a:gd name="T33" fmla="*/ 409 h 108"/>
                  <a:gd name="T34" fmla="*/ 209 w 86"/>
                  <a:gd name="T35" fmla="*/ 549 h 108"/>
                  <a:gd name="T36" fmla="*/ 219 w 86"/>
                  <a:gd name="T37" fmla="*/ 615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6" h="108">
                    <a:moveTo>
                      <a:pt x="8" y="108"/>
                    </a:moveTo>
                    <a:cubicBezTo>
                      <a:pt x="7" y="108"/>
                      <a:pt x="4" y="93"/>
                      <a:pt x="4" y="93"/>
                    </a:cubicBezTo>
                    <a:cubicBezTo>
                      <a:pt x="2" y="79"/>
                      <a:pt x="0" y="54"/>
                      <a:pt x="11" y="38"/>
                    </a:cubicBezTo>
                    <a:cubicBezTo>
                      <a:pt x="14" y="34"/>
                      <a:pt x="17" y="31"/>
                      <a:pt x="21" y="28"/>
                    </a:cubicBezTo>
                    <a:cubicBezTo>
                      <a:pt x="25" y="24"/>
                      <a:pt x="32" y="20"/>
                      <a:pt x="37" y="19"/>
                    </a:cubicBezTo>
                    <a:cubicBezTo>
                      <a:pt x="40" y="18"/>
                      <a:pt x="43" y="18"/>
                      <a:pt x="47" y="17"/>
                    </a:cubicBezTo>
                    <a:cubicBezTo>
                      <a:pt x="48" y="14"/>
                      <a:pt x="49" y="7"/>
                      <a:pt x="51" y="3"/>
                    </a:cubicBezTo>
                    <a:cubicBezTo>
                      <a:pt x="52" y="1"/>
                      <a:pt x="55" y="1"/>
                      <a:pt x="56" y="1"/>
                    </a:cubicBezTo>
                    <a:cubicBezTo>
                      <a:pt x="59" y="0"/>
                      <a:pt x="63" y="0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8" y="2"/>
                      <a:pt x="75" y="3"/>
                      <a:pt x="77" y="6"/>
                    </a:cubicBezTo>
                    <a:cubicBezTo>
                      <a:pt x="78" y="8"/>
                      <a:pt x="73" y="18"/>
                      <a:pt x="71" y="23"/>
                    </a:cubicBezTo>
                    <a:cubicBezTo>
                      <a:pt x="76" y="26"/>
                      <a:pt x="80" y="31"/>
                      <a:pt x="83" y="37"/>
                    </a:cubicBezTo>
                    <a:cubicBezTo>
                      <a:pt x="86" y="42"/>
                      <a:pt x="86" y="49"/>
                      <a:pt x="84" y="55"/>
                    </a:cubicBezTo>
                    <a:cubicBezTo>
                      <a:pt x="76" y="51"/>
                      <a:pt x="68" y="50"/>
                      <a:pt x="62" y="51"/>
                    </a:cubicBezTo>
                    <a:cubicBezTo>
                      <a:pt x="60" y="49"/>
                      <a:pt x="54" y="48"/>
                      <a:pt x="52" y="49"/>
                    </a:cubicBezTo>
                    <a:cubicBezTo>
                      <a:pt x="46" y="52"/>
                      <a:pt x="39" y="55"/>
                      <a:pt x="39" y="70"/>
                    </a:cubicBezTo>
                    <a:cubicBezTo>
                      <a:pt x="36" y="79"/>
                      <a:pt x="35" y="88"/>
                      <a:pt x="35" y="94"/>
                    </a:cubicBezTo>
                    <a:cubicBezTo>
                      <a:pt x="35" y="96"/>
                      <a:pt x="34" y="103"/>
                      <a:pt x="36" y="105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50" name="Freeform 116"/>
              <p:cNvSpPr>
                <a:spLocks/>
              </p:cNvSpPr>
              <p:nvPr/>
            </p:nvSpPr>
            <p:spPr bwMode="auto">
              <a:xfrm>
                <a:off x="4487" y="1690"/>
                <a:ext cx="7" cy="24"/>
              </a:xfrm>
              <a:custGeom>
                <a:avLst/>
                <a:gdLst>
                  <a:gd name="T0" fmla="*/ 21 w 5"/>
                  <a:gd name="T1" fmla="*/ 101 h 18"/>
                  <a:gd name="T2" fmla="*/ 39 w 5"/>
                  <a:gd name="T3" fmla="*/ 0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8">
                    <a:moveTo>
                      <a:pt x="3" y="18"/>
                    </a:moveTo>
                    <a:cubicBezTo>
                      <a:pt x="0" y="14"/>
                      <a:pt x="4" y="5"/>
                      <a:pt x="5" y="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51" name="Freeform 117"/>
              <p:cNvSpPr>
                <a:spLocks/>
              </p:cNvSpPr>
              <p:nvPr/>
            </p:nvSpPr>
            <p:spPr bwMode="auto">
              <a:xfrm>
                <a:off x="4417" y="1722"/>
                <a:ext cx="39" cy="54"/>
              </a:xfrm>
              <a:custGeom>
                <a:avLst/>
                <a:gdLst>
                  <a:gd name="T0" fmla="*/ 0 w 29"/>
                  <a:gd name="T1" fmla="*/ 244 h 40"/>
                  <a:gd name="T2" fmla="*/ 169 w 29"/>
                  <a:gd name="T3" fmla="*/ 0 h 40"/>
                  <a:gd name="T4" fmla="*/ 0 w 29"/>
                  <a:gd name="T5" fmla="*/ 244 h 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" h="40">
                    <a:moveTo>
                      <a:pt x="0" y="40"/>
                    </a:moveTo>
                    <a:cubicBezTo>
                      <a:pt x="3" y="19"/>
                      <a:pt x="11" y="5"/>
                      <a:pt x="29" y="0"/>
                    </a:cubicBezTo>
                    <a:cubicBezTo>
                      <a:pt x="20" y="5"/>
                      <a:pt x="1" y="34"/>
                      <a:pt x="0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52" name="Freeform 118"/>
              <p:cNvSpPr>
                <a:spLocks/>
              </p:cNvSpPr>
              <p:nvPr/>
            </p:nvSpPr>
            <p:spPr bwMode="auto">
              <a:xfrm>
                <a:off x="4359" y="1801"/>
                <a:ext cx="92" cy="143"/>
              </a:xfrm>
              <a:custGeom>
                <a:avLst/>
                <a:gdLst>
                  <a:gd name="T0" fmla="*/ 143 w 68"/>
                  <a:gd name="T1" fmla="*/ 639 h 106"/>
                  <a:gd name="T2" fmla="*/ 92 w 68"/>
                  <a:gd name="T3" fmla="*/ 626 h 106"/>
                  <a:gd name="T4" fmla="*/ 12 w 68"/>
                  <a:gd name="T5" fmla="*/ 486 h 106"/>
                  <a:gd name="T6" fmla="*/ 1 w 68"/>
                  <a:gd name="T7" fmla="*/ 297 h 106"/>
                  <a:gd name="T8" fmla="*/ 41 w 68"/>
                  <a:gd name="T9" fmla="*/ 178 h 106"/>
                  <a:gd name="T10" fmla="*/ 118 w 68"/>
                  <a:gd name="T11" fmla="*/ 115 h 106"/>
                  <a:gd name="T12" fmla="*/ 168 w 68"/>
                  <a:gd name="T13" fmla="*/ 58 h 106"/>
                  <a:gd name="T14" fmla="*/ 245 w 68"/>
                  <a:gd name="T15" fmla="*/ 40 h 106"/>
                  <a:gd name="T16" fmla="*/ 323 w 68"/>
                  <a:gd name="T17" fmla="*/ 1 h 106"/>
                  <a:gd name="T18" fmla="*/ 380 w 68"/>
                  <a:gd name="T19" fmla="*/ 105 h 106"/>
                  <a:gd name="T20" fmla="*/ 307 w 68"/>
                  <a:gd name="T21" fmla="*/ 239 h 106"/>
                  <a:gd name="T22" fmla="*/ 206 w 68"/>
                  <a:gd name="T23" fmla="*/ 349 h 106"/>
                  <a:gd name="T24" fmla="*/ 154 w 68"/>
                  <a:gd name="T25" fmla="*/ 421 h 106"/>
                  <a:gd name="T26" fmla="*/ 126 w 68"/>
                  <a:gd name="T27" fmla="*/ 522 h 106"/>
                  <a:gd name="T28" fmla="*/ 141 w 68"/>
                  <a:gd name="T29" fmla="*/ 617 h 106"/>
                  <a:gd name="T30" fmla="*/ 143 w 68"/>
                  <a:gd name="T31" fmla="*/ 639 h 10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8" h="106">
                    <a:moveTo>
                      <a:pt x="24" y="106"/>
                    </a:moveTo>
                    <a:cubicBezTo>
                      <a:pt x="16" y="105"/>
                      <a:pt x="17" y="106"/>
                      <a:pt x="15" y="104"/>
                    </a:cubicBezTo>
                    <a:cubicBezTo>
                      <a:pt x="13" y="101"/>
                      <a:pt x="4" y="91"/>
                      <a:pt x="2" y="81"/>
                    </a:cubicBezTo>
                    <a:cubicBezTo>
                      <a:pt x="0" y="70"/>
                      <a:pt x="0" y="55"/>
                      <a:pt x="1" y="50"/>
                    </a:cubicBezTo>
                    <a:cubicBezTo>
                      <a:pt x="1" y="46"/>
                      <a:pt x="2" y="38"/>
                      <a:pt x="7" y="30"/>
                    </a:cubicBezTo>
                    <a:cubicBezTo>
                      <a:pt x="12" y="23"/>
                      <a:pt x="14" y="23"/>
                      <a:pt x="19" y="19"/>
                    </a:cubicBezTo>
                    <a:cubicBezTo>
                      <a:pt x="24" y="15"/>
                      <a:pt x="21" y="12"/>
                      <a:pt x="27" y="10"/>
                    </a:cubicBezTo>
                    <a:cubicBezTo>
                      <a:pt x="32" y="8"/>
                      <a:pt x="34" y="9"/>
                      <a:pt x="40" y="7"/>
                    </a:cubicBezTo>
                    <a:cubicBezTo>
                      <a:pt x="46" y="5"/>
                      <a:pt x="46" y="0"/>
                      <a:pt x="53" y="1"/>
                    </a:cubicBezTo>
                    <a:cubicBezTo>
                      <a:pt x="61" y="2"/>
                      <a:pt x="68" y="4"/>
                      <a:pt x="62" y="18"/>
                    </a:cubicBezTo>
                    <a:cubicBezTo>
                      <a:pt x="65" y="25"/>
                      <a:pt x="51" y="25"/>
                      <a:pt x="50" y="39"/>
                    </a:cubicBezTo>
                    <a:cubicBezTo>
                      <a:pt x="50" y="45"/>
                      <a:pt x="41" y="59"/>
                      <a:pt x="33" y="58"/>
                    </a:cubicBezTo>
                    <a:cubicBezTo>
                      <a:pt x="34" y="65"/>
                      <a:pt x="32" y="63"/>
                      <a:pt x="25" y="70"/>
                    </a:cubicBezTo>
                    <a:cubicBezTo>
                      <a:pt x="25" y="80"/>
                      <a:pt x="26" y="79"/>
                      <a:pt x="21" y="87"/>
                    </a:cubicBezTo>
                    <a:cubicBezTo>
                      <a:pt x="21" y="94"/>
                      <a:pt x="20" y="100"/>
                      <a:pt x="23" y="102"/>
                    </a:cubicBezTo>
                    <a:cubicBezTo>
                      <a:pt x="25" y="104"/>
                      <a:pt x="25" y="104"/>
                      <a:pt x="24" y="106"/>
                    </a:cubicBezTo>
                    <a:close/>
                  </a:path>
                </a:pathLst>
              </a:custGeom>
              <a:solidFill>
                <a:srgbClr val="EFB8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53" name="Freeform 119"/>
              <p:cNvSpPr>
                <a:spLocks/>
              </p:cNvSpPr>
              <p:nvPr/>
            </p:nvSpPr>
            <p:spPr bwMode="auto">
              <a:xfrm>
                <a:off x="4366" y="1816"/>
                <a:ext cx="52" cy="84"/>
              </a:xfrm>
              <a:custGeom>
                <a:avLst/>
                <a:gdLst>
                  <a:gd name="T0" fmla="*/ 151 w 39"/>
                  <a:gd name="T1" fmla="*/ 16 h 62"/>
                  <a:gd name="T2" fmla="*/ 49 w 39"/>
                  <a:gd name="T3" fmla="*/ 118 h 62"/>
                  <a:gd name="T4" fmla="*/ 12 w 39"/>
                  <a:gd name="T5" fmla="*/ 383 h 62"/>
                  <a:gd name="T6" fmla="*/ 48 w 39"/>
                  <a:gd name="T7" fmla="*/ 196 h 62"/>
                  <a:gd name="T8" fmla="*/ 113 w 39"/>
                  <a:gd name="T9" fmla="*/ 154 h 62"/>
                  <a:gd name="T10" fmla="*/ 149 w 39"/>
                  <a:gd name="T11" fmla="*/ 64 h 62"/>
                  <a:gd name="T12" fmla="*/ 201 w 39"/>
                  <a:gd name="T13" fmla="*/ 30 h 62"/>
                  <a:gd name="T14" fmla="*/ 219 w 39"/>
                  <a:gd name="T15" fmla="*/ 0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62">
                    <a:moveTo>
                      <a:pt x="27" y="3"/>
                    </a:moveTo>
                    <a:cubicBezTo>
                      <a:pt x="22" y="5"/>
                      <a:pt x="13" y="14"/>
                      <a:pt x="9" y="19"/>
                    </a:cubicBezTo>
                    <a:cubicBezTo>
                      <a:pt x="1" y="32"/>
                      <a:pt x="0" y="48"/>
                      <a:pt x="2" y="62"/>
                    </a:cubicBezTo>
                    <a:cubicBezTo>
                      <a:pt x="5" y="53"/>
                      <a:pt x="2" y="40"/>
                      <a:pt x="8" y="32"/>
                    </a:cubicBezTo>
                    <a:cubicBezTo>
                      <a:pt x="11" y="28"/>
                      <a:pt x="18" y="27"/>
                      <a:pt x="20" y="25"/>
                    </a:cubicBezTo>
                    <a:cubicBezTo>
                      <a:pt x="24" y="21"/>
                      <a:pt x="21" y="15"/>
                      <a:pt x="26" y="10"/>
                    </a:cubicBezTo>
                    <a:cubicBezTo>
                      <a:pt x="29" y="8"/>
                      <a:pt x="33" y="8"/>
                      <a:pt x="36" y="5"/>
                    </a:cubicBezTo>
                    <a:cubicBezTo>
                      <a:pt x="37" y="5"/>
                      <a:pt x="37" y="1"/>
                      <a:pt x="39" y="0"/>
                    </a:cubicBezTo>
                  </a:path>
                </a:pathLst>
              </a:custGeom>
              <a:solidFill>
                <a:srgbClr val="F5D3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54" name="Freeform 120"/>
              <p:cNvSpPr>
                <a:spLocks/>
              </p:cNvSpPr>
              <p:nvPr/>
            </p:nvSpPr>
            <p:spPr bwMode="auto">
              <a:xfrm>
                <a:off x="4359" y="1801"/>
                <a:ext cx="92" cy="143"/>
              </a:xfrm>
              <a:custGeom>
                <a:avLst/>
                <a:gdLst>
                  <a:gd name="T0" fmla="*/ 143 w 68"/>
                  <a:gd name="T1" fmla="*/ 639 h 106"/>
                  <a:gd name="T2" fmla="*/ 92 w 68"/>
                  <a:gd name="T3" fmla="*/ 626 h 106"/>
                  <a:gd name="T4" fmla="*/ 12 w 68"/>
                  <a:gd name="T5" fmla="*/ 486 h 106"/>
                  <a:gd name="T6" fmla="*/ 1 w 68"/>
                  <a:gd name="T7" fmla="*/ 297 h 106"/>
                  <a:gd name="T8" fmla="*/ 41 w 68"/>
                  <a:gd name="T9" fmla="*/ 178 h 106"/>
                  <a:gd name="T10" fmla="*/ 118 w 68"/>
                  <a:gd name="T11" fmla="*/ 115 h 106"/>
                  <a:gd name="T12" fmla="*/ 168 w 68"/>
                  <a:gd name="T13" fmla="*/ 58 h 106"/>
                  <a:gd name="T14" fmla="*/ 245 w 68"/>
                  <a:gd name="T15" fmla="*/ 40 h 106"/>
                  <a:gd name="T16" fmla="*/ 323 w 68"/>
                  <a:gd name="T17" fmla="*/ 1 h 106"/>
                  <a:gd name="T18" fmla="*/ 380 w 68"/>
                  <a:gd name="T19" fmla="*/ 105 h 106"/>
                  <a:gd name="T20" fmla="*/ 307 w 68"/>
                  <a:gd name="T21" fmla="*/ 239 h 106"/>
                  <a:gd name="T22" fmla="*/ 206 w 68"/>
                  <a:gd name="T23" fmla="*/ 349 h 106"/>
                  <a:gd name="T24" fmla="*/ 154 w 68"/>
                  <a:gd name="T25" fmla="*/ 421 h 106"/>
                  <a:gd name="T26" fmla="*/ 126 w 68"/>
                  <a:gd name="T27" fmla="*/ 522 h 106"/>
                  <a:gd name="T28" fmla="*/ 141 w 68"/>
                  <a:gd name="T29" fmla="*/ 617 h 106"/>
                  <a:gd name="T30" fmla="*/ 143 w 68"/>
                  <a:gd name="T31" fmla="*/ 639 h 10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8" h="106">
                    <a:moveTo>
                      <a:pt x="24" y="106"/>
                    </a:moveTo>
                    <a:cubicBezTo>
                      <a:pt x="16" y="105"/>
                      <a:pt x="17" y="106"/>
                      <a:pt x="15" y="104"/>
                    </a:cubicBezTo>
                    <a:cubicBezTo>
                      <a:pt x="13" y="101"/>
                      <a:pt x="4" y="91"/>
                      <a:pt x="2" y="81"/>
                    </a:cubicBezTo>
                    <a:cubicBezTo>
                      <a:pt x="0" y="70"/>
                      <a:pt x="0" y="55"/>
                      <a:pt x="1" y="50"/>
                    </a:cubicBezTo>
                    <a:cubicBezTo>
                      <a:pt x="1" y="46"/>
                      <a:pt x="2" y="38"/>
                      <a:pt x="7" y="30"/>
                    </a:cubicBezTo>
                    <a:cubicBezTo>
                      <a:pt x="12" y="23"/>
                      <a:pt x="14" y="23"/>
                      <a:pt x="19" y="19"/>
                    </a:cubicBezTo>
                    <a:cubicBezTo>
                      <a:pt x="24" y="15"/>
                      <a:pt x="21" y="12"/>
                      <a:pt x="27" y="10"/>
                    </a:cubicBezTo>
                    <a:cubicBezTo>
                      <a:pt x="32" y="8"/>
                      <a:pt x="34" y="9"/>
                      <a:pt x="40" y="7"/>
                    </a:cubicBezTo>
                    <a:cubicBezTo>
                      <a:pt x="46" y="5"/>
                      <a:pt x="46" y="0"/>
                      <a:pt x="53" y="1"/>
                    </a:cubicBezTo>
                    <a:cubicBezTo>
                      <a:pt x="61" y="2"/>
                      <a:pt x="68" y="4"/>
                      <a:pt x="62" y="18"/>
                    </a:cubicBezTo>
                    <a:cubicBezTo>
                      <a:pt x="65" y="25"/>
                      <a:pt x="51" y="25"/>
                      <a:pt x="50" y="39"/>
                    </a:cubicBezTo>
                    <a:cubicBezTo>
                      <a:pt x="50" y="45"/>
                      <a:pt x="41" y="59"/>
                      <a:pt x="33" y="58"/>
                    </a:cubicBezTo>
                    <a:cubicBezTo>
                      <a:pt x="34" y="65"/>
                      <a:pt x="32" y="63"/>
                      <a:pt x="25" y="70"/>
                    </a:cubicBezTo>
                    <a:cubicBezTo>
                      <a:pt x="25" y="80"/>
                      <a:pt x="26" y="79"/>
                      <a:pt x="21" y="87"/>
                    </a:cubicBezTo>
                    <a:cubicBezTo>
                      <a:pt x="21" y="94"/>
                      <a:pt x="20" y="100"/>
                      <a:pt x="23" y="102"/>
                    </a:cubicBezTo>
                    <a:cubicBezTo>
                      <a:pt x="25" y="104"/>
                      <a:pt x="25" y="104"/>
                      <a:pt x="24" y="106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55" name="Freeform 121"/>
              <p:cNvSpPr>
                <a:spLocks/>
              </p:cNvSpPr>
              <p:nvPr/>
            </p:nvSpPr>
            <p:spPr bwMode="auto">
              <a:xfrm>
                <a:off x="4433" y="1822"/>
                <a:ext cx="26" cy="25"/>
              </a:xfrm>
              <a:custGeom>
                <a:avLst/>
                <a:gdLst>
                  <a:gd name="T0" fmla="*/ 88 w 19"/>
                  <a:gd name="T1" fmla="*/ 0 h 19"/>
                  <a:gd name="T2" fmla="*/ 88 w 19"/>
                  <a:gd name="T3" fmla="*/ 78 h 19"/>
                  <a:gd name="T4" fmla="*/ 0 w 19"/>
                  <a:gd name="T5" fmla="*/ 78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9">
                    <a:moveTo>
                      <a:pt x="13" y="0"/>
                    </a:moveTo>
                    <a:cubicBezTo>
                      <a:pt x="15" y="5"/>
                      <a:pt x="19" y="12"/>
                      <a:pt x="13" y="15"/>
                    </a:cubicBezTo>
                    <a:cubicBezTo>
                      <a:pt x="10" y="16"/>
                      <a:pt x="2" y="19"/>
                      <a:pt x="0" y="15"/>
                    </a:cubicBezTo>
                  </a:path>
                </a:pathLst>
              </a:custGeom>
              <a:solidFill>
                <a:srgbClr val="ED7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56" name="Freeform 122"/>
              <p:cNvSpPr>
                <a:spLocks/>
              </p:cNvSpPr>
              <p:nvPr/>
            </p:nvSpPr>
            <p:spPr bwMode="auto">
              <a:xfrm>
                <a:off x="4490" y="1784"/>
                <a:ext cx="63" cy="62"/>
              </a:xfrm>
              <a:custGeom>
                <a:avLst/>
                <a:gdLst>
                  <a:gd name="T0" fmla="*/ 149 w 47"/>
                  <a:gd name="T1" fmla="*/ 30 h 46"/>
                  <a:gd name="T2" fmla="*/ 101 w 47"/>
                  <a:gd name="T3" fmla="*/ 30 h 46"/>
                  <a:gd name="T4" fmla="*/ 68 w 47"/>
                  <a:gd name="T5" fmla="*/ 58 h 46"/>
                  <a:gd name="T6" fmla="*/ 38 w 47"/>
                  <a:gd name="T7" fmla="*/ 105 h 46"/>
                  <a:gd name="T8" fmla="*/ 16 w 47"/>
                  <a:gd name="T9" fmla="*/ 197 h 46"/>
                  <a:gd name="T10" fmla="*/ 75 w 47"/>
                  <a:gd name="T11" fmla="*/ 235 h 46"/>
                  <a:gd name="T12" fmla="*/ 151 w 47"/>
                  <a:gd name="T13" fmla="*/ 266 h 46"/>
                  <a:gd name="T14" fmla="*/ 202 w 47"/>
                  <a:gd name="T15" fmla="*/ 266 h 46"/>
                  <a:gd name="T16" fmla="*/ 257 w 47"/>
                  <a:gd name="T17" fmla="*/ 235 h 46"/>
                  <a:gd name="T18" fmla="*/ 233 w 47"/>
                  <a:gd name="T19" fmla="*/ 189 h 46"/>
                  <a:gd name="T20" fmla="*/ 149 w 47"/>
                  <a:gd name="T21" fmla="*/ 3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6">
                    <a:moveTo>
                      <a:pt x="25" y="5"/>
                    </a:moveTo>
                    <a:cubicBezTo>
                      <a:pt x="22" y="0"/>
                      <a:pt x="19" y="4"/>
                      <a:pt x="17" y="5"/>
                    </a:cubicBezTo>
                    <a:cubicBezTo>
                      <a:pt x="12" y="8"/>
                      <a:pt x="13" y="9"/>
                      <a:pt x="12" y="10"/>
                    </a:cubicBezTo>
                    <a:cubicBezTo>
                      <a:pt x="10" y="12"/>
                      <a:pt x="7" y="14"/>
                      <a:pt x="7" y="18"/>
                    </a:cubicBezTo>
                    <a:cubicBezTo>
                      <a:pt x="2" y="24"/>
                      <a:pt x="0" y="28"/>
                      <a:pt x="3" y="33"/>
                    </a:cubicBezTo>
                    <a:cubicBezTo>
                      <a:pt x="7" y="40"/>
                      <a:pt x="6" y="37"/>
                      <a:pt x="13" y="39"/>
                    </a:cubicBezTo>
                    <a:cubicBezTo>
                      <a:pt x="19" y="42"/>
                      <a:pt x="21" y="46"/>
                      <a:pt x="26" y="44"/>
                    </a:cubicBezTo>
                    <a:cubicBezTo>
                      <a:pt x="31" y="41"/>
                      <a:pt x="27" y="45"/>
                      <a:pt x="35" y="44"/>
                    </a:cubicBezTo>
                    <a:cubicBezTo>
                      <a:pt x="42" y="44"/>
                      <a:pt x="47" y="44"/>
                      <a:pt x="45" y="39"/>
                    </a:cubicBezTo>
                    <a:cubicBezTo>
                      <a:pt x="44" y="34"/>
                      <a:pt x="44" y="33"/>
                      <a:pt x="40" y="31"/>
                    </a:cubicBezTo>
                    <a:cubicBezTo>
                      <a:pt x="36" y="29"/>
                      <a:pt x="35" y="8"/>
                      <a:pt x="25" y="5"/>
                    </a:cubicBezTo>
                    <a:close/>
                  </a:path>
                </a:pathLst>
              </a:custGeom>
              <a:solidFill>
                <a:srgbClr val="EFB8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57" name="Freeform 123"/>
              <p:cNvSpPr>
                <a:spLocks/>
              </p:cNvSpPr>
              <p:nvPr/>
            </p:nvSpPr>
            <p:spPr bwMode="auto">
              <a:xfrm>
                <a:off x="4488" y="1797"/>
                <a:ext cx="33" cy="30"/>
              </a:xfrm>
              <a:custGeom>
                <a:avLst/>
                <a:gdLst>
                  <a:gd name="T0" fmla="*/ 131 w 24"/>
                  <a:gd name="T1" fmla="*/ 0 h 22"/>
                  <a:gd name="T2" fmla="*/ 106 w 24"/>
                  <a:gd name="T3" fmla="*/ 142 h 22"/>
                  <a:gd name="T4" fmla="*/ 160 w 24"/>
                  <a:gd name="T5" fmla="*/ 65 h 22"/>
                  <a:gd name="T6" fmla="*/ 161 w 24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22">
                    <a:moveTo>
                      <a:pt x="19" y="0"/>
                    </a:moveTo>
                    <a:cubicBezTo>
                      <a:pt x="15" y="4"/>
                      <a:pt x="0" y="21"/>
                      <a:pt x="16" y="22"/>
                    </a:cubicBezTo>
                    <a:cubicBezTo>
                      <a:pt x="13" y="16"/>
                      <a:pt x="17" y="9"/>
                      <a:pt x="23" y="10"/>
                    </a:cubicBezTo>
                    <a:cubicBezTo>
                      <a:pt x="21" y="7"/>
                      <a:pt x="18" y="0"/>
                      <a:pt x="24" y="0"/>
                    </a:cubicBezTo>
                  </a:path>
                </a:pathLst>
              </a:custGeom>
              <a:solidFill>
                <a:srgbClr val="F5D3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58" name="Freeform 124"/>
              <p:cNvSpPr>
                <a:spLocks/>
              </p:cNvSpPr>
              <p:nvPr/>
            </p:nvSpPr>
            <p:spPr bwMode="auto">
              <a:xfrm>
                <a:off x="4371" y="1718"/>
                <a:ext cx="43" cy="120"/>
              </a:xfrm>
              <a:custGeom>
                <a:avLst/>
                <a:gdLst>
                  <a:gd name="T0" fmla="*/ 189 w 32"/>
                  <a:gd name="T1" fmla="*/ 152 h 89"/>
                  <a:gd name="T2" fmla="*/ 183 w 32"/>
                  <a:gd name="T3" fmla="*/ 40 h 89"/>
                  <a:gd name="T4" fmla="*/ 16 w 32"/>
                  <a:gd name="T5" fmla="*/ 105 h 89"/>
                  <a:gd name="T6" fmla="*/ 0 w 32"/>
                  <a:gd name="T7" fmla="*/ 529 h 89"/>
                  <a:gd name="T8" fmla="*/ 0 w 32"/>
                  <a:gd name="T9" fmla="*/ 534 h 89"/>
                  <a:gd name="T10" fmla="*/ 56 w 32"/>
                  <a:gd name="T11" fmla="*/ 485 h 89"/>
                  <a:gd name="T12" fmla="*/ 105 w 32"/>
                  <a:gd name="T13" fmla="*/ 434 h 89"/>
                  <a:gd name="T14" fmla="*/ 177 w 32"/>
                  <a:gd name="T15" fmla="*/ 419 h 89"/>
                  <a:gd name="T16" fmla="*/ 169 w 32"/>
                  <a:gd name="T17" fmla="*/ 360 h 89"/>
                  <a:gd name="T18" fmla="*/ 189 w 32"/>
                  <a:gd name="T19" fmla="*/ 152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2" h="89">
                    <a:moveTo>
                      <a:pt x="32" y="25"/>
                    </a:moveTo>
                    <a:cubicBezTo>
                      <a:pt x="32" y="17"/>
                      <a:pt x="31" y="9"/>
                      <a:pt x="31" y="7"/>
                    </a:cubicBezTo>
                    <a:cubicBezTo>
                      <a:pt x="27" y="0"/>
                      <a:pt x="10" y="6"/>
                      <a:pt x="3" y="18"/>
                    </a:cubicBezTo>
                    <a:cubicBezTo>
                      <a:pt x="3" y="37"/>
                      <a:pt x="5" y="78"/>
                      <a:pt x="0" y="88"/>
                    </a:cubicBezTo>
                    <a:cubicBezTo>
                      <a:pt x="0" y="88"/>
                      <a:pt x="0" y="89"/>
                      <a:pt x="0" y="89"/>
                    </a:cubicBezTo>
                    <a:cubicBezTo>
                      <a:pt x="4" y="85"/>
                      <a:pt x="6" y="84"/>
                      <a:pt x="10" y="81"/>
                    </a:cubicBezTo>
                    <a:cubicBezTo>
                      <a:pt x="15" y="77"/>
                      <a:pt x="12" y="74"/>
                      <a:pt x="18" y="72"/>
                    </a:cubicBezTo>
                    <a:cubicBezTo>
                      <a:pt x="23" y="70"/>
                      <a:pt x="24" y="71"/>
                      <a:pt x="30" y="70"/>
                    </a:cubicBezTo>
                    <a:cubicBezTo>
                      <a:pt x="29" y="67"/>
                      <a:pt x="29" y="63"/>
                      <a:pt x="29" y="60"/>
                    </a:cubicBezTo>
                    <a:cubicBezTo>
                      <a:pt x="28" y="49"/>
                      <a:pt x="28" y="36"/>
                      <a:pt x="32" y="25"/>
                    </a:cubicBezTo>
                    <a:close/>
                  </a:path>
                </a:pathLst>
              </a:custGeom>
              <a:solidFill>
                <a:srgbClr val="00A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59" name="Freeform 125"/>
              <p:cNvSpPr>
                <a:spLocks/>
              </p:cNvSpPr>
              <p:nvPr/>
            </p:nvSpPr>
            <p:spPr bwMode="auto">
              <a:xfrm>
                <a:off x="4371" y="1718"/>
                <a:ext cx="43" cy="120"/>
              </a:xfrm>
              <a:custGeom>
                <a:avLst/>
                <a:gdLst>
                  <a:gd name="T0" fmla="*/ 189 w 32"/>
                  <a:gd name="T1" fmla="*/ 152 h 89"/>
                  <a:gd name="T2" fmla="*/ 183 w 32"/>
                  <a:gd name="T3" fmla="*/ 40 h 89"/>
                  <a:gd name="T4" fmla="*/ 16 w 32"/>
                  <a:gd name="T5" fmla="*/ 104 h 89"/>
                  <a:gd name="T6" fmla="*/ 0 w 32"/>
                  <a:gd name="T7" fmla="*/ 529 h 89"/>
                  <a:gd name="T8" fmla="*/ 0 w 32"/>
                  <a:gd name="T9" fmla="*/ 534 h 89"/>
                  <a:gd name="T10" fmla="*/ 56 w 32"/>
                  <a:gd name="T11" fmla="*/ 485 h 89"/>
                  <a:gd name="T12" fmla="*/ 105 w 32"/>
                  <a:gd name="T13" fmla="*/ 434 h 89"/>
                  <a:gd name="T14" fmla="*/ 177 w 32"/>
                  <a:gd name="T15" fmla="*/ 419 h 89"/>
                  <a:gd name="T16" fmla="*/ 169 w 32"/>
                  <a:gd name="T17" fmla="*/ 360 h 89"/>
                  <a:gd name="T18" fmla="*/ 189 w 32"/>
                  <a:gd name="T19" fmla="*/ 152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2" h="89">
                    <a:moveTo>
                      <a:pt x="32" y="25"/>
                    </a:moveTo>
                    <a:cubicBezTo>
                      <a:pt x="32" y="17"/>
                      <a:pt x="31" y="9"/>
                      <a:pt x="31" y="7"/>
                    </a:cubicBezTo>
                    <a:cubicBezTo>
                      <a:pt x="27" y="0"/>
                      <a:pt x="10" y="5"/>
                      <a:pt x="3" y="17"/>
                    </a:cubicBezTo>
                    <a:cubicBezTo>
                      <a:pt x="3" y="37"/>
                      <a:pt x="5" y="78"/>
                      <a:pt x="0" y="88"/>
                    </a:cubicBezTo>
                    <a:cubicBezTo>
                      <a:pt x="0" y="88"/>
                      <a:pt x="0" y="89"/>
                      <a:pt x="0" y="89"/>
                    </a:cubicBezTo>
                    <a:cubicBezTo>
                      <a:pt x="4" y="85"/>
                      <a:pt x="6" y="84"/>
                      <a:pt x="10" y="81"/>
                    </a:cubicBezTo>
                    <a:cubicBezTo>
                      <a:pt x="15" y="77"/>
                      <a:pt x="12" y="74"/>
                      <a:pt x="18" y="72"/>
                    </a:cubicBezTo>
                    <a:cubicBezTo>
                      <a:pt x="23" y="70"/>
                      <a:pt x="24" y="71"/>
                      <a:pt x="30" y="70"/>
                    </a:cubicBezTo>
                    <a:cubicBezTo>
                      <a:pt x="29" y="67"/>
                      <a:pt x="29" y="63"/>
                      <a:pt x="29" y="60"/>
                    </a:cubicBezTo>
                    <a:cubicBezTo>
                      <a:pt x="28" y="49"/>
                      <a:pt x="28" y="36"/>
                      <a:pt x="32" y="25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60" name="Freeform 126"/>
              <p:cNvSpPr>
                <a:spLocks/>
              </p:cNvSpPr>
              <p:nvPr/>
            </p:nvSpPr>
            <p:spPr bwMode="auto">
              <a:xfrm>
                <a:off x="4382" y="1943"/>
                <a:ext cx="39" cy="39"/>
              </a:xfrm>
              <a:custGeom>
                <a:avLst/>
                <a:gdLst>
                  <a:gd name="T0" fmla="*/ 40 w 29"/>
                  <a:gd name="T1" fmla="*/ 1 h 29"/>
                  <a:gd name="T2" fmla="*/ 0 w 29"/>
                  <a:gd name="T3" fmla="*/ 0 h 29"/>
                  <a:gd name="T4" fmla="*/ 16 w 29"/>
                  <a:gd name="T5" fmla="*/ 136 h 29"/>
                  <a:gd name="T6" fmla="*/ 169 w 29"/>
                  <a:gd name="T7" fmla="*/ 141 h 29"/>
                  <a:gd name="T8" fmla="*/ 169 w 29"/>
                  <a:gd name="T9" fmla="*/ 125 h 29"/>
                  <a:gd name="T10" fmla="*/ 40 w 29"/>
                  <a:gd name="T11" fmla="*/ 1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7" y="1"/>
                    </a:moveTo>
                    <a:cubicBezTo>
                      <a:pt x="2" y="1"/>
                      <a:pt x="1" y="1"/>
                      <a:pt x="0" y="0"/>
                    </a:cubicBezTo>
                    <a:cubicBezTo>
                      <a:pt x="2" y="9"/>
                      <a:pt x="0" y="16"/>
                      <a:pt x="3" y="23"/>
                    </a:cubicBezTo>
                    <a:cubicBezTo>
                      <a:pt x="5" y="27"/>
                      <a:pt x="26" y="29"/>
                      <a:pt x="29" y="24"/>
                    </a:cubicBezTo>
                    <a:cubicBezTo>
                      <a:pt x="29" y="24"/>
                      <a:pt x="29" y="23"/>
                      <a:pt x="29" y="21"/>
                    </a:cubicBezTo>
                    <a:cubicBezTo>
                      <a:pt x="20" y="16"/>
                      <a:pt x="12" y="10"/>
                      <a:pt x="7" y="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61" name="Freeform 127"/>
              <p:cNvSpPr>
                <a:spLocks/>
              </p:cNvSpPr>
              <p:nvPr/>
            </p:nvSpPr>
            <p:spPr bwMode="auto">
              <a:xfrm>
                <a:off x="4478" y="1754"/>
                <a:ext cx="53" cy="37"/>
              </a:xfrm>
              <a:custGeom>
                <a:avLst/>
                <a:gdLst>
                  <a:gd name="T0" fmla="*/ 0 w 40"/>
                  <a:gd name="T1" fmla="*/ 1 h 27"/>
                  <a:gd name="T2" fmla="*/ 12 w 40"/>
                  <a:gd name="T3" fmla="*/ 1 h 27"/>
                  <a:gd name="T4" fmla="*/ 49 w 40"/>
                  <a:gd name="T5" fmla="*/ 0 h 27"/>
                  <a:gd name="T6" fmla="*/ 53 w 40"/>
                  <a:gd name="T7" fmla="*/ 0 h 27"/>
                  <a:gd name="T8" fmla="*/ 53 w 40"/>
                  <a:gd name="T9" fmla="*/ 0 h 27"/>
                  <a:gd name="T10" fmla="*/ 93 w 40"/>
                  <a:gd name="T11" fmla="*/ 0 h 27"/>
                  <a:gd name="T12" fmla="*/ 93 w 40"/>
                  <a:gd name="T13" fmla="*/ 0 h 27"/>
                  <a:gd name="T14" fmla="*/ 98 w 40"/>
                  <a:gd name="T15" fmla="*/ 0 h 27"/>
                  <a:gd name="T16" fmla="*/ 98 w 40"/>
                  <a:gd name="T17" fmla="*/ 0 h 27"/>
                  <a:gd name="T18" fmla="*/ 102 w 40"/>
                  <a:gd name="T19" fmla="*/ 0 h 27"/>
                  <a:gd name="T20" fmla="*/ 113 w 40"/>
                  <a:gd name="T21" fmla="*/ 0 h 27"/>
                  <a:gd name="T22" fmla="*/ 114 w 40"/>
                  <a:gd name="T23" fmla="*/ 1 h 27"/>
                  <a:gd name="T24" fmla="*/ 114 w 40"/>
                  <a:gd name="T25" fmla="*/ 1 h 27"/>
                  <a:gd name="T26" fmla="*/ 115 w 40"/>
                  <a:gd name="T27" fmla="*/ 1 h 27"/>
                  <a:gd name="T28" fmla="*/ 123 w 40"/>
                  <a:gd name="T29" fmla="*/ 1 h 27"/>
                  <a:gd name="T30" fmla="*/ 130 w 40"/>
                  <a:gd name="T31" fmla="*/ 1 h 27"/>
                  <a:gd name="T32" fmla="*/ 130 w 40"/>
                  <a:gd name="T33" fmla="*/ 1 h 27"/>
                  <a:gd name="T34" fmla="*/ 135 w 40"/>
                  <a:gd name="T35" fmla="*/ 14 h 27"/>
                  <a:gd name="T36" fmla="*/ 135 w 40"/>
                  <a:gd name="T37" fmla="*/ 14 h 27"/>
                  <a:gd name="T38" fmla="*/ 167 w 40"/>
                  <a:gd name="T39" fmla="*/ 26 h 27"/>
                  <a:gd name="T40" fmla="*/ 201 w 40"/>
                  <a:gd name="T41" fmla="*/ 56 h 27"/>
                  <a:gd name="T42" fmla="*/ 186 w 40"/>
                  <a:gd name="T43" fmla="*/ 181 h 2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0" h="27">
                    <a:moveTo>
                      <a:pt x="0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3" y="1"/>
                      <a:pt x="6" y="1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2" y="0"/>
                      <a:pt x="14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20" y="0"/>
                      <a:pt x="20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3" y="1"/>
                    </a:cubicBezTo>
                    <a:cubicBezTo>
                      <a:pt x="23" y="1"/>
                      <a:pt x="23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7" y="2"/>
                      <a:pt x="29" y="3"/>
                      <a:pt x="31" y="4"/>
                    </a:cubicBezTo>
                    <a:cubicBezTo>
                      <a:pt x="34" y="6"/>
                      <a:pt x="36" y="7"/>
                      <a:pt x="38" y="9"/>
                    </a:cubicBezTo>
                    <a:cubicBezTo>
                      <a:pt x="40" y="16"/>
                      <a:pt x="39" y="24"/>
                      <a:pt x="34" y="27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62" name="Freeform 128"/>
              <p:cNvSpPr>
                <a:spLocks/>
              </p:cNvSpPr>
              <p:nvPr/>
            </p:nvSpPr>
            <p:spPr bwMode="auto">
              <a:xfrm>
                <a:off x="4386" y="1805"/>
                <a:ext cx="206" cy="185"/>
              </a:xfrm>
              <a:custGeom>
                <a:avLst/>
                <a:gdLst>
                  <a:gd name="T0" fmla="*/ 260 w 153"/>
                  <a:gd name="T1" fmla="*/ 22 h 137"/>
                  <a:gd name="T2" fmla="*/ 253 w 153"/>
                  <a:gd name="T3" fmla="*/ 89 h 137"/>
                  <a:gd name="T4" fmla="*/ 178 w 153"/>
                  <a:gd name="T5" fmla="*/ 219 h 137"/>
                  <a:gd name="T6" fmla="*/ 78 w 153"/>
                  <a:gd name="T7" fmla="*/ 332 h 137"/>
                  <a:gd name="T8" fmla="*/ 30 w 153"/>
                  <a:gd name="T9" fmla="*/ 406 h 137"/>
                  <a:gd name="T10" fmla="*/ 1 w 153"/>
                  <a:gd name="T11" fmla="*/ 510 h 137"/>
                  <a:gd name="T12" fmla="*/ 16 w 153"/>
                  <a:gd name="T13" fmla="*/ 600 h 137"/>
                  <a:gd name="T14" fmla="*/ 22 w 153"/>
                  <a:gd name="T15" fmla="*/ 625 h 137"/>
                  <a:gd name="T16" fmla="*/ 471 w 153"/>
                  <a:gd name="T17" fmla="*/ 810 h 137"/>
                  <a:gd name="T18" fmla="*/ 703 w 153"/>
                  <a:gd name="T19" fmla="*/ 824 h 137"/>
                  <a:gd name="T20" fmla="*/ 805 w 153"/>
                  <a:gd name="T21" fmla="*/ 768 h 137"/>
                  <a:gd name="T22" fmla="*/ 854 w 153"/>
                  <a:gd name="T23" fmla="*/ 714 h 137"/>
                  <a:gd name="T24" fmla="*/ 827 w 153"/>
                  <a:gd name="T25" fmla="*/ 323 h 137"/>
                  <a:gd name="T26" fmla="*/ 718 w 153"/>
                  <a:gd name="T27" fmla="*/ 162 h 137"/>
                  <a:gd name="T28" fmla="*/ 666 w 153"/>
                  <a:gd name="T29" fmla="*/ 170 h 137"/>
                  <a:gd name="T30" fmla="*/ 614 w 153"/>
                  <a:gd name="T31" fmla="*/ 170 h 137"/>
                  <a:gd name="T32" fmla="*/ 535 w 153"/>
                  <a:gd name="T33" fmla="*/ 140 h 137"/>
                  <a:gd name="T34" fmla="*/ 477 w 153"/>
                  <a:gd name="T35" fmla="*/ 104 h 137"/>
                  <a:gd name="T36" fmla="*/ 477 w 153"/>
                  <a:gd name="T37" fmla="*/ 49 h 137"/>
                  <a:gd name="T38" fmla="*/ 501 w 153"/>
                  <a:gd name="T39" fmla="*/ 12 h 137"/>
                  <a:gd name="T40" fmla="*/ 501 w 153"/>
                  <a:gd name="T41" fmla="*/ 12 h 137"/>
                  <a:gd name="T42" fmla="*/ 501 w 153"/>
                  <a:gd name="T43" fmla="*/ 0 h 13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3" h="137">
                    <a:moveTo>
                      <a:pt x="44" y="4"/>
                    </a:moveTo>
                    <a:cubicBezTo>
                      <a:pt x="45" y="6"/>
                      <a:pt x="44" y="10"/>
                      <a:pt x="42" y="15"/>
                    </a:cubicBezTo>
                    <a:cubicBezTo>
                      <a:pt x="45" y="22"/>
                      <a:pt x="31" y="22"/>
                      <a:pt x="30" y="36"/>
                    </a:cubicBezTo>
                    <a:cubicBezTo>
                      <a:pt x="30" y="42"/>
                      <a:pt x="21" y="56"/>
                      <a:pt x="13" y="55"/>
                    </a:cubicBezTo>
                    <a:cubicBezTo>
                      <a:pt x="14" y="62"/>
                      <a:pt x="12" y="60"/>
                      <a:pt x="5" y="67"/>
                    </a:cubicBezTo>
                    <a:cubicBezTo>
                      <a:pt x="5" y="77"/>
                      <a:pt x="6" y="76"/>
                      <a:pt x="1" y="84"/>
                    </a:cubicBezTo>
                    <a:cubicBezTo>
                      <a:pt x="1" y="91"/>
                      <a:pt x="0" y="97"/>
                      <a:pt x="3" y="99"/>
                    </a:cubicBezTo>
                    <a:cubicBezTo>
                      <a:pt x="5" y="101"/>
                      <a:pt x="5" y="101"/>
                      <a:pt x="4" y="103"/>
                    </a:cubicBezTo>
                    <a:cubicBezTo>
                      <a:pt x="20" y="131"/>
                      <a:pt x="66" y="134"/>
                      <a:pt x="79" y="134"/>
                    </a:cubicBezTo>
                    <a:cubicBezTo>
                      <a:pt x="92" y="134"/>
                      <a:pt x="111" y="137"/>
                      <a:pt x="118" y="136"/>
                    </a:cubicBezTo>
                    <a:cubicBezTo>
                      <a:pt x="125" y="135"/>
                      <a:pt x="130" y="132"/>
                      <a:pt x="135" y="127"/>
                    </a:cubicBezTo>
                    <a:cubicBezTo>
                      <a:pt x="137" y="125"/>
                      <a:pt x="137" y="125"/>
                      <a:pt x="143" y="118"/>
                    </a:cubicBezTo>
                    <a:cubicBezTo>
                      <a:pt x="153" y="103"/>
                      <a:pt x="144" y="64"/>
                      <a:pt x="139" y="53"/>
                    </a:cubicBezTo>
                    <a:cubicBezTo>
                      <a:pt x="135" y="42"/>
                      <a:pt x="127" y="35"/>
                      <a:pt x="120" y="27"/>
                    </a:cubicBezTo>
                    <a:cubicBezTo>
                      <a:pt x="119" y="28"/>
                      <a:pt x="115" y="28"/>
                      <a:pt x="112" y="28"/>
                    </a:cubicBezTo>
                    <a:cubicBezTo>
                      <a:pt x="104" y="29"/>
                      <a:pt x="108" y="25"/>
                      <a:pt x="103" y="28"/>
                    </a:cubicBezTo>
                    <a:cubicBezTo>
                      <a:pt x="98" y="30"/>
                      <a:pt x="96" y="26"/>
                      <a:pt x="90" y="23"/>
                    </a:cubicBezTo>
                    <a:cubicBezTo>
                      <a:pt x="83" y="21"/>
                      <a:pt x="84" y="24"/>
                      <a:pt x="80" y="17"/>
                    </a:cubicBezTo>
                    <a:cubicBezTo>
                      <a:pt x="78" y="14"/>
                      <a:pt x="78" y="11"/>
                      <a:pt x="80" y="8"/>
                    </a:cubicBezTo>
                    <a:cubicBezTo>
                      <a:pt x="80" y="6"/>
                      <a:pt x="81" y="5"/>
                      <a:pt x="84" y="2"/>
                    </a:cubicBezTo>
                    <a:cubicBezTo>
                      <a:pt x="84" y="2"/>
                      <a:pt x="84" y="2"/>
                      <a:pt x="84" y="2"/>
                    </a:cubicBezTo>
                    <a:cubicBezTo>
                      <a:pt x="84" y="1"/>
                      <a:pt x="84" y="1"/>
                      <a:pt x="84" y="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63" name="Freeform 129"/>
              <p:cNvSpPr>
                <a:spLocks/>
              </p:cNvSpPr>
              <p:nvPr/>
            </p:nvSpPr>
            <p:spPr bwMode="auto">
              <a:xfrm>
                <a:off x="4393" y="1843"/>
                <a:ext cx="105" cy="104"/>
              </a:xfrm>
              <a:custGeom>
                <a:avLst/>
                <a:gdLst>
                  <a:gd name="T0" fmla="*/ 188 w 78"/>
                  <a:gd name="T1" fmla="*/ 49 h 77"/>
                  <a:gd name="T2" fmla="*/ 58 w 78"/>
                  <a:gd name="T3" fmla="*/ 239 h 77"/>
                  <a:gd name="T4" fmla="*/ 65 w 78"/>
                  <a:gd name="T5" fmla="*/ 465 h 77"/>
                  <a:gd name="T6" fmla="*/ 174 w 78"/>
                  <a:gd name="T7" fmla="*/ 207 h 77"/>
                  <a:gd name="T8" fmla="*/ 464 w 78"/>
                  <a:gd name="T9" fmla="*/ 85 h 77"/>
                  <a:gd name="T10" fmla="*/ 203 w 78"/>
                  <a:gd name="T11" fmla="*/ 22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8" h="77">
                    <a:moveTo>
                      <a:pt x="31" y="8"/>
                    </a:moveTo>
                    <a:cubicBezTo>
                      <a:pt x="33" y="21"/>
                      <a:pt x="15" y="28"/>
                      <a:pt x="10" y="39"/>
                    </a:cubicBezTo>
                    <a:cubicBezTo>
                      <a:pt x="4" y="52"/>
                      <a:pt x="0" y="64"/>
                      <a:pt x="11" y="77"/>
                    </a:cubicBezTo>
                    <a:cubicBezTo>
                      <a:pt x="4" y="65"/>
                      <a:pt x="23" y="43"/>
                      <a:pt x="29" y="34"/>
                    </a:cubicBezTo>
                    <a:cubicBezTo>
                      <a:pt x="39" y="20"/>
                      <a:pt x="60" y="9"/>
                      <a:pt x="78" y="14"/>
                    </a:cubicBezTo>
                    <a:cubicBezTo>
                      <a:pt x="66" y="2"/>
                      <a:pt x="51" y="0"/>
                      <a:pt x="34" y="4"/>
                    </a:cubicBezTo>
                  </a:path>
                </a:pathLst>
              </a:custGeom>
              <a:solidFill>
                <a:srgbClr val="FCE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64" name="Freeform 130"/>
              <p:cNvSpPr>
                <a:spLocks/>
              </p:cNvSpPr>
              <p:nvPr/>
            </p:nvSpPr>
            <p:spPr bwMode="auto">
              <a:xfrm>
                <a:off x="4452" y="1886"/>
                <a:ext cx="128" cy="101"/>
              </a:xfrm>
              <a:custGeom>
                <a:avLst/>
                <a:gdLst>
                  <a:gd name="T0" fmla="*/ 0 w 95"/>
                  <a:gd name="T1" fmla="*/ 391 h 75"/>
                  <a:gd name="T2" fmla="*/ 276 w 95"/>
                  <a:gd name="T3" fmla="*/ 424 h 75"/>
                  <a:gd name="T4" fmla="*/ 435 w 95"/>
                  <a:gd name="T5" fmla="*/ 409 h 75"/>
                  <a:gd name="T6" fmla="*/ 550 w 95"/>
                  <a:gd name="T7" fmla="*/ 304 h 75"/>
                  <a:gd name="T8" fmla="*/ 513 w 95"/>
                  <a:gd name="T9" fmla="*/ 0 h 75"/>
                  <a:gd name="T10" fmla="*/ 472 w 95"/>
                  <a:gd name="T11" fmla="*/ 294 h 75"/>
                  <a:gd name="T12" fmla="*/ 0 w 95"/>
                  <a:gd name="T13" fmla="*/ 391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5" h="75">
                    <a:moveTo>
                      <a:pt x="0" y="65"/>
                    </a:moveTo>
                    <a:cubicBezTo>
                      <a:pt x="15" y="69"/>
                      <a:pt x="34" y="69"/>
                      <a:pt x="46" y="71"/>
                    </a:cubicBezTo>
                    <a:cubicBezTo>
                      <a:pt x="58" y="73"/>
                      <a:pt x="64" y="75"/>
                      <a:pt x="73" y="69"/>
                    </a:cubicBezTo>
                    <a:cubicBezTo>
                      <a:pt x="82" y="64"/>
                      <a:pt x="89" y="58"/>
                      <a:pt x="92" y="51"/>
                    </a:cubicBezTo>
                    <a:cubicBezTo>
                      <a:pt x="95" y="44"/>
                      <a:pt x="94" y="11"/>
                      <a:pt x="86" y="0"/>
                    </a:cubicBezTo>
                    <a:cubicBezTo>
                      <a:pt x="88" y="12"/>
                      <a:pt x="92" y="32"/>
                      <a:pt x="79" y="49"/>
                    </a:cubicBezTo>
                    <a:cubicBezTo>
                      <a:pt x="66" y="65"/>
                      <a:pt x="16" y="72"/>
                      <a:pt x="0" y="65"/>
                    </a:cubicBezTo>
                    <a:close/>
                  </a:path>
                </a:pathLst>
              </a:custGeom>
              <a:solidFill>
                <a:srgbClr val="EFB8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65" name="Freeform 131"/>
              <p:cNvSpPr>
                <a:spLocks/>
              </p:cNvSpPr>
              <p:nvPr/>
            </p:nvSpPr>
            <p:spPr bwMode="auto">
              <a:xfrm>
                <a:off x="4490" y="1784"/>
                <a:ext cx="63" cy="62"/>
              </a:xfrm>
              <a:custGeom>
                <a:avLst/>
                <a:gdLst>
                  <a:gd name="T0" fmla="*/ 149 w 47"/>
                  <a:gd name="T1" fmla="*/ 30 h 46"/>
                  <a:gd name="T2" fmla="*/ 101 w 47"/>
                  <a:gd name="T3" fmla="*/ 30 h 46"/>
                  <a:gd name="T4" fmla="*/ 68 w 47"/>
                  <a:gd name="T5" fmla="*/ 58 h 46"/>
                  <a:gd name="T6" fmla="*/ 38 w 47"/>
                  <a:gd name="T7" fmla="*/ 105 h 46"/>
                  <a:gd name="T8" fmla="*/ 16 w 47"/>
                  <a:gd name="T9" fmla="*/ 197 h 46"/>
                  <a:gd name="T10" fmla="*/ 75 w 47"/>
                  <a:gd name="T11" fmla="*/ 235 h 46"/>
                  <a:gd name="T12" fmla="*/ 151 w 47"/>
                  <a:gd name="T13" fmla="*/ 266 h 46"/>
                  <a:gd name="T14" fmla="*/ 202 w 47"/>
                  <a:gd name="T15" fmla="*/ 266 h 46"/>
                  <a:gd name="T16" fmla="*/ 257 w 47"/>
                  <a:gd name="T17" fmla="*/ 235 h 46"/>
                  <a:gd name="T18" fmla="*/ 233 w 47"/>
                  <a:gd name="T19" fmla="*/ 189 h 46"/>
                  <a:gd name="T20" fmla="*/ 149 w 47"/>
                  <a:gd name="T21" fmla="*/ 30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6">
                    <a:moveTo>
                      <a:pt x="25" y="5"/>
                    </a:moveTo>
                    <a:cubicBezTo>
                      <a:pt x="22" y="0"/>
                      <a:pt x="19" y="4"/>
                      <a:pt x="17" y="5"/>
                    </a:cubicBezTo>
                    <a:cubicBezTo>
                      <a:pt x="12" y="8"/>
                      <a:pt x="13" y="9"/>
                      <a:pt x="12" y="10"/>
                    </a:cubicBezTo>
                    <a:cubicBezTo>
                      <a:pt x="10" y="12"/>
                      <a:pt x="7" y="14"/>
                      <a:pt x="7" y="18"/>
                    </a:cubicBezTo>
                    <a:cubicBezTo>
                      <a:pt x="2" y="24"/>
                      <a:pt x="0" y="28"/>
                      <a:pt x="3" y="33"/>
                    </a:cubicBezTo>
                    <a:cubicBezTo>
                      <a:pt x="7" y="40"/>
                      <a:pt x="6" y="37"/>
                      <a:pt x="13" y="39"/>
                    </a:cubicBezTo>
                    <a:cubicBezTo>
                      <a:pt x="19" y="42"/>
                      <a:pt x="21" y="46"/>
                      <a:pt x="26" y="44"/>
                    </a:cubicBezTo>
                    <a:cubicBezTo>
                      <a:pt x="31" y="41"/>
                      <a:pt x="27" y="45"/>
                      <a:pt x="35" y="44"/>
                    </a:cubicBezTo>
                    <a:cubicBezTo>
                      <a:pt x="42" y="44"/>
                      <a:pt x="47" y="44"/>
                      <a:pt x="45" y="39"/>
                    </a:cubicBezTo>
                    <a:cubicBezTo>
                      <a:pt x="44" y="34"/>
                      <a:pt x="44" y="33"/>
                      <a:pt x="40" y="31"/>
                    </a:cubicBezTo>
                    <a:cubicBezTo>
                      <a:pt x="36" y="29"/>
                      <a:pt x="35" y="8"/>
                      <a:pt x="25" y="5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66" name="Freeform 132"/>
              <p:cNvSpPr>
                <a:spLocks/>
              </p:cNvSpPr>
              <p:nvPr/>
            </p:nvSpPr>
            <p:spPr bwMode="auto">
              <a:xfrm>
                <a:off x="4596" y="2193"/>
                <a:ext cx="91" cy="146"/>
              </a:xfrm>
              <a:custGeom>
                <a:avLst/>
                <a:gdLst>
                  <a:gd name="T0" fmla="*/ 79 w 68"/>
                  <a:gd name="T1" fmla="*/ 12 h 109"/>
                  <a:gd name="T2" fmla="*/ 171 w 68"/>
                  <a:gd name="T3" fmla="*/ 28 h 109"/>
                  <a:gd name="T4" fmla="*/ 371 w 68"/>
                  <a:gd name="T5" fmla="*/ 276 h 109"/>
                  <a:gd name="T6" fmla="*/ 288 w 68"/>
                  <a:gd name="T7" fmla="*/ 559 h 109"/>
                  <a:gd name="T8" fmla="*/ 106 w 68"/>
                  <a:gd name="T9" fmla="*/ 608 h 109"/>
                  <a:gd name="T10" fmla="*/ 50 w 68"/>
                  <a:gd name="T11" fmla="*/ 455 h 109"/>
                  <a:gd name="T12" fmla="*/ 50 w 68"/>
                  <a:gd name="T13" fmla="*/ 217 h 109"/>
                  <a:gd name="T14" fmla="*/ 12 w 68"/>
                  <a:gd name="T15" fmla="*/ 100 h 109"/>
                  <a:gd name="T16" fmla="*/ 79 w 68"/>
                  <a:gd name="T17" fmla="*/ 12 h 1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8" h="109">
                    <a:moveTo>
                      <a:pt x="14" y="2"/>
                    </a:moveTo>
                    <a:cubicBezTo>
                      <a:pt x="19" y="0"/>
                      <a:pt x="26" y="3"/>
                      <a:pt x="30" y="5"/>
                    </a:cubicBezTo>
                    <a:cubicBezTo>
                      <a:pt x="49" y="12"/>
                      <a:pt x="61" y="29"/>
                      <a:pt x="65" y="48"/>
                    </a:cubicBezTo>
                    <a:cubicBezTo>
                      <a:pt x="68" y="65"/>
                      <a:pt x="60" y="83"/>
                      <a:pt x="50" y="96"/>
                    </a:cubicBezTo>
                    <a:cubicBezTo>
                      <a:pt x="43" y="106"/>
                      <a:pt x="31" y="109"/>
                      <a:pt x="19" y="105"/>
                    </a:cubicBezTo>
                    <a:cubicBezTo>
                      <a:pt x="15" y="103"/>
                      <a:pt x="0" y="95"/>
                      <a:pt x="9" y="79"/>
                    </a:cubicBezTo>
                    <a:cubicBezTo>
                      <a:pt x="16" y="64"/>
                      <a:pt x="18" y="54"/>
                      <a:pt x="9" y="37"/>
                    </a:cubicBezTo>
                    <a:cubicBezTo>
                      <a:pt x="6" y="31"/>
                      <a:pt x="2" y="24"/>
                      <a:pt x="2" y="17"/>
                    </a:cubicBezTo>
                    <a:cubicBezTo>
                      <a:pt x="2" y="9"/>
                      <a:pt x="8" y="3"/>
                      <a:pt x="14" y="2"/>
                    </a:cubicBezTo>
                    <a:close/>
                  </a:path>
                </a:pathLst>
              </a:custGeom>
              <a:solidFill>
                <a:srgbClr val="A575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67" name="Freeform 133"/>
              <p:cNvSpPr>
                <a:spLocks/>
              </p:cNvSpPr>
              <p:nvPr/>
            </p:nvSpPr>
            <p:spPr bwMode="auto">
              <a:xfrm>
                <a:off x="4619" y="2206"/>
                <a:ext cx="38" cy="108"/>
              </a:xfrm>
              <a:custGeom>
                <a:avLst/>
                <a:gdLst>
                  <a:gd name="T0" fmla="*/ 14 w 28"/>
                  <a:gd name="T1" fmla="*/ 0 h 80"/>
                  <a:gd name="T2" fmla="*/ 65 w 28"/>
                  <a:gd name="T3" fmla="*/ 36 h 80"/>
                  <a:gd name="T4" fmla="*/ 119 w 28"/>
                  <a:gd name="T5" fmla="*/ 63 h 80"/>
                  <a:gd name="T6" fmla="*/ 170 w 28"/>
                  <a:gd name="T7" fmla="*/ 170 h 80"/>
                  <a:gd name="T8" fmla="*/ 170 w 28"/>
                  <a:gd name="T9" fmla="*/ 225 h 80"/>
                  <a:gd name="T10" fmla="*/ 176 w 28"/>
                  <a:gd name="T11" fmla="*/ 246 h 80"/>
                  <a:gd name="T12" fmla="*/ 170 w 28"/>
                  <a:gd name="T13" fmla="*/ 279 h 80"/>
                  <a:gd name="T14" fmla="*/ 155 w 28"/>
                  <a:gd name="T15" fmla="*/ 332 h 80"/>
                  <a:gd name="T16" fmla="*/ 153 w 28"/>
                  <a:gd name="T17" fmla="*/ 386 h 80"/>
                  <a:gd name="T18" fmla="*/ 133 w 28"/>
                  <a:gd name="T19" fmla="*/ 400 h 80"/>
                  <a:gd name="T20" fmla="*/ 113 w 28"/>
                  <a:gd name="T21" fmla="*/ 420 h 80"/>
                  <a:gd name="T22" fmla="*/ 88 w 28"/>
                  <a:gd name="T23" fmla="*/ 463 h 80"/>
                  <a:gd name="T24" fmla="*/ 50 w 28"/>
                  <a:gd name="T25" fmla="*/ 485 h 80"/>
                  <a:gd name="T26" fmla="*/ 26 w 28"/>
                  <a:gd name="T27" fmla="*/ 473 h 80"/>
                  <a:gd name="T28" fmla="*/ 0 w 28"/>
                  <a:gd name="T29" fmla="*/ 463 h 80"/>
                  <a:gd name="T30" fmla="*/ 56 w 28"/>
                  <a:gd name="T31" fmla="*/ 452 h 80"/>
                  <a:gd name="T32" fmla="*/ 92 w 28"/>
                  <a:gd name="T33" fmla="*/ 386 h 80"/>
                  <a:gd name="T34" fmla="*/ 113 w 28"/>
                  <a:gd name="T35" fmla="*/ 360 h 80"/>
                  <a:gd name="T36" fmla="*/ 119 w 28"/>
                  <a:gd name="T37" fmla="*/ 329 h 80"/>
                  <a:gd name="T38" fmla="*/ 140 w 28"/>
                  <a:gd name="T39" fmla="*/ 266 h 80"/>
                  <a:gd name="T40" fmla="*/ 133 w 28"/>
                  <a:gd name="T41" fmla="*/ 244 h 80"/>
                  <a:gd name="T42" fmla="*/ 140 w 28"/>
                  <a:gd name="T43" fmla="*/ 207 h 80"/>
                  <a:gd name="T44" fmla="*/ 125 w 28"/>
                  <a:gd name="T45" fmla="*/ 120 h 80"/>
                  <a:gd name="T46" fmla="*/ 83 w 28"/>
                  <a:gd name="T47" fmla="*/ 66 h 80"/>
                  <a:gd name="T48" fmla="*/ 65 w 28"/>
                  <a:gd name="T49" fmla="*/ 49 h 80"/>
                  <a:gd name="T50" fmla="*/ 50 w 28"/>
                  <a:gd name="T51" fmla="*/ 30 h 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8" h="80">
                    <a:moveTo>
                      <a:pt x="2" y="0"/>
                    </a:moveTo>
                    <a:cubicBezTo>
                      <a:pt x="3" y="3"/>
                      <a:pt x="8" y="5"/>
                      <a:pt x="10" y="6"/>
                    </a:cubicBezTo>
                    <a:cubicBezTo>
                      <a:pt x="13" y="8"/>
                      <a:pt x="16" y="8"/>
                      <a:pt x="19" y="10"/>
                    </a:cubicBezTo>
                    <a:cubicBezTo>
                      <a:pt x="23" y="14"/>
                      <a:pt x="26" y="22"/>
                      <a:pt x="27" y="28"/>
                    </a:cubicBezTo>
                    <a:cubicBezTo>
                      <a:pt x="28" y="31"/>
                      <a:pt x="27" y="34"/>
                      <a:pt x="27" y="37"/>
                    </a:cubicBezTo>
                    <a:cubicBezTo>
                      <a:pt x="27" y="39"/>
                      <a:pt x="28" y="40"/>
                      <a:pt x="28" y="41"/>
                    </a:cubicBezTo>
                    <a:cubicBezTo>
                      <a:pt x="28" y="43"/>
                      <a:pt x="27" y="44"/>
                      <a:pt x="27" y="46"/>
                    </a:cubicBezTo>
                    <a:cubicBezTo>
                      <a:pt x="26" y="49"/>
                      <a:pt x="26" y="52"/>
                      <a:pt x="25" y="55"/>
                    </a:cubicBezTo>
                    <a:cubicBezTo>
                      <a:pt x="25" y="57"/>
                      <a:pt x="25" y="62"/>
                      <a:pt x="24" y="64"/>
                    </a:cubicBezTo>
                    <a:cubicBezTo>
                      <a:pt x="23" y="65"/>
                      <a:pt x="21" y="65"/>
                      <a:pt x="21" y="66"/>
                    </a:cubicBezTo>
                    <a:cubicBezTo>
                      <a:pt x="19" y="67"/>
                      <a:pt x="19" y="68"/>
                      <a:pt x="18" y="69"/>
                    </a:cubicBezTo>
                    <a:cubicBezTo>
                      <a:pt x="17" y="72"/>
                      <a:pt x="15" y="74"/>
                      <a:pt x="14" y="76"/>
                    </a:cubicBezTo>
                    <a:cubicBezTo>
                      <a:pt x="12" y="78"/>
                      <a:pt x="10" y="80"/>
                      <a:pt x="8" y="80"/>
                    </a:cubicBezTo>
                    <a:cubicBezTo>
                      <a:pt x="6" y="80"/>
                      <a:pt x="5" y="79"/>
                      <a:pt x="4" y="78"/>
                    </a:cubicBezTo>
                    <a:cubicBezTo>
                      <a:pt x="3" y="78"/>
                      <a:pt x="2" y="76"/>
                      <a:pt x="0" y="76"/>
                    </a:cubicBezTo>
                    <a:cubicBezTo>
                      <a:pt x="3" y="78"/>
                      <a:pt x="7" y="77"/>
                      <a:pt x="9" y="75"/>
                    </a:cubicBezTo>
                    <a:cubicBezTo>
                      <a:pt x="12" y="72"/>
                      <a:pt x="12" y="67"/>
                      <a:pt x="15" y="64"/>
                    </a:cubicBezTo>
                    <a:cubicBezTo>
                      <a:pt x="16" y="63"/>
                      <a:pt x="17" y="62"/>
                      <a:pt x="18" y="60"/>
                    </a:cubicBezTo>
                    <a:cubicBezTo>
                      <a:pt x="18" y="58"/>
                      <a:pt x="18" y="56"/>
                      <a:pt x="19" y="54"/>
                    </a:cubicBezTo>
                    <a:cubicBezTo>
                      <a:pt x="20" y="51"/>
                      <a:pt x="23" y="48"/>
                      <a:pt x="22" y="44"/>
                    </a:cubicBezTo>
                    <a:cubicBezTo>
                      <a:pt x="22" y="43"/>
                      <a:pt x="21" y="42"/>
                      <a:pt x="21" y="40"/>
                    </a:cubicBezTo>
                    <a:cubicBezTo>
                      <a:pt x="22" y="38"/>
                      <a:pt x="22" y="36"/>
                      <a:pt x="22" y="34"/>
                    </a:cubicBezTo>
                    <a:cubicBezTo>
                      <a:pt x="22" y="30"/>
                      <a:pt x="22" y="24"/>
                      <a:pt x="20" y="20"/>
                    </a:cubicBezTo>
                    <a:cubicBezTo>
                      <a:pt x="19" y="17"/>
                      <a:pt x="15" y="14"/>
                      <a:pt x="13" y="11"/>
                    </a:cubicBezTo>
                    <a:cubicBezTo>
                      <a:pt x="12" y="10"/>
                      <a:pt x="12" y="9"/>
                      <a:pt x="10" y="8"/>
                    </a:cubicBezTo>
                    <a:cubicBezTo>
                      <a:pt x="9" y="7"/>
                      <a:pt x="9" y="6"/>
                      <a:pt x="8" y="5"/>
                    </a:cubicBezTo>
                  </a:path>
                </a:pathLst>
              </a:custGeom>
              <a:solidFill>
                <a:srgbClr val="986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68" name="Freeform 134"/>
              <p:cNvSpPr>
                <a:spLocks/>
              </p:cNvSpPr>
              <p:nvPr/>
            </p:nvSpPr>
            <p:spPr bwMode="auto">
              <a:xfrm>
                <a:off x="4619" y="2234"/>
                <a:ext cx="19" cy="46"/>
              </a:xfrm>
              <a:custGeom>
                <a:avLst/>
                <a:gdLst>
                  <a:gd name="T0" fmla="*/ 37 w 14"/>
                  <a:gd name="T1" fmla="*/ 0 h 34"/>
                  <a:gd name="T2" fmla="*/ 50 w 14"/>
                  <a:gd name="T3" fmla="*/ 104 h 34"/>
                  <a:gd name="T4" fmla="*/ 56 w 14"/>
                  <a:gd name="T5" fmla="*/ 154 h 34"/>
                  <a:gd name="T6" fmla="*/ 48 w 14"/>
                  <a:gd name="T7" fmla="*/ 206 h 34"/>
                  <a:gd name="T8" fmla="*/ 50 w 14"/>
                  <a:gd name="T9" fmla="*/ 208 h 34"/>
                  <a:gd name="T10" fmla="*/ 65 w 14"/>
                  <a:gd name="T11" fmla="*/ 206 h 34"/>
                  <a:gd name="T12" fmla="*/ 88 w 14"/>
                  <a:gd name="T13" fmla="*/ 100 h 34"/>
                  <a:gd name="T14" fmla="*/ 83 w 14"/>
                  <a:gd name="T15" fmla="*/ 41 h 34"/>
                  <a:gd name="T16" fmla="*/ 48 w 14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34">
                    <a:moveTo>
                      <a:pt x="6" y="0"/>
                    </a:moveTo>
                    <a:cubicBezTo>
                      <a:pt x="0" y="4"/>
                      <a:pt x="7" y="12"/>
                      <a:pt x="8" y="17"/>
                    </a:cubicBezTo>
                    <a:cubicBezTo>
                      <a:pt x="9" y="20"/>
                      <a:pt x="10" y="22"/>
                      <a:pt x="9" y="25"/>
                    </a:cubicBezTo>
                    <a:cubicBezTo>
                      <a:pt x="9" y="27"/>
                      <a:pt x="7" y="32"/>
                      <a:pt x="7" y="33"/>
                    </a:cubicBezTo>
                    <a:cubicBezTo>
                      <a:pt x="7" y="34"/>
                      <a:pt x="8" y="34"/>
                      <a:pt x="8" y="34"/>
                    </a:cubicBezTo>
                    <a:cubicBezTo>
                      <a:pt x="9" y="33"/>
                      <a:pt x="10" y="34"/>
                      <a:pt x="10" y="33"/>
                    </a:cubicBezTo>
                    <a:cubicBezTo>
                      <a:pt x="14" y="29"/>
                      <a:pt x="14" y="21"/>
                      <a:pt x="14" y="16"/>
                    </a:cubicBezTo>
                    <a:cubicBezTo>
                      <a:pt x="14" y="13"/>
                      <a:pt x="14" y="10"/>
                      <a:pt x="13" y="7"/>
                    </a:cubicBezTo>
                    <a:cubicBezTo>
                      <a:pt x="13" y="4"/>
                      <a:pt x="10" y="0"/>
                      <a:pt x="7" y="0"/>
                    </a:cubicBezTo>
                  </a:path>
                </a:pathLst>
              </a:custGeom>
              <a:solidFill>
                <a:srgbClr val="9E6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69" name="Freeform 135"/>
              <p:cNvSpPr>
                <a:spLocks/>
              </p:cNvSpPr>
              <p:nvPr/>
            </p:nvSpPr>
            <p:spPr bwMode="auto">
              <a:xfrm>
                <a:off x="4627" y="2232"/>
                <a:ext cx="58" cy="109"/>
              </a:xfrm>
              <a:custGeom>
                <a:avLst/>
                <a:gdLst>
                  <a:gd name="T0" fmla="*/ 202 w 43"/>
                  <a:gd name="T1" fmla="*/ 0 h 81"/>
                  <a:gd name="T2" fmla="*/ 235 w 43"/>
                  <a:gd name="T3" fmla="*/ 245 h 81"/>
                  <a:gd name="T4" fmla="*/ 0 w 43"/>
                  <a:gd name="T5" fmla="*/ 445 h 81"/>
                  <a:gd name="T6" fmla="*/ 174 w 43"/>
                  <a:gd name="T7" fmla="*/ 323 h 81"/>
                  <a:gd name="T8" fmla="*/ 202 w 43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81">
                    <a:moveTo>
                      <a:pt x="33" y="0"/>
                    </a:moveTo>
                    <a:cubicBezTo>
                      <a:pt x="37" y="8"/>
                      <a:pt x="43" y="26"/>
                      <a:pt x="39" y="41"/>
                    </a:cubicBezTo>
                    <a:cubicBezTo>
                      <a:pt x="34" y="56"/>
                      <a:pt x="23" y="81"/>
                      <a:pt x="0" y="75"/>
                    </a:cubicBezTo>
                    <a:cubicBezTo>
                      <a:pt x="5" y="75"/>
                      <a:pt x="21" y="69"/>
                      <a:pt x="29" y="54"/>
                    </a:cubicBezTo>
                    <a:cubicBezTo>
                      <a:pt x="37" y="39"/>
                      <a:pt x="40" y="15"/>
                      <a:pt x="33" y="0"/>
                    </a:cubicBezTo>
                    <a:close/>
                  </a:path>
                </a:pathLst>
              </a:custGeom>
              <a:solidFill>
                <a:srgbClr val="986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70" name="Freeform 136"/>
              <p:cNvSpPr>
                <a:spLocks/>
              </p:cNvSpPr>
              <p:nvPr/>
            </p:nvSpPr>
            <p:spPr bwMode="auto">
              <a:xfrm>
                <a:off x="4642" y="2263"/>
                <a:ext cx="36" cy="71"/>
              </a:xfrm>
              <a:custGeom>
                <a:avLst/>
                <a:gdLst>
                  <a:gd name="T0" fmla="*/ 149 w 27"/>
                  <a:gd name="T1" fmla="*/ 0 h 53"/>
                  <a:gd name="T2" fmla="*/ 129 w 27"/>
                  <a:gd name="T3" fmla="*/ 68 h 53"/>
                  <a:gd name="T4" fmla="*/ 113 w 27"/>
                  <a:gd name="T5" fmla="*/ 106 h 53"/>
                  <a:gd name="T6" fmla="*/ 101 w 27"/>
                  <a:gd name="T7" fmla="*/ 139 h 53"/>
                  <a:gd name="T8" fmla="*/ 97 w 27"/>
                  <a:gd name="T9" fmla="*/ 169 h 53"/>
                  <a:gd name="T10" fmla="*/ 87 w 27"/>
                  <a:gd name="T11" fmla="*/ 190 h 53"/>
                  <a:gd name="T12" fmla="*/ 37 w 27"/>
                  <a:gd name="T13" fmla="*/ 232 h 53"/>
                  <a:gd name="T14" fmla="*/ 0 w 27"/>
                  <a:gd name="T15" fmla="*/ 291 h 53"/>
                  <a:gd name="T16" fmla="*/ 105 w 27"/>
                  <a:gd name="T17" fmla="*/ 200 h 53"/>
                  <a:gd name="T18" fmla="*/ 135 w 27"/>
                  <a:gd name="T19" fmla="*/ 139 h 53"/>
                  <a:gd name="T20" fmla="*/ 151 w 27"/>
                  <a:gd name="T21" fmla="*/ 68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" h="53">
                    <a:moveTo>
                      <a:pt x="26" y="0"/>
                    </a:moveTo>
                    <a:cubicBezTo>
                      <a:pt x="26" y="4"/>
                      <a:pt x="25" y="8"/>
                      <a:pt x="23" y="12"/>
                    </a:cubicBezTo>
                    <a:cubicBezTo>
                      <a:pt x="22" y="15"/>
                      <a:pt x="22" y="17"/>
                      <a:pt x="20" y="19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7" y="25"/>
                      <a:pt x="18" y="27"/>
                      <a:pt x="17" y="29"/>
                    </a:cubicBezTo>
                    <a:cubicBezTo>
                      <a:pt x="17" y="30"/>
                      <a:pt x="17" y="32"/>
                      <a:pt x="16" y="33"/>
                    </a:cubicBezTo>
                    <a:cubicBezTo>
                      <a:pt x="14" y="36"/>
                      <a:pt x="11" y="40"/>
                      <a:pt x="7" y="40"/>
                    </a:cubicBezTo>
                    <a:cubicBezTo>
                      <a:pt x="8" y="45"/>
                      <a:pt x="3" y="48"/>
                      <a:pt x="0" y="50"/>
                    </a:cubicBezTo>
                    <a:cubicBezTo>
                      <a:pt x="8" y="53"/>
                      <a:pt x="16" y="39"/>
                      <a:pt x="19" y="34"/>
                    </a:cubicBezTo>
                    <a:cubicBezTo>
                      <a:pt x="20" y="30"/>
                      <a:pt x="23" y="27"/>
                      <a:pt x="24" y="24"/>
                    </a:cubicBezTo>
                    <a:cubicBezTo>
                      <a:pt x="26" y="20"/>
                      <a:pt x="26" y="16"/>
                      <a:pt x="27" y="12"/>
                    </a:cubicBezTo>
                  </a:path>
                </a:pathLst>
              </a:custGeom>
              <a:solidFill>
                <a:srgbClr val="986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71" name="Freeform 137"/>
              <p:cNvSpPr>
                <a:spLocks/>
              </p:cNvSpPr>
              <p:nvPr/>
            </p:nvSpPr>
            <p:spPr bwMode="auto">
              <a:xfrm>
                <a:off x="4624" y="2203"/>
                <a:ext cx="28" cy="19"/>
              </a:xfrm>
              <a:custGeom>
                <a:avLst/>
                <a:gdLst>
                  <a:gd name="T0" fmla="*/ 0 w 21"/>
                  <a:gd name="T1" fmla="*/ 1 h 14"/>
                  <a:gd name="T2" fmla="*/ 21 w 21"/>
                  <a:gd name="T3" fmla="*/ 35 h 14"/>
                  <a:gd name="T4" fmla="*/ 55 w 21"/>
                  <a:gd name="T5" fmla="*/ 48 h 14"/>
                  <a:gd name="T6" fmla="*/ 116 w 21"/>
                  <a:gd name="T7" fmla="*/ 88 h 14"/>
                  <a:gd name="T8" fmla="*/ 87 w 21"/>
                  <a:gd name="T9" fmla="*/ 65 h 14"/>
                  <a:gd name="T10" fmla="*/ 64 w 21"/>
                  <a:gd name="T11" fmla="*/ 37 h 14"/>
                  <a:gd name="T12" fmla="*/ 28 w 21"/>
                  <a:gd name="T13" fmla="*/ 26 h 14"/>
                  <a:gd name="T14" fmla="*/ 0 w 21"/>
                  <a:gd name="T15" fmla="*/ 0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" h="14">
                    <a:moveTo>
                      <a:pt x="0" y="1"/>
                    </a:moveTo>
                    <a:cubicBezTo>
                      <a:pt x="2" y="2"/>
                      <a:pt x="3" y="4"/>
                      <a:pt x="4" y="5"/>
                    </a:cubicBezTo>
                    <a:cubicBezTo>
                      <a:pt x="6" y="6"/>
                      <a:pt x="8" y="6"/>
                      <a:pt x="10" y="7"/>
                    </a:cubicBezTo>
                    <a:cubicBezTo>
                      <a:pt x="14" y="9"/>
                      <a:pt x="17" y="13"/>
                      <a:pt x="21" y="14"/>
                    </a:cubicBezTo>
                    <a:cubicBezTo>
                      <a:pt x="19" y="14"/>
                      <a:pt x="17" y="11"/>
                      <a:pt x="16" y="10"/>
                    </a:cubicBezTo>
                    <a:cubicBezTo>
                      <a:pt x="15" y="8"/>
                      <a:pt x="13" y="7"/>
                      <a:pt x="11" y="6"/>
                    </a:cubicBezTo>
                    <a:cubicBezTo>
                      <a:pt x="9" y="5"/>
                      <a:pt x="7" y="4"/>
                      <a:pt x="5" y="4"/>
                    </a:cubicBezTo>
                    <a:cubicBezTo>
                      <a:pt x="3" y="3"/>
                      <a:pt x="2" y="1"/>
                      <a:pt x="0" y="0"/>
                    </a:cubicBezTo>
                  </a:path>
                </a:pathLst>
              </a:custGeom>
              <a:solidFill>
                <a:srgbClr val="986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72" name="Freeform 138"/>
              <p:cNvSpPr>
                <a:spLocks/>
              </p:cNvSpPr>
              <p:nvPr/>
            </p:nvSpPr>
            <p:spPr bwMode="auto">
              <a:xfrm>
                <a:off x="4605" y="2240"/>
                <a:ext cx="19" cy="70"/>
              </a:xfrm>
              <a:custGeom>
                <a:avLst/>
                <a:gdLst>
                  <a:gd name="T0" fmla="*/ 14 w 14"/>
                  <a:gd name="T1" fmla="*/ 0 h 52"/>
                  <a:gd name="T2" fmla="*/ 50 w 14"/>
                  <a:gd name="T3" fmla="*/ 188 h 52"/>
                  <a:gd name="T4" fmla="*/ 0 w 14"/>
                  <a:gd name="T5" fmla="*/ 310 h 52"/>
                  <a:gd name="T6" fmla="*/ 65 w 14"/>
                  <a:gd name="T7" fmla="*/ 193 h 52"/>
                  <a:gd name="T8" fmla="*/ 14 w 14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52">
                    <a:moveTo>
                      <a:pt x="2" y="0"/>
                    </a:moveTo>
                    <a:cubicBezTo>
                      <a:pt x="6" y="7"/>
                      <a:pt x="13" y="17"/>
                      <a:pt x="8" y="31"/>
                    </a:cubicBezTo>
                    <a:cubicBezTo>
                      <a:pt x="4" y="45"/>
                      <a:pt x="0" y="47"/>
                      <a:pt x="0" y="52"/>
                    </a:cubicBezTo>
                    <a:cubicBezTo>
                      <a:pt x="1" y="48"/>
                      <a:pt x="7" y="39"/>
                      <a:pt x="10" y="33"/>
                    </a:cubicBezTo>
                    <a:cubicBezTo>
                      <a:pt x="12" y="27"/>
                      <a:pt x="14" y="13"/>
                      <a:pt x="2" y="0"/>
                    </a:cubicBezTo>
                    <a:close/>
                  </a:path>
                </a:pathLst>
              </a:custGeom>
              <a:solidFill>
                <a:srgbClr val="986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73" name="Freeform 139"/>
              <p:cNvSpPr>
                <a:spLocks/>
              </p:cNvSpPr>
              <p:nvPr/>
            </p:nvSpPr>
            <p:spPr bwMode="auto">
              <a:xfrm>
                <a:off x="4652" y="2268"/>
                <a:ext cx="7" cy="23"/>
              </a:xfrm>
              <a:custGeom>
                <a:avLst/>
                <a:gdLst>
                  <a:gd name="T0" fmla="*/ 21 w 5"/>
                  <a:gd name="T1" fmla="*/ 50 h 17"/>
                  <a:gd name="T2" fmla="*/ 15 w 5"/>
                  <a:gd name="T3" fmla="*/ 104 h 17"/>
                  <a:gd name="T4" fmla="*/ 15 w 5"/>
                  <a:gd name="T5" fmla="*/ 50 h 17"/>
                  <a:gd name="T6" fmla="*/ 21 w 5"/>
                  <a:gd name="T7" fmla="*/ 0 h 17"/>
                  <a:gd name="T8" fmla="*/ 21 w 5"/>
                  <a:gd name="T9" fmla="*/ 5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3" y="8"/>
                    </a:moveTo>
                    <a:cubicBezTo>
                      <a:pt x="2" y="10"/>
                      <a:pt x="1" y="15"/>
                      <a:pt x="2" y="17"/>
                    </a:cubicBezTo>
                    <a:cubicBezTo>
                      <a:pt x="0" y="15"/>
                      <a:pt x="1" y="11"/>
                      <a:pt x="2" y="8"/>
                    </a:cubicBezTo>
                    <a:cubicBezTo>
                      <a:pt x="3" y="4"/>
                      <a:pt x="3" y="2"/>
                      <a:pt x="3" y="0"/>
                    </a:cubicBezTo>
                    <a:cubicBezTo>
                      <a:pt x="4" y="2"/>
                      <a:pt x="5" y="2"/>
                      <a:pt x="3" y="8"/>
                    </a:cubicBezTo>
                    <a:close/>
                  </a:path>
                </a:pathLst>
              </a:custGeom>
              <a:solidFill>
                <a:srgbClr val="C7AA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74" name="Freeform 140"/>
              <p:cNvSpPr>
                <a:spLocks/>
              </p:cNvSpPr>
              <p:nvPr/>
            </p:nvSpPr>
            <p:spPr bwMode="auto">
              <a:xfrm>
                <a:off x="4657" y="2248"/>
                <a:ext cx="2" cy="16"/>
              </a:xfrm>
              <a:custGeom>
                <a:avLst/>
                <a:gdLst>
                  <a:gd name="T0" fmla="*/ 1 w 2"/>
                  <a:gd name="T1" fmla="*/ 65 h 12"/>
                  <a:gd name="T2" fmla="*/ 2 w 2"/>
                  <a:gd name="T3" fmla="*/ 0 h 12"/>
                  <a:gd name="T4" fmla="*/ 1 w 2"/>
                  <a:gd name="T5" fmla="*/ 65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2">
                    <a:moveTo>
                      <a:pt x="1" y="12"/>
                    </a:moveTo>
                    <a:cubicBezTo>
                      <a:pt x="0" y="8"/>
                      <a:pt x="0" y="4"/>
                      <a:pt x="2" y="0"/>
                    </a:cubicBezTo>
                    <a:cubicBezTo>
                      <a:pt x="2" y="2"/>
                      <a:pt x="0" y="8"/>
                      <a:pt x="1" y="12"/>
                    </a:cubicBezTo>
                    <a:close/>
                  </a:path>
                </a:pathLst>
              </a:custGeom>
              <a:solidFill>
                <a:srgbClr val="C7AA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75" name="Freeform 141"/>
              <p:cNvSpPr>
                <a:spLocks/>
              </p:cNvSpPr>
              <p:nvPr/>
            </p:nvSpPr>
            <p:spPr bwMode="auto">
              <a:xfrm>
                <a:off x="4652" y="2228"/>
                <a:ext cx="6" cy="14"/>
              </a:xfrm>
              <a:custGeom>
                <a:avLst/>
                <a:gdLst>
                  <a:gd name="T0" fmla="*/ 0 w 4"/>
                  <a:gd name="T1" fmla="*/ 0 h 11"/>
                  <a:gd name="T2" fmla="*/ 48 w 4"/>
                  <a:gd name="T3" fmla="*/ 47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11">
                    <a:moveTo>
                      <a:pt x="0" y="0"/>
                    </a:moveTo>
                    <a:cubicBezTo>
                      <a:pt x="1" y="1"/>
                      <a:pt x="4" y="9"/>
                      <a:pt x="4" y="11"/>
                    </a:cubicBezTo>
                  </a:path>
                </a:pathLst>
              </a:custGeom>
              <a:solidFill>
                <a:srgbClr val="C7AA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76" name="Freeform 142"/>
              <p:cNvSpPr>
                <a:spLocks/>
              </p:cNvSpPr>
              <p:nvPr/>
            </p:nvSpPr>
            <p:spPr bwMode="auto">
              <a:xfrm>
                <a:off x="4632" y="2198"/>
                <a:ext cx="38" cy="31"/>
              </a:xfrm>
              <a:custGeom>
                <a:avLst/>
                <a:gdLst>
                  <a:gd name="T0" fmla="*/ 0 w 28"/>
                  <a:gd name="T1" fmla="*/ 0 h 23"/>
                  <a:gd name="T2" fmla="*/ 176 w 28"/>
                  <a:gd name="T3" fmla="*/ 140 h 23"/>
                  <a:gd name="T4" fmla="*/ 0 w 28"/>
                  <a:gd name="T5" fmla="*/ 0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23">
                    <a:moveTo>
                      <a:pt x="0" y="0"/>
                    </a:moveTo>
                    <a:cubicBezTo>
                      <a:pt x="4" y="2"/>
                      <a:pt x="18" y="6"/>
                      <a:pt x="28" y="23"/>
                    </a:cubicBezTo>
                    <a:cubicBezTo>
                      <a:pt x="26" y="21"/>
                      <a:pt x="17" y="9"/>
                      <a:pt x="0" y="0"/>
                    </a:cubicBezTo>
                    <a:close/>
                  </a:path>
                </a:pathLst>
              </a:custGeom>
              <a:solidFill>
                <a:srgbClr val="C7AA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77" name="Freeform 143"/>
              <p:cNvSpPr>
                <a:spLocks/>
              </p:cNvSpPr>
              <p:nvPr/>
            </p:nvSpPr>
            <p:spPr bwMode="auto">
              <a:xfrm>
                <a:off x="4596" y="2201"/>
                <a:ext cx="11" cy="27"/>
              </a:xfrm>
              <a:custGeom>
                <a:avLst/>
                <a:gdLst>
                  <a:gd name="T0" fmla="*/ 36 w 8"/>
                  <a:gd name="T1" fmla="*/ 120 h 20"/>
                  <a:gd name="T2" fmla="*/ 55 w 8"/>
                  <a:gd name="T3" fmla="*/ 0 h 20"/>
                  <a:gd name="T4" fmla="*/ 36 w 8"/>
                  <a:gd name="T5" fmla="*/ 12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20">
                    <a:moveTo>
                      <a:pt x="5" y="20"/>
                    </a:moveTo>
                    <a:cubicBezTo>
                      <a:pt x="0" y="10"/>
                      <a:pt x="5" y="2"/>
                      <a:pt x="8" y="0"/>
                    </a:cubicBezTo>
                    <a:cubicBezTo>
                      <a:pt x="7" y="1"/>
                      <a:pt x="2" y="8"/>
                      <a:pt x="5" y="20"/>
                    </a:cubicBezTo>
                    <a:close/>
                  </a:path>
                </a:pathLst>
              </a:custGeom>
              <a:solidFill>
                <a:srgbClr val="C7AA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78" name="Freeform 144"/>
              <p:cNvSpPr>
                <a:spLocks/>
              </p:cNvSpPr>
              <p:nvPr/>
            </p:nvSpPr>
            <p:spPr bwMode="auto">
              <a:xfrm>
                <a:off x="4634" y="2242"/>
                <a:ext cx="12" cy="38"/>
              </a:xfrm>
              <a:custGeom>
                <a:avLst/>
                <a:gdLst>
                  <a:gd name="T0" fmla="*/ 0 w 9"/>
                  <a:gd name="T1" fmla="*/ 176 h 28"/>
                  <a:gd name="T2" fmla="*/ 16 w 9"/>
                  <a:gd name="T3" fmla="*/ 0 h 28"/>
                  <a:gd name="T4" fmla="*/ 0 w 9"/>
                  <a:gd name="T5" fmla="*/ 176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28">
                    <a:moveTo>
                      <a:pt x="0" y="28"/>
                    </a:moveTo>
                    <a:cubicBezTo>
                      <a:pt x="9" y="16"/>
                      <a:pt x="5" y="3"/>
                      <a:pt x="3" y="0"/>
                    </a:cubicBezTo>
                    <a:cubicBezTo>
                      <a:pt x="4" y="2"/>
                      <a:pt x="7" y="16"/>
                      <a:pt x="0" y="28"/>
                    </a:cubicBezTo>
                    <a:close/>
                  </a:path>
                </a:pathLst>
              </a:custGeom>
              <a:solidFill>
                <a:srgbClr val="C7AA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79" name="Freeform 145"/>
              <p:cNvSpPr>
                <a:spLocks/>
              </p:cNvSpPr>
              <p:nvPr/>
            </p:nvSpPr>
            <p:spPr bwMode="auto">
              <a:xfrm>
                <a:off x="4630" y="2294"/>
                <a:ext cx="22" cy="22"/>
              </a:xfrm>
              <a:custGeom>
                <a:avLst/>
                <a:gdLst>
                  <a:gd name="T0" fmla="*/ 79 w 17"/>
                  <a:gd name="T1" fmla="*/ 1 h 17"/>
                  <a:gd name="T2" fmla="*/ 47 w 17"/>
                  <a:gd name="T3" fmla="*/ 45 h 17"/>
                  <a:gd name="T4" fmla="*/ 0 w 17"/>
                  <a:gd name="T5" fmla="*/ 79 h 17"/>
                  <a:gd name="T6" fmla="*/ 45 w 17"/>
                  <a:gd name="T7" fmla="*/ 61 h 17"/>
                  <a:gd name="T8" fmla="*/ 79 w 17"/>
                  <a:gd name="T9" fmla="*/ 1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7" y="1"/>
                    </a:moveTo>
                    <a:cubicBezTo>
                      <a:pt x="14" y="1"/>
                      <a:pt x="13" y="2"/>
                      <a:pt x="10" y="9"/>
                    </a:cubicBezTo>
                    <a:cubicBezTo>
                      <a:pt x="6" y="15"/>
                      <a:pt x="3" y="17"/>
                      <a:pt x="0" y="17"/>
                    </a:cubicBezTo>
                    <a:cubicBezTo>
                      <a:pt x="2" y="17"/>
                      <a:pt x="5" y="17"/>
                      <a:pt x="9" y="13"/>
                    </a:cubicBezTo>
                    <a:cubicBezTo>
                      <a:pt x="12" y="8"/>
                      <a:pt x="15" y="0"/>
                      <a:pt x="17" y="1"/>
                    </a:cubicBezTo>
                    <a:close/>
                  </a:path>
                </a:pathLst>
              </a:custGeom>
              <a:solidFill>
                <a:srgbClr val="C7AA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80" name="Freeform 146"/>
              <p:cNvSpPr>
                <a:spLocks/>
              </p:cNvSpPr>
              <p:nvPr/>
            </p:nvSpPr>
            <p:spPr bwMode="auto">
              <a:xfrm>
                <a:off x="4596" y="2193"/>
                <a:ext cx="91" cy="146"/>
              </a:xfrm>
              <a:custGeom>
                <a:avLst/>
                <a:gdLst>
                  <a:gd name="T0" fmla="*/ 79 w 68"/>
                  <a:gd name="T1" fmla="*/ 12 h 109"/>
                  <a:gd name="T2" fmla="*/ 171 w 68"/>
                  <a:gd name="T3" fmla="*/ 28 h 109"/>
                  <a:gd name="T4" fmla="*/ 371 w 68"/>
                  <a:gd name="T5" fmla="*/ 276 h 109"/>
                  <a:gd name="T6" fmla="*/ 288 w 68"/>
                  <a:gd name="T7" fmla="*/ 559 h 109"/>
                  <a:gd name="T8" fmla="*/ 106 w 68"/>
                  <a:gd name="T9" fmla="*/ 608 h 109"/>
                  <a:gd name="T10" fmla="*/ 50 w 68"/>
                  <a:gd name="T11" fmla="*/ 455 h 109"/>
                  <a:gd name="T12" fmla="*/ 50 w 68"/>
                  <a:gd name="T13" fmla="*/ 217 h 109"/>
                  <a:gd name="T14" fmla="*/ 12 w 68"/>
                  <a:gd name="T15" fmla="*/ 100 h 109"/>
                  <a:gd name="T16" fmla="*/ 79 w 68"/>
                  <a:gd name="T17" fmla="*/ 12 h 1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8" h="109">
                    <a:moveTo>
                      <a:pt x="14" y="2"/>
                    </a:moveTo>
                    <a:cubicBezTo>
                      <a:pt x="19" y="0"/>
                      <a:pt x="26" y="3"/>
                      <a:pt x="30" y="5"/>
                    </a:cubicBezTo>
                    <a:cubicBezTo>
                      <a:pt x="49" y="12"/>
                      <a:pt x="61" y="29"/>
                      <a:pt x="65" y="48"/>
                    </a:cubicBezTo>
                    <a:cubicBezTo>
                      <a:pt x="68" y="65"/>
                      <a:pt x="60" y="83"/>
                      <a:pt x="50" y="96"/>
                    </a:cubicBezTo>
                    <a:cubicBezTo>
                      <a:pt x="43" y="106"/>
                      <a:pt x="31" y="109"/>
                      <a:pt x="19" y="105"/>
                    </a:cubicBezTo>
                    <a:cubicBezTo>
                      <a:pt x="15" y="103"/>
                      <a:pt x="0" y="95"/>
                      <a:pt x="9" y="79"/>
                    </a:cubicBezTo>
                    <a:cubicBezTo>
                      <a:pt x="16" y="64"/>
                      <a:pt x="18" y="54"/>
                      <a:pt x="9" y="37"/>
                    </a:cubicBezTo>
                    <a:cubicBezTo>
                      <a:pt x="6" y="31"/>
                      <a:pt x="2" y="24"/>
                      <a:pt x="2" y="17"/>
                    </a:cubicBezTo>
                    <a:cubicBezTo>
                      <a:pt x="2" y="9"/>
                      <a:pt x="8" y="3"/>
                      <a:pt x="14" y="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81" name="Freeform 147"/>
              <p:cNvSpPr>
                <a:spLocks/>
              </p:cNvSpPr>
              <p:nvPr/>
            </p:nvSpPr>
            <p:spPr bwMode="auto">
              <a:xfrm>
                <a:off x="4615" y="2288"/>
                <a:ext cx="40" cy="28"/>
              </a:xfrm>
              <a:custGeom>
                <a:avLst/>
                <a:gdLst>
                  <a:gd name="T0" fmla="*/ 0 w 30"/>
                  <a:gd name="T1" fmla="*/ 73 h 21"/>
                  <a:gd name="T2" fmla="*/ 73 w 30"/>
                  <a:gd name="T3" fmla="*/ 101 h 21"/>
                  <a:gd name="T4" fmla="*/ 169 w 30"/>
                  <a:gd name="T5" fmla="*/ 16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" h="21">
                    <a:moveTo>
                      <a:pt x="0" y="13"/>
                    </a:moveTo>
                    <a:cubicBezTo>
                      <a:pt x="6" y="11"/>
                      <a:pt x="6" y="21"/>
                      <a:pt x="13" y="18"/>
                    </a:cubicBezTo>
                    <a:cubicBezTo>
                      <a:pt x="19" y="16"/>
                      <a:pt x="22" y="0"/>
                      <a:pt x="30" y="3"/>
                    </a:cubicBezTo>
                  </a:path>
                </a:pathLst>
              </a:custGeom>
              <a:noFill/>
              <a:ln w="63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82" name="Freeform 148"/>
              <p:cNvSpPr>
                <a:spLocks/>
              </p:cNvSpPr>
              <p:nvPr/>
            </p:nvSpPr>
            <p:spPr bwMode="auto">
              <a:xfrm>
                <a:off x="4620" y="2203"/>
                <a:ext cx="37" cy="46"/>
              </a:xfrm>
              <a:custGeom>
                <a:avLst/>
                <a:gdLst>
                  <a:gd name="T0" fmla="*/ 181 w 27"/>
                  <a:gd name="T1" fmla="*/ 208 h 34"/>
                  <a:gd name="T2" fmla="*/ 132 w 27"/>
                  <a:gd name="T3" fmla="*/ 92 h 34"/>
                  <a:gd name="T4" fmla="*/ 40 w 27"/>
                  <a:gd name="T5" fmla="*/ 37 h 34"/>
                  <a:gd name="T6" fmla="*/ 0 w 27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34">
                    <a:moveTo>
                      <a:pt x="27" y="34"/>
                    </a:moveTo>
                    <a:cubicBezTo>
                      <a:pt x="26" y="27"/>
                      <a:pt x="24" y="21"/>
                      <a:pt x="20" y="15"/>
                    </a:cubicBezTo>
                    <a:cubicBezTo>
                      <a:pt x="17" y="11"/>
                      <a:pt x="10" y="9"/>
                      <a:pt x="6" y="6"/>
                    </a:cubicBezTo>
                    <a:cubicBezTo>
                      <a:pt x="5" y="5"/>
                      <a:pt x="0" y="2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83" name="Freeform 149"/>
              <p:cNvSpPr>
                <a:spLocks/>
              </p:cNvSpPr>
              <p:nvPr/>
            </p:nvSpPr>
            <p:spPr bwMode="auto">
              <a:xfrm>
                <a:off x="4650" y="2263"/>
                <a:ext cx="7" cy="28"/>
              </a:xfrm>
              <a:custGeom>
                <a:avLst/>
                <a:gdLst>
                  <a:gd name="T0" fmla="*/ 15 w 5"/>
                  <a:gd name="T1" fmla="*/ 116 h 21"/>
                  <a:gd name="T2" fmla="*/ 29 w 5"/>
                  <a:gd name="T3" fmla="*/ 37 h 21"/>
                  <a:gd name="T4" fmla="*/ 39 w 5"/>
                  <a:gd name="T5" fmla="*/ 0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21">
                    <a:moveTo>
                      <a:pt x="2" y="21"/>
                    </a:moveTo>
                    <a:cubicBezTo>
                      <a:pt x="0" y="20"/>
                      <a:pt x="4" y="9"/>
                      <a:pt x="4" y="7"/>
                    </a:cubicBezTo>
                    <a:cubicBezTo>
                      <a:pt x="4" y="5"/>
                      <a:pt x="5" y="3"/>
                      <a:pt x="5" y="0"/>
                    </a:cubicBezTo>
                  </a:path>
                </a:pathLst>
              </a:custGeom>
              <a:noFill/>
              <a:ln w="63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84" name="Freeform 150"/>
              <p:cNvSpPr>
                <a:spLocks/>
              </p:cNvSpPr>
              <p:nvPr/>
            </p:nvSpPr>
            <p:spPr bwMode="auto">
              <a:xfrm>
                <a:off x="4646" y="2221"/>
                <a:ext cx="6" cy="5"/>
              </a:xfrm>
              <a:custGeom>
                <a:avLst/>
                <a:gdLst>
                  <a:gd name="T0" fmla="*/ 0 w 5"/>
                  <a:gd name="T1" fmla="*/ 0 h 4"/>
                  <a:gd name="T2" fmla="*/ 14 w 5"/>
                  <a:gd name="T3" fmla="*/ 16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2" y="2"/>
                      <a:pt x="3" y="3"/>
                      <a:pt x="5" y="4"/>
                    </a:cubicBezTo>
                  </a:path>
                </a:pathLst>
              </a:custGeom>
              <a:noFill/>
              <a:ln w="63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85" name="Freeform 151"/>
              <p:cNvSpPr>
                <a:spLocks/>
              </p:cNvSpPr>
              <p:nvPr/>
            </p:nvSpPr>
            <p:spPr bwMode="auto">
              <a:xfrm>
                <a:off x="4654" y="2245"/>
                <a:ext cx="5" cy="20"/>
              </a:xfrm>
              <a:custGeom>
                <a:avLst/>
                <a:gdLst>
                  <a:gd name="T0" fmla="*/ 13 w 4"/>
                  <a:gd name="T1" fmla="*/ 0 h 15"/>
                  <a:gd name="T2" fmla="*/ 16 w 4"/>
                  <a:gd name="T3" fmla="*/ 85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15">
                    <a:moveTo>
                      <a:pt x="3" y="0"/>
                    </a:moveTo>
                    <a:cubicBezTo>
                      <a:pt x="1" y="5"/>
                      <a:pt x="0" y="13"/>
                      <a:pt x="4" y="15"/>
                    </a:cubicBezTo>
                  </a:path>
                </a:pathLst>
              </a:custGeom>
              <a:noFill/>
              <a:ln w="635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86" name="Freeform 152"/>
              <p:cNvSpPr>
                <a:spLocks/>
              </p:cNvSpPr>
              <p:nvPr/>
            </p:nvSpPr>
            <p:spPr bwMode="auto">
              <a:xfrm>
                <a:off x="4624" y="2234"/>
                <a:ext cx="16" cy="46"/>
              </a:xfrm>
              <a:custGeom>
                <a:avLst/>
                <a:gdLst>
                  <a:gd name="T0" fmla="*/ 16 w 12"/>
                  <a:gd name="T1" fmla="*/ 0 h 34"/>
                  <a:gd name="T2" fmla="*/ 16 w 12"/>
                  <a:gd name="T3" fmla="*/ 0 h 34"/>
                  <a:gd name="T4" fmla="*/ 48 w 12"/>
                  <a:gd name="T5" fmla="*/ 30 h 34"/>
                  <a:gd name="T6" fmla="*/ 36 w 12"/>
                  <a:gd name="T7" fmla="*/ 206 h 34"/>
                  <a:gd name="T8" fmla="*/ 21 w 12"/>
                  <a:gd name="T9" fmla="*/ 208 h 34"/>
                  <a:gd name="T10" fmla="*/ 16 w 12"/>
                  <a:gd name="T11" fmla="*/ 206 h 34"/>
                  <a:gd name="T12" fmla="*/ 21 w 12"/>
                  <a:gd name="T13" fmla="*/ 177 h 34"/>
                  <a:gd name="T14" fmla="*/ 36 w 12"/>
                  <a:gd name="T15" fmla="*/ 141 h 34"/>
                  <a:gd name="T16" fmla="*/ 21 w 12"/>
                  <a:gd name="T17" fmla="*/ 92 h 34"/>
                  <a:gd name="T18" fmla="*/ 0 w 12"/>
                  <a:gd name="T19" fmla="*/ 37 h 34"/>
                  <a:gd name="T20" fmla="*/ 0 w 12"/>
                  <a:gd name="T21" fmla="*/ 37 h 34"/>
                  <a:gd name="T22" fmla="*/ 16 w 12"/>
                  <a:gd name="T23" fmla="*/ 92 h 34"/>
                  <a:gd name="T24" fmla="*/ 28 w 12"/>
                  <a:gd name="T25" fmla="*/ 141 h 34"/>
                  <a:gd name="T26" fmla="*/ 21 w 12"/>
                  <a:gd name="T27" fmla="*/ 177 h 34"/>
                  <a:gd name="T28" fmla="*/ 16 w 12"/>
                  <a:gd name="T29" fmla="*/ 206 h 34"/>
                  <a:gd name="T30" fmla="*/ 21 w 12"/>
                  <a:gd name="T31" fmla="*/ 208 h 34"/>
                  <a:gd name="T32" fmla="*/ 37 w 12"/>
                  <a:gd name="T33" fmla="*/ 206 h 34"/>
                  <a:gd name="T34" fmla="*/ 49 w 12"/>
                  <a:gd name="T35" fmla="*/ 30 h 34"/>
                  <a:gd name="T36" fmla="*/ 16 w 12"/>
                  <a:gd name="T37" fmla="*/ 0 h 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" h="34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7" y="3"/>
                      <a:pt x="8" y="5"/>
                    </a:cubicBezTo>
                    <a:cubicBezTo>
                      <a:pt x="11" y="13"/>
                      <a:pt x="10" y="29"/>
                      <a:pt x="6" y="33"/>
                    </a:cubicBezTo>
                    <a:cubicBezTo>
                      <a:pt x="6" y="33"/>
                      <a:pt x="5" y="34"/>
                      <a:pt x="4" y="34"/>
                    </a:cubicBezTo>
                    <a:cubicBezTo>
                      <a:pt x="4" y="34"/>
                      <a:pt x="3" y="33"/>
                      <a:pt x="3" y="33"/>
                    </a:cubicBezTo>
                    <a:cubicBezTo>
                      <a:pt x="4" y="32"/>
                      <a:pt x="4" y="30"/>
                      <a:pt x="4" y="29"/>
                    </a:cubicBezTo>
                    <a:cubicBezTo>
                      <a:pt x="5" y="27"/>
                      <a:pt x="6" y="25"/>
                      <a:pt x="6" y="23"/>
                    </a:cubicBezTo>
                    <a:cubicBezTo>
                      <a:pt x="6" y="20"/>
                      <a:pt x="5" y="17"/>
                      <a:pt x="4" y="15"/>
                    </a:cubicBezTo>
                    <a:cubicBezTo>
                      <a:pt x="3" y="13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9"/>
                      <a:pt x="2" y="13"/>
                      <a:pt x="3" y="15"/>
                    </a:cubicBezTo>
                    <a:cubicBezTo>
                      <a:pt x="4" y="18"/>
                      <a:pt x="5" y="20"/>
                      <a:pt x="5" y="23"/>
                    </a:cubicBezTo>
                    <a:cubicBezTo>
                      <a:pt x="5" y="25"/>
                      <a:pt x="5" y="27"/>
                      <a:pt x="4" y="29"/>
                    </a:cubicBezTo>
                    <a:cubicBezTo>
                      <a:pt x="3" y="30"/>
                      <a:pt x="3" y="32"/>
                      <a:pt x="3" y="33"/>
                    </a:cubicBezTo>
                    <a:cubicBezTo>
                      <a:pt x="3" y="33"/>
                      <a:pt x="3" y="34"/>
                      <a:pt x="4" y="34"/>
                    </a:cubicBezTo>
                    <a:cubicBezTo>
                      <a:pt x="5" y="34"/>
                      <a:pt x="6" y="34"/>
                      <a:pt x="7" y="33"/>
                    </a:cubicBezTo>
                    <a:cubicBezTo>
                      <a:pt x="11" y="29"/>
                      <a:pt x="12" y="13"/>
                      <a:pt x="9" y="5"/>
                    </a:cubicBezTo>
                    <a:cubicBezTo>
                      <a:pt x="8" y="2"/>
                      <a:pt x="6" y="0"/>
                      <a:pt x="3" y="0"/>
                    </a:cubicBezTo>
                    <a:close/>
                  </a:path>
                </a:pathLst>
              </a:custGeom>
              <a:solidFill>
                <a:srgbClr val="BD9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87" name="Freeform 153"/>
              <p:cNvSpPr>
                <a:spLocks/>
              </p:cNvSpPr>
              <p:nvPr/>
            </p:nvSpPr>
            <p:spPr bwMode="auto">
              <a:xfrm>
                <a:off x="4619" y="2203"/>
                <a:ext cx="4" cy="6"/>
              </a:xfrm>
              <a:custGeom>
                <a:avLst/>
                <a:gdLst>
                  <a:gd name="T0" fmla="*/ 12 w 3"/>
                  <a:gd name="T1" fmla="*/ 0 h 4"/>
                  <a:gd name="T2" fmla="*/ 0 w 3"/>
                  <a:gd name="T3" fmla="*/ 27 h 4"/>
                  <a:gd name="T4" fmla="*/ 16 w 3"/>
                  <a:gd name="T5" fmla="*/ 18 h 4"/>
                  <a:gd name="T6" fmla="*/ 12 w 3"/>
                  <a:gd name="T7" fmla="*/ 48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cubicBezTo>
                      <a:pt x="3" y="3"/>
                      <a:pt x="2" y="4"/>
                      <a:pt x="2" y="4"/>
                    </a:cubicBezTo>
                  </a:path>
                </a:pathLst>
              </a:custGeom>
              <a:noFill/>
              <a:ln w="7938" cap="flat">
                <a:solidFill>
                  <a:srgbClr val="A5758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88" name="Freeform 154"/>
              <p:cNvSpPr>
                <a:spLocks/>
              </p:cNvSpPr>
              <p:nvPr/>
            </p:nvSpPr>
            <p:spPr bwMode="auto">
              <a:xfrm>
                <a:off x="4616" y="2304"/>
                <a:ext cx="3" cy="4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2 h 3"/>
                  <a:gd name="T4" fmla="*/ 0 w 2"/>
                  <a:gd name="T5" fmla="*/ 0 h 3"/>
                  <a:gd name="T6" fmla="*/ 18 w 2"/>
                  <a:gd name="T7" fmla="*/ 12 h 3"/>
                  <a:gd name="T8" fmla="*/ 27 w 2"/>
                  <a:gd name="T9" fmla="*/ 0 h 3"/>
                  <a:gd name="T10" fmla="*/ 27 w 2"/>
                  <a:gd name="T11" fmla="*/ 16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2" y="1"/>
                      <a:pt x="2" y="2"/>
                      <a:pt x="2" y="3"/>
                    </a:cubicBezTo>
                  </a:path>
                </a:pathLst>
              </a:custGeom>
              <a:noFill/>
              <a:ln w="7938" cap="flat">
                <a:solidFill>
                  <a:srgbClr val="A5758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89" name="Freeform 155"/>
              <p:cNvSpPr>
                <a:spLocks/>
              </p:cNvSpPr>
              <p:nvPr/>
            </p:nvSpPr>
            <p:spPr bwMode="auto">
              <a:xfrm>
                <a:off x="4654" y="2291"/>
                <a:ext cx="1" cy="4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16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0"/>
                      <a:pt x="0" y="2"/>
                      <a:pt x="0" y="3"/>
                    </a:cubicBezTo>
                  </a:path>
                </a:pathLst>
              </a:custGeom>
              <a:noFill/>
              <a:ln w="7938" cap="flat">
                <a:solidFill>
                  <a:srgbClr val="A5758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90" name="Freeform 156"/>
              <p:cNvSpPr>
                <a:spLocks/>
              </p:cNvSpPr>
              <p:nvPr/>
            </p:nvSpPr>
            <p:spPr bwMode="auto">
              <a:xfrm>
                <a:off x="4658" y="2264"/>
                <a:ext cx="1" cy="3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7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</a:path>
                </a:pathLst>
              </a:custGeom>
              <a:noFill/>
              <a:ln w="7938" cap="flat">
                <a:solidFill>
                  <a:srgbClr val="A5758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91" name="Freeform 157"/>
              <p:cNvSpPr>
                <a:spLocks/>
              </p:cNvSpPr>
              <p:nvPr/>
            </p:nvSpPr>
            <p:spPr bwMode="auto">
              <a:xfrm>
                <a:off x="4650" y="2222"/>
                <a:ext cx="4" cy="4"/>
              </a:xfrm>
              <a:custGeom>
                <a:avLst/>
                <a:gdLst>
                  <a:gd name="T0" fmla="*/ 12 w 3"/>
                  <a:gd name="T1" fmla="*/ 16 h 3"/>
                  <a:gd name="T2" fmla="*/ 1 w 3"/>
                  <a:gd name="T3" fmla="*/ 16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0" y="1"/>
                      <a:pt x="1" y="3"/>
                    </a:cubicBezTo>
                  </a:path>
                </a:pathLst>
              </a:custGeom>
              <a:noFill/>
              <a:ln w="7938" cap="flat">
                <a:solidFill>
                  <a:srgbClr val="A5758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92" name="Freeform 158"/>
              <p:cNvSpPr>
                <a:spLocks/>
              </p:cNvSpPr>
              <p:nvPr/>
            </p:nvSpPr>
            <p:spPr bwMode="auto">
              <a:xfrm>
                <a:off x="4657" y="224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noFill/>
              <a:ln w="7938" cap="flat">
                <a:solidFill>
                  <a:srgbClr val="A5758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93" name="Freeform 159"/>
              <p:cNvSpPr>
                <a:spLocks noEditPoints="1"/>
              </p:cNvSpPr>
              <p:nvPr/>
            </p:nvSpPr>
            <p:spPr bwMode="auto">
              <a:xfrm>
                <a:off x="4355" y="1745"/>
                <a:ext cx="178" cy="194"/>
              </a:xfrm>
              <a:custGeom>
                <a:avLst/>
                <a:gdLst>
                  <a:gd name="T0" fmla="*/ 769 w 132"/>
                  <a:gd name="T1" fmla="*/ 12 h 144"/>
                  <a:gd name="T2" fmla="*/ 654 w 132"/>
                  <a:gd name="T3" fmla="*/ 78 h 144"/>
                  <a:gd name="T4" fmla="*/ 568 w 132"/>
                  <a:gd name="T5" fmla="*/ 105 h 144"/>
                  <a:gd name="T6" fmla="*/ 662 w 132"/>
                  <a:gd name="T7" fmla="*/ 98 h 144"/>
                  <a:gd name="T8" fmla="*/ 694 w 132"/>
                  <a:gd name="T9" fmla="*/ 115 h 144"/>
                  <a:gd name="T10" fmla="*/ 632 w 132"/>
                  <a:gd name="T11" fmla="*/ 162 h 144"/>
                  <a:gd name="T12" fmla="*/ 512 w 132"/>
                  <a:gd name="T13" fmla="*/ 189 h 144"/>
                  <a:gd name="T14" fmla="*/ 396 w 132"/>
                  <a:gd name="T15" fmla="*/ 226 h 144"/>
                  <a:gd name="T16" fmla="*/ 512 w 132"/>
                  <a:gd name="T17" fmla="*/ 209 h 144"/>
                  <a:gd name="T18" fmla="*/ 414 w 132"/>
                  <a:gd name="T19" fmla="*/ 310 h 144"/>
                  <a:gd name="T20" fmla="*/ 392 w 132"/>
                  <a:gd name="T21" fmla="*/ 323 h 144"/>
                  <a:gd name="T22" fmla="*/ 132 w 132"/>
                  <a:gd name="T23" fmla="*/ 296 h 144"/>
                  <a:gd name="T24" fmla="*/ 115 w 132"/>
                  <a:gd name="T25" fmla="*/ 260 h 144"/>
                  <a:gd name="T26" fmla="*/ 105 w 132"/>
                  <a:gd name="T27" fmla="*/ 304 h 144"/>
                  <a:gd name="T28" fmla="*/ 105 w 132"/>
                  <a:gd name="T29" fmla="*/ 310 h 144"/>
                  <a:gd name="T30" fmla="*/ 115 w 132"/>
                  <a:gd name="T31" fmla="*/ 372 h 144"/>
                  <a:gd name="T32" fmla="*/ 0 w 132"/>
                  <a:gd name="T33" fmla="*/ 399 h 144"/>
                  <a:gd name="T34" fmla="*/ 125 w 132"/>
                  <a:gd name="T35" fmla="*/ 408 h 144"/>
                  <a:gd name="T36" fmla="*/ 140 w 132"/>
                  <a:gd name="T37" fmla="*/ 512 h 144"/>
                  <a:gd name="T38" fmla="*/ 140 w 132"/>
                  <a:gd name="T39" fmla="*/ 513 h 144"/>
                  <a:gd name="T40" fmla="*/ 85 w 132"/>
                  <a:gd name="T41" fmla="*/ 648 h 144"/>
                  <a:gd name="T42" fmla="*/ 89 w 132"/>
                  <a:gd name="T43" fmla="*/ 846 h 144"/>
                  <a:gd name="T44" fmla="*/ 115 w 132"/>
                  <a:gd name="T45" fmla="*/ 846 h 144"/>
                  <a:gd name="T46" fmla="*/ 105 w 132"/>
                  <a:gd name="T47" fmla="*/ 754 h 144"/>
                  <a:gd name="T48" fmla="*/ 218 w 132"/>
                  <a:gd name="T49" fmla="*/ 590 h 144"/>
                  <a:gd name="T50" fmla="*/ 220 w 132"/>
                  <a:gd name="T51" fmla="*/ 626 h 144"/>
                  <a:gd name="T52" fmla="*/ 245 w 132"/>
                  <a:gd name="T53" fmla="*/ 624 h 144"/>
                  <a:gd name="T54" fmla="*/ 258 w 132"/>
                  <a:gd name="T55" fmla="*/ 445 h 144"/>
                  <a:gd name="T56" fmla="*/ 324 w 132"/>
                  <a:gd name="T57" fmla="*/ 345 h 144"/>
                  <a:gd name="T58" fmla="*/ 615 w 132"/>
                  <a:gd name="T59" fmla="*/ 372 h 144"/>
                  <a:gd name="T60" fmla="*/ 605 w 132"/>
                  <a:gd name="T61" fmla="*/ 430 h 144"/>
                  <a:gd name="T62" fmla="*/ 632 w 132"/>
                  <a:gd name="T63" fmla="*/ 350 h 144"/>
                  <a:gd name="T64" fmla="*/ 752 w 132"/>
                  <a:gd name="T65" fmla="*/ 205 h 144"/>
                  <a:gd name="T66" fmla="*/ 752 w 132"/>
                  <a:gd name="T67" fmla="*/ 85 h 144"/>
                  <a:gd name="T68" fmla="*/ 769 w 132"/>
                  <a:gd name="T69" fmla="*/ 73 h 144"/>
                  <a:gd name="T70" fmla="*/ 794 w 132"/>
                  <a:gd name="T71" fmla="*/ 16 h 144"/>
                  <a:gd name="T72" fmla="*/ 105 w 132"/>
                  <a:gd name="T73" fmla="*/ 648 h 144"/>
                  <a:gd name="T74" fmla="*/ 162 w 132"/>
                  <a:gd name="T75" fmla="*/ 521 h 144"/>
                  <a:gd name="T76" fmla="*/ 209 w 132"/>
                  <a:gd name="T77" fmla="*/ 496 h 144"/>
                  <a:gd name="T78" fmla="*/ 105 w 132"/>
                  <a:gd name="T79" fmla="*/ 648 h 144"/>
                  <a:gd name="T80" fmla="*/ 240 w 132"/>
                  <a:gd name="T81" fmla="*/ 424 h 144"/>
                  <a:gd name="T82" fmla="*/ 218 w 132"/>
                  <a:gd name="T83" fmla="*/ 472 h 144"/>
                  <a:gd name="T84" fmla="*/ 152 w 132"/>
                  <a:gd name="T85" fmla="*/ 399 h 144"/>
                  <a:gd name="T86" fmla="*/ 142 w 132"/>
                  <a:gd name="T87" fmla="*/ 392 h 144"/>
                  <a:gd name="T88" fmla="*/ 132 w 132"/>
                  <a:gd name="T89" fmla="*/ 330 h 144"/>
                  <a:gd name="T90" fmla="*/ 220 w 132"/>
                  <a:gd name="T91" fmla="*/ 333 h 144"/>
                  <a:gd name="T92" fmla="*/ 266 w 132"/>
                  <a:gd name="T93" fmla="*/ 408 h 144"/>
                  <a:gd name="T94" fmla="*/ 485 w 132"/>
                  <a:gd name="T95" fmla="*/ 276 h 144"/>
                  <a:gd name="T96" fmla="*/ 558 w 132"/>
                  <a:gd name="T97" fmla="*/ 209 h 144"/>
                  <a:gd name="T98" fmla="*/ 626 w 132"/>
                  <a:gd name="T99" fmla="*/ 190 h 144"/>
                  <a:gd name="T100" fmla="*/ 605 w 132"/>
                  <a:gd name="T101" fmla="*/ 323 h 144"/>
                  <a:gd name="T102" fmla="*/ 445 w 132"/>
                  <a:gd name="T103" fmla="*/ 315 h 144"/>
                  <a:gd name="T104" fmla="*/ 730 w 132"/>
                  <a:gd name="T105" fmla="*/ 205 h 144"/>
                  <a:gd name="T106" fmla="*/ 653 w 132"/>
                  <a:gd name="T107" fmla="*/ 205 h 144"/>
                  <a:gd name="T108" fmla="*/ 674 w 132"/>
                  <a:gd name="T109" fmla="*/ 168 h 144"/>
                  <a:gd name="T110" fmla="*/ 709 w 132"/>
                  <a:gd name="T111" fmla="*/ 125 h 144"/>
                  <a:gd name="T112" fmla="*/ 730 w 132"/>
                  <a:gd name="T113" fmla="*/ 162 h 14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32" h="144">
                    <a:moveTo>
                      <a:pt x="130" y="1"/>
                    </a:moveTo>
                    <a:cubicBezTo>
                      <a:pt x="129" y="0"/>
                      <a:pt x="128" y="1"/>
                      <a:pt x="128" y="2"/>
                    </a:cubicBezTo>
                    <a:cubicBezTo>
                      <a:pt x="127" y="5"/>
                      <a:pt x="126" y="7"/>
                      <a:pt x="124" y="9"/>
                    </a:cubicBezTo>
                    <a:cubicBezTo>
                      <a:pt x="118" y="9"/>
                      <a:pt x="113" y="11"/>
                      <a:pt x="109" y="13"/>
                    </a:cubicBezTo>
                    <a:cubicBezTo>
                      <a:pt x="104" y="14"/>
                      <a:pt x="101" y="16"/>
                      <a:pt x="96" y="16"/>
                    </a:cubicBezTo>
                    <a:cubicBezTo>
                      <a:pt x="95" y="16"/>
                      <a:pt x="94" y="17"/>
                      <a:pt x="94" y="18"/>
                    </a:cubicBezTo>
                    <a:cubicBezTo>
                      <a:pt x="94" y="19"/>
                      <a:pt x="95" y="20"/>
                      <a:pt x="96" y="20"/>
                    </a:cubicBezTo>
                    <a:cubicBezTo>
                      <a:pt x="101" y="20"/>
                      <a:pt x="106" y="18"/>
                      <a:pt x="110" y="16"/>
                    </a:cubicBezTo>
                    <a:cubicBezTo>
                      <a:pt x="114" y="15"/>
                      <a:pt x="117" y="14"/>
                      <a:pt x="121" y="13"/>
                    </a:cubicBezTo>
                    <a:cubicBezTo>
                      <a:pt x="119" y="15"/>
                      <a:pt x="117" y="17"/>
                      <a:pt x="116" y="19"/>
                    </a:cubicBezTo>
                    <a:cubicBezTo>
                      <a:pt x="114" y="21"/>
                      <a:pt x="112" y="22"/>
                      <a:pt x="110" y="24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2" y="29"/>
                      <a:pt x="99" y="30"/>
                      <a:pt x="96" y="31"/>
                    </a:cubicBezTo>
                    <a:cubicBezTo>
                      <a:pt x="92" y="32"/>
                      <a:pt x="88" y="31"/>
                      <a:pt x="85" y="31"/>
                    </a:cubicBezTo>
                    <a:cubicBezTo>
                      <a:pt x="79" y="31"/>
                      <a:pt x="73" y="31"/>
                      <a:pt x="66" y="36"/>
                    </a:cubicBezTo>
                    <a:cubicBezTo>
                      <a:pt x="65" y="36"/>
                      <a:pt x="65" y="37"/>
                      <a:pt x="66" y="38"/>
                    </a:cubicBezTo>
                    <a:cubicBezTo>
                      <a:pt x="67" y="39"/>
                      <a:pt x="68" y="39"/>
                      <a:pt x="69" y="39"/>
                    </a:cubicBezTo>
                    <a:cubicBezTo>
                      <a:pt x="74" y="35"/>
                      <a:pt x="79" y="35"/>
                      <a:pt x="85" y="35"/>
                    </a:cubicBezTo>
                    <a:cubicBezTo>
                      <a:pt x="82" y="38"/>
                      <a:pt x="80" y="40"/>
                      <a:pt x="78" y="43"/>
                    </a:cubicBezTo>
                    <a:cubicBezTo>
                      <a:pt x="75" y="47"/>
                      <a:pt x="73" y="50"/>
                      <a:pt x="69" y="52"/>
                    </a:cubicBezTo>
                    <a:cubicBezTo>
                      <a:pt x="68" y="52"/>
                      <a:pt x="68" y="53"/>
                      <a:pt x="68" y="54"/>
                    </a:cubicBezTo>
                    <a:cubicBezTo>
                      <a:pt x="67" y="54"/>
                      <a:pt x="66" y="54"/>
                      <a:pt x="65" y="54"/>
                    </a:cubicBezTo>
                    <a:cubicBezTo>
                      <a:pt x="56" y="55"/>
                      <a:pt x="47" y="54"/>
                      <a:pt x="37" y="52"/>
                    </a:cubicBezTo>
                    <a:cubicBezTo>
                      <a:pt x="32" y="51"/>
                      <a:pt x="27" y="50"/>
                      <a:pt x="22" y="50"/>
                    </a:cubicBezTo>
                    <a:cubicBezTo>
                      <a:pt x="22" y="48"/>
                      <a:pt x="22" y="47"/>
                      <a:pt x="21" y="46"/>
                    </a:cubicBezTo>
                    <a:cubicBezTo>
                      <a:pt x="21" y="45"/>
                      <a:pt x="20" y="44"/>
                      <a:pt x="19" y="44"/>
                    </a:cubicBezTo>
                    <a:cubicBezTo>
                      <a:pt x="18" y="45"/>
                      <a:pt x="17" y="46"/>
                      <a:pt x="17" y="47"/>
                    </a:cubicBezTo>
                    <a:cubicBezTo>
                      <a:pt x="18" y="48"/>
                      <a:pt x="18" y="49"/>
                      <a:pt x="18" y="51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8" y="53"/>
                      <a:pt x="18" y="54"/>
                      <a:pt x="18" y="55"/>
                    </a:cubicBezTo>
                    <a:cubicBezTo>
                      <a:pt x="19" y="57"/>
                      <a:pt x="19" y="60"/>
                      <a:pt x="19" y="62"/>
                    </a:cubicBezTo>
                    <a:cubicBezTo>
                      <a:pt x="14" y="60"/>
                      <a:pt x="8" y="59"/>
                      <a:pt x="1" y="64"/>
                    </a:cubicBezTo>
                    <a:cubicBezTo>
                      <a:pt x="0" y="65"/>
                      <a:pt x="0" y="66"/>
                      <a:pt x="0" y="67"/>
                    </a:cubicBezTo>
                    <a:cubicBezTo>
                      <a:pt x="1" y="68"/>
                      <a:pt x="2" y="68"/>
                      <a:pt x="3" y="67"/>
                    </a:cubicBezTo>
                    <a:cubicBezTo>
                      <a:pt x="10" y="63"/>
                      <a:pt x="15" y="64"/>
                      <a:pt x="21" y="68"/>
                    </a:cubicBezTo>
                    <a:cubicBezTo>
                      <a:pt x="21" y="68"/>
                      <a:pt x="22" y="69"/>
                      <a:pt x="22" y="69"/>
                    </a:cubicBezTo>
                    <a:cubicBezTo>
                      <a:pt x="24" y="75"/>
                      <a:pt x="26" y="78"/>
                      <a:pt x="23" y="85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23" y="86"/>
                      <a:pt x="23" y="86"/>
                      <a:pt x="23" y="86"/>
                    </a:cubicBezTo>
                    <a:cubicBezTo>
                      <a:pt x="22" y="88"/>
                      <a:pt x="20" y="92"/>
                      <a:pt x="20" y="92"/>
                    </a:cubicBezTo>
                    <a:cubicBezTo>
                      <a:pt x="17" y="97"/>
                      <a:pt x="15" y="102"/>
                      <a:pt x="14" y="108"/>
                    </a:cubicBezTo>
                    <a:cubicBezTo>
                      <a:pt x="13" y="116"/>
                      <a:pt x="14" y="124"/>
                      <a:pt x="14" y="131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15" y="143"/>
                      <a:pt x="16" y="144"/>
                      <a:pt x="17" y="144"/>
                    </a:cubicBezTo>
                    <a:cubicBezTo>
                      <a:pt x="18" y="144"/>
                      <a:pt x="19" y="143"/>
                      <a:pt x="19" y="142"/>
                    </a:cubicBezTo>
                    <a:cubicBezTo>
                      <a:pt x="18" y="131"/>
                      <a:pt x="18" y="131"/>
                      <a:pt x="18" y="131"/>
                    </a:cubicBezTo>
                    <a:cubicBezTo>
                      <a:pt x="18" y="129"/>
                      <a:pt x="18" y="127"/>
                      <a:pt x="18" y="126"/>
                    </a:cubicBezTo>
                    <a:cubicBezTo>
                      <a:pt x="18" y="125"/>
                      <a:pt x="18" y="125"/>
                      <a:pt x="18" y="125"/>
                    </a:cubicBezTo>
                    <a:cubicBezTo>
                      <a:pt x="16" y="110"/>
                      <a:pt x="29" y="102"/>
                      <a:pt x="36" y="99"/>
                    </a:cubicBezTo>
                    <a:cubicBezTo>
                      <a:pt x="36" y="100"/>
                      <a:pt x="37" y="100"/>
                      <a:pt x="37" y="100"/>
                    </a:cubicBezTo>
                    <a:cubicBezTo>
                      <a:pt x="37" y="105"/>
                      <a:pt x="37" y="105"/>
                      <a:pt x="37" y="105"/>
                    </a:cubicBezTo>
                    <a:cubicBezTo>
                      <a:pt x="38" y="106"/>
                      <a:pt x="39" y="107"/>
                      <a:pt x="40" y="107"/>
                    </a:cubicBezTo>
                    <a:cubicBezTo>
                      <a:pt x="41" y="107"/>
                      <a:pt x="42" y="106"/>
                      <a:pt x="41" y="104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39" y="91"/>
                      <a:pt x="37" y="81"/>
                      <a:pt x="43" y="74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50" y="68"/>
                      <a:pt x="52" y="65"/>
                      <a:pt x="54" y="58"/>
                    </a:cubicBezTo>
                    <a:cubicBezTo>
                      <a:pt x="58" y="59"/>
                      <a:pt x="62" y="59"/>
                      <a:pt x="66" y="58"/>
                    </a:cubicBezTo>
                    <a:cubicBezTo>
                      <a:pt x="82" y="55"/>
                      <a:pt x="95" y="58"/>
                      <a:pt x="102" y="62"/>
                    </a:cubicBezTo>
                    <a:cubicBezTo>
                      <a:pt x="102" y="64"/>
                      <a:pt x="102" y="66"/>
                      <a:pt x="100" y="69"/>
                    </a:cubicBezTo>
                    <a:cubicBezTo>
                      <a:pt x="100" y="70"/>
                      <a:pt x="100" y="71"/>
                      <a:pt x="101" y="72"/>
                    </a:cubicBezTo>
                    <a:cubicBezTo>
                      <a:pt x="102" y="72"/>
                      <a:pt x="103" y="72"/>
                      <a:pt x="104" y="71"/>
                    </a:cubicBezTo>
                    <a:cubicBezTo>
                      <a:pt x="107" y="67"/>
                      <a:pt x="106" y="63"/>
                      <a:pt x="105" y="59"/>
                    </a:cubicBezTo>
                    <a:cubicBezTo>
                      <a:pt x="105" y="55"/>
                      <a:pt x="105" y="55"/>
                      <a:pt x="105" y="55"/>
                    </a:cubicBezTo>
                    <a:cubicBezTo>
                      <a:pt x="114" y="52"/>
                      <a:pt x="124" y="48"/>
                      <a:pt x="125" y="34"/>
                    </a:cubicBezTo>
                    <a:cubicBezTo>
                      <a:pt x="125" y="27"/>
                      <a:pt x="125" y="27"/>
                      <a:pt x="125" y="27"/>
                    </a:cubicBezTo>
                    <a:cubicBezTo>
                      <a:pt x="124" y="23"/>
                      <a:pt x="124" y="18"/>
                      <a:pt x="125" y="14"/>
                    </a:cubicBezTo>
                    <a:cubicBezTo>
                      <a:pt x="126" y="14"/>
                      <a:pt x="126" y="14"/>
                      <a:pt x="126" y="13"/>
                    </a:cubicBezTo>
                    <a:cubicBezTo>
                      <a:pt x="127" y="13"/>
                      <a:pt x="128" y="13"/>
                      <a:pt x="128" y="12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30" y="9"/>
                      <a:pt x="131" y="6"/>
                      <a:pt x="132" y="3"/>
                    </a:cubicBezTo>
                    <a:cubicBezTo>
                      <a:pt x="132" y="2"/>
                      <a:pt x="132" y="1"/>
                      <a:pt x="130" y="1"/>
                    </a:cubicBezTo>
                    <a:close/>
                    <a:moveTo>
                      <a:pt x="18" y="108"/>
                    </a:moveTo>
                    <a:cubicBezTo>
                      <a:pt x="19" y="103"/>
                      <a:pt x="21" y="99"/>
                      <a:pt x="24" y="94"/>
                    </a:cubicBezTo>
                    <a:cubicBezTo>
                      <a:pt x="27" y="87"/>
                      <a:pt x="27" y="87"/>
                      <a:pt x="27" y="87"/>
                    </a:cubicBezTo>
                    <a:cubicBezTo>
                      <a:pt x="27" y="87"/>
                      <a:pt x="27" y="87"/>
                      <a:pt x="27" y="87"/>
                    </a:cubicBezTo>
                    <a:cubicBezTo>
                      <a:pt x="29" y="84"/>
                      <a:pt x="31" y="83"/>
                      <a:pt x="35" y="83"/>
                    </a:cubicBezTo>
                    <a:cubicBezTo>
                      <a:pt x="35" y="87"/>
                      <a:pt x="35" y="91"/>
                      <a:pt x="36" y="95"/>
                    </a:cubicBezTo>
                    <a:cubicBezTo>
                      <a:pt x="28" y="98"/>
                      <a:pt x="22" y="103"/>
                      <a:pt x="18" y="108"/>
                    </a:cubicBezTo>
                    <a:close/>
                    <a:moveTo>
                      <a:pt x="44" y="68"/>
                    </a:moveTo>
                    <a:cubicBezTo>
                      <a:pt x="40" y="71"/>
                      <a:pt x="40" y="71"/>
                      <a:pt x="40" y="71"/>
                    </a:cubicBezTo>
                    <a:cubicBezTo>
                      <a:pt x="38" y="74"/>
                      <a:pt x="37" y="76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3" y="79"/>
                      <a:pt x="31" y="79"/>
                      <a:pt x="29" y="80"/>
                    </a:cubicBezTo>
                    <a:cubicBezTo>
                      <a:pt x="29" y="75"/>
                      <a:pt x="27" y="72"/>
                      <a:pt x="25" y="67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5"/>
                      <a:pt x="24" y="65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3" y="61"/>
                      <a:pt x="23" y="58"/>
                      <a:pt x="22" y="55"/>
                    </a:cubicBezTo>
                    <a:cubicBezTo>
                      <a:pt x="22" y="55"/>
                      <a:pt x="22" y="54"/>
                      <a:pt x="22" y="54"/>
                    </a:cubicBezTo>
                    <a:cubicBezTo>
                      <a:pt x="27" y="54"/>
                      <a:pt x="32" y="55"/>
                      <a:pt x="37" y="56"/>
                    </a:cubicBezTo>
                    <a:cubicBezTo>
                      <a:pt x="41" y="57"/>
                      <a:pt x="45" y="58"/>
                      <a:pt x="50" y="58"/>
                    </a:cubicBezTo>
                    <a:cubicBezTo>
                      <a:pt x="49" y="63"/>
                      <a:pt x="47" y="65"/>
                      <a:pt x="44" y="68"/>
                    </a:cubicBezTo>
                    <a:close/>
                    <a:moveTo>
                      <a:pt x="74" y="53"/>
                    </a:moveTo>
                    <a:cubicBezTo>
                      <a:pt x="77" y="51"/>
                      <a:pt x="79" y="48"/>
                      <a:pt x="81" y="46"/>
                    </a:cubicBezTo>
                    <a:cubicBezTo>
                      <a:pt x="84" y="41"/>
                      <a:pt x="87" y="37"/>
                      <a:pt x="92" y="36"/>
                    </a:cubicBezTo>
                    <a:cubicBezTo>
                      <a:pt x="92" y="36"/>
                      <a:pt x="93" y="36"/>
                      <a:pt x="93" y="35"/>
                    </a:cubicBezTo>
                    <a:cubicBezTo>
                      <a:pt x="94" y="35"/>
                      <a:pt x="95" y="35"/>
                      <a:pt x="97" y="35"/>
                    </a:cubicBezTo>
                    <a:cubicBezTo>
                      <a:pt x="99" y="34"/>
                      <a:pt x="102" y="33"/>
                      <a:pt x="104" y="32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1" y="38"/>
                      <a:pt x="101" y="50"/>
                      <a:pt x="101" y="54"/>
                    </a:cubicBezTo>
                    <a:cubicBezTo>
                      <a:pt x="101" y="57"/>
                      <a:pt x="101" y="57"/>
                      <a:pt x="101" y="57"/>
                    </a:cubicBezTo>
                    <a:cubicBezTo>
                      <a:pt x="94" y="54"/>
                      <a:pt x="85" y="53"/>
                      <a:pt x="74" y="53"/>
                    </a:cubicBezTo>
                    <a:close/>
                    <a:moveTo>
                      <a:pt x="121" y="27"/>
                    </a:moveTo>
                    <a:cubicBezTo>
                      <a:pt x="121" y="34"/>
                      <a:pt x="121" y="34"/>
                      <a:pt x="121" y="34"/>
                    </a:cubicBezTo>
                    <a:cubicBezTo>
                      <a:pt x="120" y="42"/>
                      <a:pt x="115" y="48"/>
                      <a:pt x="105" y="51"/>
                    </a:cubicBezTo>
                    <a:cubicBezTo>
                      <a:pt x="105" y="46"/>
                      <a:pt x="105" y="38"/>
                      <a:pt x="108" y="34"/>
                    </a:cubicBezTo>
                    <a:cubicBezTo>
                      <a:pt x="109" y="32"/>
                      <a:pt x="110" y="30"/>
                      <a:pt x="112" y="28"/>
                    </a:cubicBezTo>
                    <a:cubicBezTo>
                      <a:pt x="112" y="28"/>
                      <a:pt x="112" y="28"/>
                      <a:pt x="112" y="28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5" y="25"/>
                      <a:pt x="117" y="23"/>
                      <a:pt x="118" y="21"/>
                    </a:cubicBezTo>
                    <a:cubicBezTo>
                      <a:pt x="119" y="21"/>
                      <a:pt x="120" y="20"/>
                      <a:pt x="121" y="19"/>
                    </a:cubicBezTo>
                    <a:cubicBezTo>
                      <a:pt x="120" y="22"/>
                      <a:pt x="121" y="25"/>
                      <a:pt x="121" y="27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94" name="Freeform 160"/>
              <p:cNvSpPr>
                <a:spLocks noEditPoints="1"/>
              </p:cNvSpPr>
              <p:nvPr/>
            </p:nvSpPr>
            <p:spPr bwMode="auto">
              <a:xfrm>
                <a:off x="4355" y="1745"/>
                <a:ext cx="178" cy="194"/>
              </a:xfrm>
              <a:custGeom>
                <a:avLst/>
                <a:gdLst>
                  <a:gd name="T0" fmla="*/ 769 w 132"/>
                  <a:gd name="T1" fmla="*/ 12 h 144"/>
                  <a:gd name="T2" fmla="*/ 654 w 132"/>
                  <a:gd name="T3" fmla="*/ 78 h 144"/>
                  <a:gd name="T4" fmla="*/ 568 w 132"/>
                  <a:gd name="T5" fmla="*/ 105 h 144"/>
                  <a:gd name="T6" fmla="*/ 662 w 132"/>
                  <a:gd name="T7" fmla="*/ 98 h 144"/>
                  <a:gd name="T8" fmla="*/ 694 w 132"/>
                  <a:gd name="T9" fmla="*/ 115 h 144"/>
                  <a:gd name="T10" fmla="*/ 632 w 132"/>
                  <a:gd name="T11" fmla="*/ 162 h 144"/>
                  <a:gd name="T12" fmla="*/ 512 w 132"/>
                  <a:gd name="T13" fmla="*/ 189 h 144"/>
                  <a:gd name="T14" fmla="*/ 396 w 132"/>
                  <a:gd name="T15" fmla="*/ 226 h 144"/>
                  <a:gd name="T16" fmla="*/ 512 w 132"/>
                  <a:gd name="T17" fmla="*/ 209 h 144"/>
                  <a:gd name="T18" fmla="*/ 414 w 132"/>
                  <a:gd name="T19" fmla="*/ 310 h 144"/>
                  <a:gd name="T20" fmla="*/ 392 w 132"/>
                  <a:gd name="T21" fmla="*/ 323 h 144"/>
                  <a:gd name="T22" fmla="*/ 132 w 132"/>
                  <a:gd name="T23" fmla="*/ 296 h 144"/>
                  <a:gd name="T24" fmla="*/ 115 w 132"/>
                  <a:gd name="T25" fmla="*/ 260 h 144"/>
                  <a:gd name="T26" fmla="*/ 105 w 132"/>
                  <a:gd name="T27" fmla="*/ 304 h 144"/>
                  <a:gd name="T28" fmla="*/ 105 w 132"/>
                  <a:gd name="T29" fmla="*/ 310 h 144"/>
                  <a:gd name="T30" fmla="*/ 115 w 132"/>
                  <a:gd name="T31" fmla="*/ 372 h 144"/>
                  <a:gd name="T32" fmla="*/ 0 w 132"/>
                  <a:gd name="T33" fmla="*/ 399 h 144"/>
                  <a:gd name="T34" fmla="*/ 125 w 132"/>
                  <a:gd name="T35" fmla="*/ 408 h 144"/>
                  <a:gd name="T36" fmla="*/ 140 w 132"/>
                  <a:gd name="T37" fmla="*/ 512 h 144"/>
                  <a:gd name="T38" fmla="*/ 140 w 132"/>
                  <a:gd name="T39" fmla="*/ 513 h 144"/>
                  <a:gd name="T40" fmla="*/ 85 w 132"/>
                  <a:gd name="T41" fmla="*/ 648 h 144"/>
                  <a:gd name="T42" fmla="*/ 89 w 132"/>
                  <a:gd name="T43" fmla="*/ 846 h 144"/>
                  <a:gd name="T44" fmla="*/ 115 w 132"/>
                  <a:gd name="T45" fmla="*/ 846 h 144"/>
                  <a:gd name="T46" fmla="*/ 105 w 132"/>
                  <a:gd name="T47" fmla="*/ 754 h 144"/>
                  <a:gd name="T48" fmla="*/ 218 w 132"/>
                  <a:gd name="T49" fmla="*/ 590 h 144"/>
                  <a:gd name="T50" fmla="*/ 220 w 132"/>
                  <a:gd name="T51" fmla="*/ 626 h 144"/>
                  <a:gd name="T52" fmla="*/ 245 w 132"/>
                  <a:gd name="T53" fmla="*/ 624 h 144"/>
                  <a:gd name="T54" fmla="*/ 258 w 132"/>
                  <a:gd name="T55" fmla="*/ 445 h 144"/>
                  <a:gd name="T56" fmla="*/ 324 w 132"/>
                  <a:gd name="T57" fmla="*/ 345 h 144"/>
                  <a:gd name="T58" fmla="*/ 615 w 132"/>
                  <a:gd name="T59" fmla="*/ 372 h 144"/>
                  <a:gd name="T60" fmla="*/ 605 w 132"/>
                  <a:gd name="T61" fmla="*/ 430 h 144"/>
                  <a:gd name="T62" fmla="*/ 632 w 132"/>
                  <a:gd name="T63" fmla="*/ 350 h 144"/>
                  <a:gd name="T64" fmla="*/ 752 w 132"/>
                  <a:gd name="T65" fmla="*/ 205 h 144"/>
                  <a:gd name="T66" fmla="*/ 752 w 132"/>
                  <a:gd name="T67" fmla="*/ 85 h 144"/>
                  <a:gd name="T68" fmla="*/ 769 w 132"/>
                  <a:gd name="T69" fmla="*/ 73 h 144"/>
                  <a:gd name="T70" fmla="*/ 794 w 132"/>
                  <a:gd name="T71" fmla="*/ 16 h 144"/>
                  <a:gd name="T72" fmla="*/ 105 w 132"/>
                  <a:gd name="T73" fmla="*/ 648 h 144"/>
                  <a:gd name="T74" fmla="*/ 162 w 132"/>
                  <a:gd name="T75" fmla="*/ 521 h 144"/>
                  <a:gd name="T76" fmla="*/ 209 w 132"/>
                  <a:gd name="T77" fmla="*/ 496 h 144"/>
                  <a:gd name="T78" fmla="*/ 105 w 132"/>
                  <a:gd name="T79" fmla="*/ 648 h 144"/>
                  <a:gd name="T80" fmla="*/ 240 w 132"/>
                  <a:gd name="T81" fmla="*/ 424 h 144"/>
                  <a:gd name="T82" fmla="*/ 218 w 132"/>
                  <a:gd name="T83" fmla="*/ 472 h 144"/>
                  <a:gd name="T84" fmla="*/ 152 w 132"/>
                  <a:gd name="T85" fmla="*/ 399 h 144"/>
                  <a:gd name="T86" fmla="*/ 142 w 132"/>
                  <a:gd name="T87" fmla="*/ 392 h 144"/>
                  <a:gd name="T88" fmla="*/ 132 w 132"/>
                  <a:gd name="T89" fmla="*/ 330 h 144"/>
                  <a:gd name="T90" fmla="*/ 220 w 132"/>
                  <a:gd name="T91" fmla="*/ 333 h 144"/>
                  <a:gd name="T92" fmla="*/ 266 w 132"/>
                  <a:gd name="T93" fmla="*/ 408 h 144"/>
                  <a:gd name="T94" fmla="*/ 485 w 132"/>
                  <a:gd name="T95" fmla="*/ 276 h 144"/>
                  <a:gd name="T96" fmla="*/ 558 w 132"/>
                  <a:gd name="T97" fmla="*/ 209 h 144"/>
                  <a:gd name="T98" fmla="*/ 626 w 132"/>
                  <a:gd name="T99" fmla="*/ 190 h 144"/>
                  <a:gd name="T100" fmla="*/ 605 w 132"/>
                  <a:gd name="T101" fmla="*/ 323 h 144"/>
                  <a:gd name="T102" fmla="*/ 445 w 132"/>
                  <a:gd name="T103" fmla="*/ 315 h 144"/>
                  <a:gd name="T104" fmla="*/ 730 w 132"/>
                  <a:gd name="T105" fmla="*/ 205 h 144"/>
                  <a:gd name="T106" fmla="*/ 653 w 132"/>
                  <a:gd name="T107" fmla="*/ 205 h 144"/>
                  <a:gd name="T108" fmla="*/ 674 w 132"/>
                  <a:gd name="T109" fmla="*/ 168 h 144"/>
                  <a:gd name="T110" fmla="*/ 709 w 132"/>
                  <a:gd name="T111" fmla="*/ 125 h 144"/>
                  <a:gd name="T112" fmla="*/ 730 w 132"/>
                  <a:gd name="T113" fmla="*/ 162 h 14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32" h="144">
                    <a:moveTo>
                      <a:pt x="130" y="1"/>
                    </a:moveTo>
                    <a:cubicBezTo>
                      <a:pt x="129" y="0"/>
                      <a:pt x="128" y="1"/>
                      <a:pt x="128" y="2"/>
                    </a:cubicBezTo>
                    <a:cubicBezTo>
                      <a:pt x="127" y="5"/>
                      <a:pt x="126" y="7"/>
                      <a:pt x="124" y="9"/>
                    </a:cubicBezTo>
                    <a:cubicBezTo>
                      <a:pt x="118" y="9"/>
                      <a:pt x="113" y="11"/>
                      <a:pt x="109" y="13"/>
                    </a:cubicBezTo>
                    <a:cubicBezTo>
                      <a:pt x="104" y="14"/>
                      <a:pt x="101" y="16"/>
                      <a:pt x="96" y="16"/>
                    </a:cubicBezTo>
                    <a:cubicBezTo>
                      <a:pt x="95" y="16"/>
                      <a:pt x="94" y="17"/>
                      <a:pt x="94" y="18"/>
                    </a:cubicBezTo>
                    <a:cubicBezTo>
                      <a:pt x="94" y="19"/>
                      <a:pt x="95" y="20"/>
                      <a:pt x="96" y="20"/>
                    </a:cubicBezTo>
                    <a:cubicBezTo>
                      <a:pt x="101" y="20"/>
                      <a:pt x="106" y="18"/>
                      <a:pt x="110" y="16"/>
                    </a:cubicBezTo>
                    <a:cubicBezTo>
                      <a:pt x="114" y="15"/>
                      <a:pt x="117" y="14"/>
                      <a:pt x="121" y="13"/>
                    </a:cubicBezTo>
                    <a:cubicBezTo>
                      <a:pt x="119" y="15"/>
                      <a:pt x="117" y="17"/>
                      <a:pt x="116" y="19"/>
                    </a:cubicBezTo>
                    <a:cubicBezTo>
                      <a:pt x="114" y="21"/>
                      <a:pt x="112" y="22"/>
                      <a:pt x="110" y="24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2" y="29"/>
                      <a:pt x="99" y="30"/>
                      <a:pt x="96" y="31"/>
                    </a:cubicBezTo>
                    <a:cubicBezTo>
                      <a:pt x="92" y="32"/>
                      <a:pt x="88" y="31"/>
                      <a:pt x="85" y="31"/>
                    </a:cubicBezTo>
                    <a:cubicBezTo>
                      <a:pt x="79" y="31"/>
                      <a:pt x="73" y="31"/>
                      <a:pt x="66" y="36"/>
                    </a:cubicBezTo>
                    <a:cubicBezTo>
                      <a:pt x="65" y="36"/>
                      <a:pt x="65" y="37"/>
                      <a:pt x="66" y="38"/>
                    </a:cubicBezTo>
                    <a:cubicBezTo>
                      <a:pt x="67" y="39"/>
                      <a:pt x="68" y="39"/>
                      <a:pt x="69" y="39"/>
                    </a:cubicBezTo>
                    <a:cubicBezTo>
                      <a:pt x="74" y="35"/>
                      <a:pt x="79" y="35"/>
                      <a:pt x="85" y="35"/>
                    </a:cubicBezTo>
                    <a:cubicBezTo>
                      <a:pt x="82" y="38"/>
                      <a:pt x="80" y="40"/>
                      <a:pt x="78" y="43"/>
                    </a:cubicBezTo>
                    <a:cubicBezTo>
                      <a:pt x="75" y="47"/>
                      <a:pt x="73" y="50"/>
                      <a:pt x="69" y="52"/>
                    </a:cubicBezTo>
                    <a:cubicBezTo>
                      <a:pt x="68" y="52"/>
                      <a:pt x="68" y="53"/>
                      <a:pt x="68" y="54"/>
                    </a:cubicBezTo>
                    <a:cubicBezTo>
                      <a:pt x="67" y="54"/>
                      <a:pt x="66" y="54"/>
                      <a:pt x="65" y="54"/>
                    </a:cubicBezTo>
                    <a:cubicBezTo>
                      <a:pt x="56" y="55"/>
                      <a:pt x="47" y="54"/>
                      <a:pt x="37" y="52"/>
                    </a:cubicBezTo>
                    <a:cubicBezTo>
                      <a:pt x="32" y="51"/>
                      <a:pt x="27" y="50"/>
                      <a:pt x="22" y="50"/>
                    </a:cubicBezTo>
                    <a:cubicBezTo>
                      <a:pt x="22" y="48"/>
                      <a:pt x="22" y="47"/>
                      <a:pt x="21" y="46"/>
                    </a:cubicBezTo>
                    <a:cubicBezTo>
                      <a:pt x="21" y="45"/>
                      <a:pt x="20" y="44"/>
                      <a:pt x="19" y="44"/>
                    </a:cubicBezTo>
                    <a:cubicBezTo>
                      <a:pt x="18" y="45"/>
                      <a:pt x="17" y="46"/>
                      <a:pt x="17" y="47"/>
                    </a:cubicBezTo>
                    <a:cubicBezTo>
                      <a:pt x="18" y="48"/>
                      <a:pt x="18" y="49"/>
                      <a:pt x="18" y="51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8" y="53"/>
                      <a:pt x="18" y="54"/>
                      <a:pt x="18" y="55"/>
                    </a:cubicBezTo>
                    <a:cubicBezTo>
                      <a:pt x="19" y="57"/>
                      <a:pt x="19" y="60"/>
                      <a:pt x="19" y="62"/>
                    </a:cubicBezTo>
                    <a:cubicBezTo>
                      <a:pt x="14" y="60"/>
                      <a:pt x="8" y="59"/>
                      <a:pt x="1" y="64"/>
                    </a:cubicBezTo>
                    <a:cubicBezTo>
                      <a:pt x="0" y="65"/>
                      <a:pt x="0" y="66"/>
                      <a:pt x="0" y="67"/>
                    </a:cubicBezTo>
                    <a:cubicBezTo>
                      <a:pt x="1" y="68"/>
                      <a:pt x="2" y="68"/>
                      <a:pt x="3" y="67"/>
                    </a:cubicBezTo>
                    <a:cubicBezTo>
                      <a:pt x="10" y="63"/>
                      <a:pt x="15" y="64"/>
                      <a:pt x="21" y="68"/>
                    </a:cubicBezTo>
                    <a:cubicBezTo>
                      <a:pt x="21" y="68"/>
                      <a:pt x="22" y="69"/>
                      <a:pt x="22" y="69"/>
                    </a:cubicBezTo>
                    <a:cubicBezTo>
                      <a:pt x="24" y="75"/>
                      <a:pt x="26" y="78"/>
                      <a:pt x="23" y="85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23" y="86"/>
                      <a:pt x="23" y="86"/>
                      <a:pt x="23" y="86"/>
                    </a:cubicBezTo>
                    <a:cubicBezTo>
                      <a:pt x="22" y="88"/>
                      <a:pt x="20" y="92"/>
                      <a:pt x="20" y="92"/>
                    </a:cubicBezTo>
                    <a:cubicBezTo>
                      <a:pt x="17" y="97"/>
                      <a:pt x="15" y="102"/>
                      <a:pt x="14" y="108"/>
                    </a:cubicBezTo>
                    <a:cubicBezTo>
                      <a:pt x="13" y="116"/>
                      <a:pt x="14" y="124"/>
                      <a:pt x="14" y="131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15" y="143"/>
                      <a:pt x="16" y="144"/>
                      <a:pt x="17" y="144"/>
                    </a:cubicBezTo>
                    <a:cubicBezTo>
                      <a:pt x="18" y="144"/>
                      <a:pt x="19" y="143"/>
                      <a:pt x="19" y="142"/>
                    </a:cubicBezTo>
                    <a:cubicBezTo>
                      <a:pt x="18" y="131"/>
                      <a:pt x="18" y="131"/>
                      <a:pt x="18" y="131"/>
                    </a:cubicBezTo>
                    <a:cubicBezTo>
                      <a:pt x="18" y="129"/>
                      <a:pt x="18" y="127"/>
                      <a:pt x="18" y="126"/>
                    </a:cubicBezTo>
                    <a:cubicBezTo>
                      <a:pt x="18" y="125"/>
                      <a:pt x="18" y="125"/>
                      <a:pt x="18" y="125"/>
                    </a:cubicBezTo>
                    <a:cubicBezTo>
                      <a:pt x="16" y="110"/>
                      <a:pt x="29" y="102"/>
                      <a:pt x="36" y="99"/>
                    </a:cubicBezTo>
                    <a:cubicBezTo>
                      <a:pt x="36" y="100"/>
                      <a:pt x="37" y="100"/>
                      <a:pt x="37" y="100"/>
                    </a:cubicBezTo>
                    <a:cubicBezTo>
                      <a:pt x="37" y="105"/>
                      <a:pt x="37" y="105"/>
                      <a:pt x="37" y="105"/>
                    </a:cubicBezTo>
                    <a:cubicBezTo>
                      <a:pt x="38" y="106"/>
                      <a:pt x="39" y="107"/>
                      <a:pt x="40" y="107"/>
                    </a:cubicBezTo>
                    <a:cubicBezTo>
                      <a:pt x="41" y="107"/>
                      <a:pt x="42" y="106"/>
                      <a:pt x="41" y="104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39" y="91"/>
                      <a:pt x="37" y="81"/>
                      <a:pt x="43" y="74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50" y="68"/>
                      <a:pt x="52" y="65"/>
                      <a:pt x="54" y="58"/>
                    </a:cubicBezTo>
                    <a:cubicBezTo>
                      <a:pt x="58" y="59"/>
                      <a:pt x="62" y="59"/>
                      <a:pt x="66" y="58"/>
                    </a:cubicBezTo>
                    <a:cubicBezTo>
                      <a:pt x="82" y="55"/>
                      <a:pt x="95" y="58"/>
                      <a:pt x="102" y="62"/>
                    </a:cubicBezTo>
                    <a:cubicBezTo>
                      <a:pt x="102" y="64"/>
                      <a:pt x="102" y="66"/>
                      <a:pt x="100" y="69"/>
                    </a:cubicBezTo>
                    <a:cubicBezTo>
                      <a:pt x="100" y="70"/>
                      <a:pt x="100" y="71"/>
                      <a:pt x="101" y="72"/>
                    </a:cubicBezTo>
                    <a:cubicBezTo>
                      <a:pt x="102" y="72"/>
                      <a:pt x="103" y="72"/>
                      <a:pt x="104" y="71"/>
                    </a:cubicBezTo>
                    <a:cubicBezTo>
                      <a:pt x="107" y="67"/>
                      <a:pt x="106" y="63"/>
                      <a:pt x="105" y="59"/>
                    </a:cubicBezTo>
                    <a:cubicBezTo>
                      <a:pt x="105" y="55"/>
                      <a:pt x="105" y="55"/>
                      <a:pt x="105" y="55"/>
                    </a:cubicBezTo>
                    <a:cubicBezTo>
                      <a:pt x="114" y="52"/>
                      <a:pt x="124" y="48"/>
                      <a:pt x="125" y="34"/>
                    </a:cubicBezTo>
                    <a:cubicBezTo>
                      <a:pt x="125" y="27"/>
                      <a:pt x="125" y="27"/>
                      <a:pt x="125" y="27"/>
                    </a:cubicBezTo>
                    <a:cubicBezTo>
                      <a:pt x="124" y="23"/>
                      <a:pt x="124" y="18"/>
                      <a:pt x="125" y="14"/>
                    </a:cubicBezTo>
                    <a:cubicBezTo>
                      <a:pt x="126" y="14"/>
                      <a:pt x="126" y="14"/>
                      <a:pt x="126" y="13"/>
                    </a:cubicBezTo>
                    <a:cubicBezTo>
                      <a:pt x="127" y="13"/>
                      <a:pt x="128" y="13"/>
                      <a:pt x="128" y="12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30" y="9"/>
                      <a:pt x="131" y="6"/>
                      <a:pt x="132" y="3"/>
                    </a:cubicBezTo>
                    <a:cubicBezTo>
                      <a:pt x="132" y="2"/>
                      <a:pt x="132" y="1"/>
                      <a:pt x="130" y="1"/>
                    </a:cubicBezTo>
                    <a:close/>
                    <a:moveTo>
                      <a:pt x="18" y="108"/>
                    </a:moveTo>
                    <a:cubicBezTo>
                      <a:pt x="19" y="103"/>
                      <a:pt x="21" y="99"/>
                      <a:pt x="24" y="94"/>
                    </a:cubicBezTo>
                    <a:cubicBezTo>
                      <a:pt x="27" y="87"/>
                      <a:pt x="27" y="87"/>
                      <a:pt x="27" y="87"/>
                    </a:cubicBezTo>
                    <a:cubicBezTo>
                      <a:pt x="27" y="87"/>
                      <a:pt x="27" y="87"/>
                      <a:pt x="27" y="87"/>
                    </a:cubicBezTo>
                    <a:cubicBezTo>
                      <a:pt x="29" y="84"/>
                      <a:pt x="31" y="83"/>
                      <a:pt x="35" y="83"/>
                    </a:cubicBezTo>
                    <a:cubicBezTo>
                      <a:pt x="35" y="87"/>
                      <a:pt x="35" y="91"/>
                      <a:pt x="36" y="95"/>
                    </a:cubicBezTo>
                    <a:cubicBezTo>
                      <a:pt x="28" y="98"/>
                      <a:pt x="22" y="103"/>
                      <a:pt x="18" y="108"/>
                    </a:cubicBezTo>
                    <a:close/>
                    <a:moveTo>
                      <a:pt x="44" y="68"/>
                    </a:moveTo>
                    <a:cubicBezTo>
                      <a:pt x="40" y="71"/>
                      <a:pt x="40" y="71"/>
                      <a:pt x="40" y="71"/>
                    </a:cubicBezTo>
                    <a:cubicBezTo>
                      <a:pt x="38" y="74"/>
                      <a:pt x="37" y="76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3" y="79"/>
                      <a:pt x="31" y="79"/>
                      <a:pt x="29" y="80"/>
                    </a:cubicBezTo>
                    <a:cubicBezTo>
                      <a:pt x="29" y="75"/>
                      <a:pt x="27" y="72"/>
                      <a:pt x="25" y="67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6"/>
                      <a:pt x="25" y="65"/>
                      <a:pt x="24" y="65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3" y="61"/>
                      <a:pt x="23" y="58"/>
                      <a:pt x="22" y="55"/>
                    </a:cubicBezTo>
                    <a:cubicBezTo>
                      <a:pt x="22" y="55"/>
                      <a:pt x="22" y="54"/>
                      <a:pt x="22" y="54"/>
                    </a:cubicBezTo>
                    <a:cubicBezTo>
                      <a:pt x="27" y="54"/>
                      <a:pt x="32" y="55"/>
                      <a:pt x="37" y="56"/>
                    </a:cubicBezTo>
                    <a:cubicBezTo>
                      <a:pt x="41" y="57"/>
                      <a:pt x="45" y="58"/>
                      <a:pt x="50" y="58"/>
                    </a:cubicBezTo>
                    <a:cubicBezTo>
                      <a:pt x="49" y="63"/>
                      <a:pt x="47" y="65"/>
                      <a:pt x="44" y="68"/>
                    </a:cubicBezTo>
                    <a:close/>
                    <a:moveTo>
                      <a:pt x="74" y="53"/>
                    </a:moveTo>
                    <a:cubicBezTo>
                      <a:pt x="77" y="51"/>
                      <a:pt x="79" y="48"/>
                      <a:pt x="81" y="46"/>
                    </a:cubicBezTo>
                    <a:cubicBezTo>
                      <a:pt x="84" y="41"/>
                      <a:pt x="87" y="37"/>
                      <a:pt x="92" y="36"/>
                    </a:cubicBezTo>
                    <a:cubicBezTo>
                      <a:pt x="92" y="36"/>
                      <a:pt x="93" y="36"/>
                      <a:pt x="93" y="35"/>
                    </a:cubicBezTo>
                    <a:cubicBezTo>
                      <a:pt x="94" y="35"/>
                      <a:pt x="95" y="35"/>
                      <a:pt x="97" y="35"/>
                    </a:cubicBezTo>
                    <a:cubicBezTo>
                      <a:pt x="99" y="34"/>
                      <a:pt x="102" y="33"/>
                      <a:pt x="104" y="32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1" y="38"/>
                      <a:pt x="101" y="50"/>
                      <a:pt x="101" y="54"/>
                    </a:cubicBezTo>
                    <a:cubicBezTo>
                      <a:pt x="101" y="57"/>
                      <a:pt x="101" y="57"/>
                      <a:pt x="101" y="57"/>
                    </a:cubicBezTo>
                    <a:cubicBezTo>
                      <a:pt x="94" y="54"/>
                      <a:pt x="85" y="53"/>
                      <a:pt x="74" y="53"/>
                    </a:cubicBezTo>
                    <a:close/>
                    <a:moveTo>
                      <a:pt x="121" y="27"/>
                    </a:moveTo>
                    <a:cubicBezTo>
                      <a:pt x="121" y="34"/>
                      <a:pt x="121" y="34"/>
                      <a:pt x="121" y="34"/>
                    </a:cubicBezTo>
                    <a:cubicBezTo>
                      <a:pt x="120" y="42"/>
                      <a:pt x="115" y="48"/>
                      <a:pt x="105" y="51"/>
                    </a:cubicBezTo>
                    <a:cubicBezTo>
                      <a:pt x="105" y="46"/>
                      <a:pt x="105" y="38"/>
                      <a:pt x="108" y="34"/>
                    </a:cubicBezTo>
                    <a:cubicBezTo>
                      <a:pt x="109" y="32"/>
                      <a:pt x="110" y="30"/>
                      <a:pt x="112" y="28"/>
                    </a:cubicBezTo>
                    <a:cubicBezTo>
                      <a:pt x="112" y="28"/>
                      <a:pt x="112" y="28"/>
                      <a:pt x="112" y="28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5" y="25"/>
                      <a:pt x="117" y="23"/>
                      <a:pt x="118" y="21"/>
                    </a:cubicBezTo>
                    <a:cubicBezTo>
                      <a:pt x="119" y="21"/>
                      <a:pt x="120" y="20"/>
                      <a:pt x="121" y="19"/>
                    </a:cubicBezTo>
                    <a:cubicBezTo>
                      <a:pt x="120" y="22"/>
                      <a:pt x="121" y="25"/>
                      <a:pt x="121" y="27"/>
                    </a:cubicBezTo>
                    <a:close/>
                  </a:path>
                </a:pathLst>
              </a:custGeom>
              <a:solidFill>
                <a:srgbClr val="CDD9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95" name="Freeform 161"/>
              <p:cNvSpPr>
                <a:spLocks/>
              </p:cNvSpPr>
              <p:nvPr/>
            </p:nvSpPr>
            <p:spPr bwMode="auto">
              <a:xfrm>
                <a:off x="4584" y="2338"/>
                <a:ext cx="48" cy="25"/>
              </a:xfrm>
              <a:custGeom>
                <a:avLst/>
                <a:gdLst>
                  <a:gd name="T0" fmla="*/ 201 w 36"/>
                  <a:gd name="T1" fmla="*/ 0 h 19"/>
                  <a:gd name="T2" fmla="*/ 135 w 36"/>
                  <a:gd name="T3" fmla="*/ 72 h 19"/>
                  <a:gd name="T4" fmla="*/ 48 w 36"/>
                  <a:gd name="T5" fmla="*/ 78 h 19"/>
                  <a:gd name="T6" fmla="*/ 0 w 36"/>
                  <a:gd name="T7" fmla="*/ 64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19">
                    <a:moveTo>
                      <a:pt x="36" y="0"/>
                    </a:moveTo>
                    <a:cubicBezTo>
                      <a:pt x="32" y="6"/>
                      <a:pt x="28" y="11"/>
                      <a:pt x="24" y="14"/>
                    </a:cubicBezTo>
                    <a:cubicBezTo>
                      <a:pt x="17" y="19"/>
                      <a:pt x="13" y="17"/>
                      <a:pt x="8" y="15"/>
                    </a:cubicBezTo>
                    <a:cubicBezTo>
                      <a:pt x="5" y="14"/>
                      <a:pt x="3" y="13"/>
                      <a:pt x="0" y="12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96" name="Freeform 162"/>
              <p:cNvSpPr>
                <a:spLocks/>
              </p:cNvSpPr>
              <p:nvPr/>
            </p:nvSpPr>
            <p:spPr bwMode="auto">
              <a:xfrm>
                <a:off x="4631" y="2300"/>
                <a:ext cx="34" cy="50"/>
              </a:xfrm>
              <a:custGeom>
                <a:avLst/>
                <a:gdLst>
                  <a:gd name="T0" fmla="*/ 0 w 25"/>
                  <a:gd name="T1" fmla="*/ 227 h 37"/>
                  <a:gd name="T2" fmla="*/ 35 w 25"/>
                  <a:gd name="T3" fmla="*/ 177 h 37"/>
                  <a:gd name="T4" fmla="*/ 56 w 25"/>
                  <a:gd name="T5" fmla="*/ 120 h 37"/>
                  <a:gd name="T6" fmla="*/ 144 w 25"/>
                  <a:gd name="T7" fmla="*/ 22 h 37"/>
                  <a:gd name="T8" fmla="*/ 154 w 25"/>
                  <a:gd name="T9" fmla="*/ 12 h 37"/>
                  <a:gd name="T10" fmla="*/ 140 w 25"/>
                  <a:gd name="T11" fmla="*/ 1 h 37"/>
                  <a:gd name="T12" fmla="*/ 37 w 25"/>
                  <a:gd name="T13" fmla="*/ 116 h 37"/>
                  <a:gd name="T14" fmla="*/ 19 w 25"/>
                  <a:gd name="T15" fmla="*/ 142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37">
                    <a:moveTo>
                      <a:pt x="0" y="37"/>
                    </a:moveTo>
                    <a:cubicBezTo>
                      <a:pt x="2" y="35"/>
                      <a:pt x="3" y="32"/>
                      <a:pt x="5" y="29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2" y="13"/>
                      <a:pt x="15" y="6"/>
                      <a:pt x="23" y="4"/>
                    </a:cubicBezTo>
                    <a:cubicBezTo>
                      <a:pt x="24" y="4"/>
                      <a:pt x="25" y="3"/>
                      <a:pt x="24" y="2"/>
                    </a:cubicBezTo>
                    <a:cubicBezTo>
                      <a:pt x="24" y="1"/>
                      <a:pt x="23" y="0"/>
                      <a:pt x="22" y="1"/>
                    </a:cubicBezTo>
                    <a:cubicBezTo>
                      <a:pt x="12" y="3"/>
                      <a:pt x="9" y="11"/>
                      <a:pt x="6" y="19"/>
                    </a:cubicBezTo>
                    <a:cubicBezTo>
                      <a:pt x="3" y="24"/>
                      <a:pt x="3" y="24"/>
                      <a:pt x="3" y="24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97" name="Freeform 163"/>
              <p:cNvSpPr>
                <a:spLocks/>
              </p:cNvSpPr>
              <p:nvPr/>
            </p:nvSpPr>
            <p:spPr bwMode="auto">
              <a:xfrm>
                <a:off x="4587" y="2357"/>
                <a:ext cx="37" cy="13"/>
              </a:xfrm>
              <a:custGeom>
                <a:avLst/>
                <a:gdLst>
                  <a:gd name="T0" fmla="*/ 0 w 28"/>
                  <a:gd name="T1" fmla="*/ 16 h 10"/>
                  <a:gd name="T2" fmla="*/ 21 w 28"/>
                  <a:gd name="T3" fmla="*/ 27 h 10"/>
                  <a:gd name="T4" fmla="*/ 135 w 28"/>
                  <a:gd name="T5" fmla="*/ 16 h 10"/>
                  <a:gd name="T6" fmla="*/ 151 w 28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10">
                    <a:moveTo>
                      <a:pt x="0" y="3"/>
                    </a:moveTo>
                    <a:cubicBezTo>
                      <a:pt x="1" y="3"/>
                      <a:pt x="3" y="4"/>
                      <a:pt x="4" y="5"/>
                    </a:cubicBezTo>
                    <a:cubicBezTo>
                      <a:pt x="10" y="7"/>
                      <a:pt x="16" y="10"/>
                      <a:pt x="25" y="3"/>
                    </a:cubicBezTo>
                    <a:cubicBezTo>
                      <a:pt x="26" y="2"/>
                      <a:pt x="27" y="1"/>
                      <a:pt x="28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98" name="Freeform 164"/>
              <p:cNvSpPr>
                <a:spLocks/>
              </p:cNvSpPr>
              <p:nvPr/>
            </p:nvSpPr>
            <p:spPr bwMode="auto">
              <a:xfrm>
                <a:off x="4569" y="2269"/>
                <a:ext cx="66" cy="64"/>
              </a:xfrm>
              <a:custGeom>
                <a:avLst/>
                <a:gdLst>
                  <a:gd name="T0" fmla="*/ 294 w 49"/>
                  <a:gd name="T1" fmla="*/ 298 h 47"/>
                  <a:gd name="T2" fmla="*/ 234 w 49"/>
                  <a:gd name="T3" fmla="*/ 245 h 47"/>
                  <a:gd name="T4" fmla="*/ 152 w 49"/>
                  <a:gd name="T5" fmla="*/ 217 h 47"/>
                  <a:gd name="T6" fmla="*/ 78 w 49"/>
                  <a:gd name="T7" fmla="*/ 181 h 47"/>
                  <a:gd name="T8" fmla="*/ 12 w 49"/>
                  <a:gd name="T9" fmla="*/ 121 h 47"/>
                  <a:gd name="T10" fmla="*/ 1 w 49"/>
                  <a:gd name="T11" fmla="*/ 65 h 47"/>
                  <a:gd name="T12" fmla="*/ 1 w 49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" h="47">
                    <a:moveTo>
                      <a:pt x="49" y="47"/>
                    </a:moveTo>
                    <a:cubicBezTo>
                      <a:pt x="46" y="44"/>
                      <a:pt x="43" y="41"/>
                      <a:pt x="39" y="38"/>
                    </a:cubicBezTo>
                    <a:cubicBezTo>
                      <a:pt x="35" y="36"/>
                      <a:pt x="30" y="35"/>
                      <a:pt x="25" y="34"/>
                    </a:cubicBezTo>
                    <a:cubicBezTo>
                      <a:pt x="21" y="33"/>
                      <a:pt x="16" y="32"/>
                      <a:pt x="13" y="29"/>
                    </a:cubicBezTo>
                    <a:cubicBezTo>
                      <a:pt x="8" y="26"/>
                      <a:pt x="3" y="22"/>
                      <a:pt x="2" y="19"/>
                    </a:cubicBezTo>
                    <a:cubicBezTo>
                      <a:pt x="0" y="16"/>
                      <a:pt x="1" y="13"/>
                      <a:pt x="1" y="10"/>
                    </a:cubicBezTo>
                    <a:cubicBezTo>
                      <a:pt x="2" y="7"/>
                      <a:pt x="2" y="3"/>
                      <a:pt x="1" y="0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299" name="Freeform 165"/>
              <p:cNvSpPr>
                <a:spLocks/>
              </p:cNvSpPr>
              <p:nvPr/>
            </p:nvSpPr>
            <p:spPr bwMode="auto">
              <a:xfrm>
                <a:off x="4564" y="2271"/>
                <a:ext cx="68" cy="68"/>
              </a:xfrm>
              <a:custGeom>
                <a:avLst/>
                <a:gdLst>
                  <a:gd name="T0" fmla="*/ 1 w 51"/>
                  <a:gd name="T1" fmla="*/ 0 h 51"/>
                  <a:gd name="T2" fmla="*/ 1 w 51"/>
                  <a:gd name="T3" fmla="*/ 49 h 51"/>
                  <a:gd name="T4" fmla="*/ 12 w 51"/>
                  <a:gd name="T5" fmla="*/ 105 h 51"/>
                  <a:gd name="T6" fmla="*/ 79 w 51"/>
                  <a:gd name="T7" fmla="*/ 180 h 51"/>
                  <a:gd name="T8" fmla="*/ 164 w 51"/>
                  <a:gd name="T9" fmla="*/ 207 h 51"/>
                  <a:gd name="T10" fmla="*/ 229 w 51"/>
                  <a:gd name="T11" fmla="*/ 229 h 51"/>
                  <a:gd name="T12" fmla="*/ 287 w 51"/>
                  <a:gd name="T13" fmla="*/ 283 h 51"/>
                  <a:gd name="T14" fmla="*/ 287 w 51"/>
                  <a:gd name="T15" fmla="*/ 287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" h="51">
                    <a:moveTo>
                      <a:pt x="1" y="0"/>
                    </a:moveTo>
                    <a:cubicBezTo>
                      <a:pt x="2" y="3"/>
                      <a:pt x="2" y="6"/>
                      <a:pt x="1" y="9"/>
                    </a:cubicBezTo>
                    <a:cubicBezTo>
                      <a:pt x="1" y="12"/>
                      <a:pt x="0" y="16"/>
                      <a:pt x="2" y="19"/>
                    </a:cubicBezTo>
                    <a:cubicBezTo>
                      <a:pt x="4" y="25"/>
                      <a:pt x="13" y="30"/>
                      <a:pt x="14" y="32"/>
                    </a:cubicBezTo>
                    <a:cubicBezTo>
                      <a:pt x="19" y="34"/>
                      <a:pt x="24" y="36"/>
                      <a:pt x="29" y="37"/>
                    </a:cubicBezTo>
                    <a:cubicBezTo>
                      <a:pt x="33" y="37"/>
                      <a:pt x="37" y="38"/>
                      <a:pt x="41" y="41"/>
                    </a:cubicBezTo>
                    <a:cubicBezTo>
                      <a:pt x="45" y="43"/>
                      <a:pt x="48" y="47"/>
                      <a:pt x="51" y="50"/>
                    </a:cubicBezTo>
                    <a:cubicBezTo>
                      <a:pt x="51" y="51"/>
                      <a:pt x="51" y="51"/>
                      <a:pt x="51" y="51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300" name="Freeform 166"/>
              <p:cNvSpPr>
                <a:spLocks/>
              </p:cNvSpPr>
              <p:nvPr/>
            </p:nvSpPr>
            <p:spPr bwMode="auto">
              <a:xfrm>
                <a:off x="4603" y="2201"/>
                <a:ext cx="41" cy="72"/>
              </a:xfrm>
              <a:custGeom>
                <a:avLst/>
                <a:gdLst>
                  <a:gd name="T0" fmla="*/ 34 w 31"/>
                  <a:gd name="T1" fmla="*/ 256 h 54"/>
                  <a:gd name="T2" fmla="*/ 37 w 31"/>
                  <a:gd name="T3" fmla="*/ 265 h 54"/>
                  <a:gd name="T4" fmla="*/ 115 w 31"/>
                  <a:gd name="T5" fmla="*/ 300 h 54"/>
                  <a:gd name="T6" fmla="*/ 164 w 31"/>
                  <a:gd name="T7" fmla="*/ 265 h 54"/>
                  <a:gd name="T8" fmla="*/ 163 w 31"/>
                  <a:gd name="T9" fmla="*/ 249 h 54"/>
                  <a:gd name="T10" fmla="*/ 145 w 31"/>
                  <a:gd name="T11" fmla="*/ 255 h 54"/>
                  <a:gd name="T12" fmla="*/ 114 w 31"/>
                  <a:gd name="T13" fmla="*/ 276 h 54"/>
                  <a:gd name="T14" fmla="*/ 49 w 31"/>
                  <a:gd name="T15" fmla="*/ 249 h 54"/>
                  <a:gd name="T16" fmla="*/ 37 w 31"/>
                  <a:gd name="T17" fmla="*/ 236 h 54"/>
                  <a:gd name="T18" fmla="*/ 45 w 31"/>
                  <a:gd name="T19" fmla="*/ 215 h 54"/>
                  <a:gd name="T20" fmla="*/ 45 w 31"/>
                  <a:gd name="T21" fmla="*/ 191 h 54"/>
                  <a:gd name="T22" fmla="*/ 87 w 31"/>
                  <a:gd name="T23" fmla="*/ 116 h 54"/>
                  <a:gd name="T24" fmla="*/ 87 w 31"/>
                  <a:gd name="T25" fmla="*/ 101 h 54"/>
                  <a:gd name="T26" fmla="*/ 77 w 31"/>
                  <a:gd name="T27" fmla="*/ 97 h 54"/>
                  <a:gd name="T28" fmla="*/ 60 w 31"/>
                  <a:gd name="T29" fmla="*/ 113 h 54"/>
                  <a:gd name="T30" fmla="*/ 50 w 31"/>
                  <a:gd name="T31" fmla="*/ 105 h 54"/>
                  <a:gd name="T32" fmla="*/ 34 w 31"/>
                  <a:gd name="T33" fmla="*/ 73 h 54"/>
                  <a:gd name="T34" fmla="*/ 34 w 31"/>
                  <a:gd name="T35" fmla="*/ 37 h 54"/>
                  <a:gd name="T36" fmla="*/ 34 w 31"/>
                  <a:gd name="T37" fmla="*/ 12 h 54"/>
                  <a:gd name="T38" fmla="*/ 21 w 31"/>
                  <a:gd name="T39" fmla="*/ 1 h 54"/>
                  <a:gd name="T40" fmla="*/ 12 w 31"/>
                  <a:gd name="T41" fmla="*/ 16 h 54"/>
                  <a:gd name="T42" fmla="*/ 12 w 31"/>
                  <a:gd name="T43" fmla="*/ 37 h 54"/>
                  <a:gd name="T44" fmla="*/ 12 w 31"/>
                  <a:gd name="T45" fmla="*/ 79 h 54"/>
                  <a:gd name="T46" fmla="*/ 34 w 31"/>
                  <a:gd name="T47" fmla="*/ 116 h 54"/>
                  <a:gd name="T48" fmla="*/ 45 w 31"/>
                  <a:gd name="T49" fmla="*/ 129 h 54"/>
                  <a:gd name="T50" fmla="*/ 21 w 31"/>
                  <a:gd name="T51" fmla="*/ 187 h 54"/>
                  <a:gd name="T52" fmla="*/ 21 w 31"/>
                  <a:gd name="T53" fmla="*/ 215 h 54"/>
                  <a:gd name="T54" fmla="*/ 0 w 31"/>
                  <a:gd name="T55" fmla="*/ 255 h 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1" h="54">
                    <a:moveTo>
                      <a:pt x="6" y="46"/>
                    </a:moveTo>
                    <a:cubicBezTo>
                      <a:pt x="7" y="47"/>
                      <a:pt x="7" y="47"/>
                      <a:pt x="7" y="47"/>
                    </a:cubicBezTo>
                    <a:cubicBezTo>
                      <a:pt x="12" y="50"/>
                      <a:pt x="17" y="54"/>
                      <a:pt x="22" y="53"/>
                    </a:cubicBezTo>
                    <a:cubicBezTo>
                      <a:pt x="25" y="52"/>
                      <a:pt x="28" y="50"/>
                      <a:pt x="31" y="47"/>
                    </a:cubicBezTo>
                    <a:cubicBezTo>
                      <a:pt x="31" y="46"/>
                      <a:pt x="31" y="45"/>
                      <a:pt x="30" y="44"/>
                    </a:cubicBezTo>
                    <a:cubicBezTo>
                      <a:pt x="29" y="43"/>
                      <a:pt x="28" y="44"/>
                      <a:pt x="27" y="45"/>
                    </a:cubicBezTo>
                    <a:cubicBezTo>
                      <a:pt x="25" y="47"/>
                      <a:pt x="23" y="49"/>
                      <a:pt x="21" y="49"/>
                    </a:cubicBezTo>
                    <a:cubicBezTo>
                      <a:pt x="18" y="50"/>
                      <a:pt x="14" y="47"/>
                      <a:pt x="9" y="44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8" y="41"/>
                      <a:pt x="8" y="39"/>
                      <a:pt x="8" y="38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9" y="29"/>
                      <a:pt x="12" y="23"/>
                      <a:pt x="17" y="21"/>
                    </a:cubicBezTo>
                    <a:cubicBezTo>
                      <a:pt x="17" y="20"/>
                      <a:pt x="18" y="19"/>
                      <a:pt x="17" y="18"/>
                    </a:cubicBezTo>
                    <a:cubicBezTo>
                      <a:pt x="16" y="17"/>
                      <a:pt x="15" y="17"/>
                      <a:pt x="14" y="17"/>
                    </a:cubicBezTo>
                    <a:cubicBezTo>
                      <a:pt x="13" y="18"/>
                      <a:pt x="12" y="19"/>
                      <a:pt x="11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17"/>
                      <a:pt x="7" y="15"/>
                      <a:pt x="6" y="13"/>
                    </a:cubicBezTo>
                    <a:cubicBezTo>
                      <a:pt x="6" y="11"/>
                      <a:pt x="6" y="9"/>
                      <a:pt x="6" y="7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3" y="0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9"/>
                      <a:pt x="2" y="12"/>
                      <a:pt x="2" y="14"/>
                    </a:cubicBezTo>
                    <a:cubicBezTo>
                      <a:pt x="3" y="17"/>
                      <a:pt x="5" y="19"/>
                      <a:pt x="6" y="21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6" y="26"/>
                      <a:pt x="5" y="30"/>
                      <a:pt x="4" y="33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41"/>
                      <a:pt x="4" y="43"/>
                      <a:pt x="0" y="45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301" name="Freeform 167"/>
              <p:cNvSpPr>
                <a:spLocks/>
              </p:cNvSpPr>
              <p:nvPr/>
            </p:nvSpPr>
            <p:spPr bwMode="auto">
              <a:xfrm>
                <a:off x="4601" y="2201"/>
                <a:ext cx="43" cy="72"/>
              </a:xfrm>
              <a:custGeom>
                <a:avLst/>
                <a:gdLst>
                  <a:gd name="T0" fmla="*/ 183 w 32"/>
                  <a:gd name="T1" fmla="*/ 249 h 54"/>
                  <a:gd name="T2" fmla="*/ 168 w 32"/>
                  <a:gd name="T3" fmla="*/ 255 h 54"/>
                  <a:gd name="T4" fmla="*/ 132 w 32"/>
                  <a:gd name="T5" fmla="*/ 276 h 54"/>
                  <a:gd name="T6" fmla="*/ 56 w 32"/>
                  <a:gd name="T7" fmla="*/ 249 h 54"/>
                  <a:gd name="T8" fmla="*/ 48 w 32"/>
                  <a:gd name="T9" fmla="*/ 236 h 54"/>
                  <a:gd name="T10" fmla="*/ 54 w 32"/>
                  <a:gd name="T11" fmla="*/ 215 h 54"/>
                  <a:gd name="T12" fmla="*/ 54 w 32"/>
                  <a:gd name="T13" fmla="*/ 191 h 54"/>
                  <a:gd name="T14" fmla="*/ 105 w 32"/>
                  <a:gd name="T15" fmla="*/ 116 h 54"/>
                  <a:gd name="T16" fmla="*/ 105 w 32"/>
                  <a:gd name="T17" fmla="*/ 101 h 54"/>
                  <a:gd name="T18" fmla="*/ 87 w 32"/>
                  <a:gd name="T19" fmla="*/ 97 h 54"/>
                  <a:gd name="T20" fmla="*/ 73 w 32"/>
                  <a:gd name="T21" fmla="*/ 113 h 54"/>
                  <a:gd name="T22" fmla="*/ 65 w 32"/>
                  <a:gd name="T23" fmla="*/ 105 h 54"/>
                  <a:gd name="T24" fmla="*/ 40 w 32"/>
                  <a:gd name="T25" fmla="*/ 73 h 54"/>
                  <a:gd name="T26" fmla="*/ 40 w 32"/>
                  <a:gd name="T27" fmla="*/ 37 h 54"/>
                  <a:gd name="T28" fmla="*/ 40 w 32"/>
                  <a:gd name="T29" fmla="*/ 12 h 54"/>
                  <a:gd name="T30" fmla="*/ 30 w 32"/>
                  <a:gd name="T31" fmla="*/ 1 h 54"/>
                  <a:gd name="T32" fmla="*/ 16 w 32"/>
                  <a:gd name="T33" fmla="*/ 16 h 54"/>
                  <a:gd name="T34" fmla="*/ 16 w 32"/>
                  <a:gd name="T35" fmla="*/ 37 h 54"/>
                  <a:gd name="T36" fmla="*/ 16 w 32"/>
                  <a:gd name="T37" fmla="*/ 79 h 54"/>
                  <a:gd name="T38" fmla="*/ 40 w 32"/>
                  <a:gd name="T39" fmla="*/ 116 h 54"/>
                  <a:gd name="T40" fmla="*/ 54 w 32"/>
                  <a:gd name="T41" fmla="*/ 129 h 54"/>
                  <a:gd name="T42" fmla="*/ 30 w 32"/>
                  <a:gd name="T43" fmla="*/ 187 h 54"/>
                  <a:gd name="T44" fmla="*/ 30 w 32"/>
                  <a:gd name="T45" fmla="*/ 215 h 54"/>
                  <a:gd name="T46" fmla="*/ 1 w 32"/>
                  <a:gd name="T47" fmla="*/ 255 h 54"/>
                  <a:gd name="T48" fmla="*/ 1 w 32"/>
                  <a:gd name="T49" fmla="*/ 265 h 54"/>
                  <a:gd name="T50" fmla="*/ 16 w 32"/>
                  <a:gd name="T51" fmla="*/ 268 h 54"/>
                  <a:gd name="T52" fmla="*/ 36 w 32"/>
                  <a:gd name="T53" fmla="*/ 256 h 54"/>
                  <a:gd name="T54" fmla="*/ 48 w 32"/>
                  <a:gd name="T55" fmla="*/ 265 h 54"/>
                  <a:gd name="T56" fmla="*/ 136 w 32"/>
                  <a:gd name="T57" fmla="*/ 300 h 54"/>
                  <a:gd name="T58" fmla="*/ 189 w 32"/>
                  <a:gd name="T59" fmla="*/ 265 h 54"/>
                  <a:gd name="T60" fmla="*/ 183 w 32"/>
                  <a:gd name="T61" fmla="*/ 249 h 5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2" h="54">
                    <a:moveTo>
                      <a:pt x="31" y="44"/>
                    </a:moveTo>
                    <a:cubicBezTo>
                      <a:pt x="30" y="43"/>
                      <a:pt x="29" y="44"/>
                      <a:pt x="28" y="45"/>
                    </a:cubicBezTo>
                    <a:cubicBezTo>
                      <a:pt x="26" y="47"/>
                      <a:pt x="24" y="49"/>
                      <a:pt x="22" y="49"/>
                    </a:cubicBezTo>
                    <a:cubicBezTo>
                      <a:pt x="19" y="50"/>
                      <a:pt x="15" y="47"/>
                      <a:pt x="10" y="44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9" y="39"/>
                      <a:pt x="9" y="38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29"/>
                      <a:pt x="13" y="23"/>
                      <a:pt x="18" y="21"/>
                    </a:cubicBezTo>
                    <a:cubicBezTo>
                      <a:pt x="18" y="20"/>
                      <a:pt x="19" y="19"/>
                      <a:pt x="18" y="18"/>
                    </a:cubicBezTo>
                    <a:cubicBezTo>
                      <a:pt x="17" y="17"/>
                      <a:pt x="16" y="17"/>
                      <a:pt x="15" y="17"/>
                    </a:cubicBezTo>
                    <a:cubicBezTo>
                      <a:pt x="14" y="18"/>
                      <a:pt x="13" y="19"/>
                      <a:pt x="12" y="20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9" y="17"/>
                      <a:pt x="8" y="15"/>
                      <a:pt x="7" y="13"/>
                    </a:cubicBezTo>
                    <a:cubicBezTo>
                      <a:pt x="7" y="11"/>
                      <a:pt x="7" y="9"/>
                      <a:pt x="7" y="7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4" y="0"/>
                      <a:pt x="3" y="2"/>
                      <a:pt x="3" y="3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9"/>
                      <a:pt x="3" y="12"/>
                      <a:pt x="3" y="14"/>
                    </a:cubicBezTo>
                    <a:cubicBezTo>
                      <a:pt x="4" y="17"/>
                      <a:pt x="6" y="19"/>
                      <a:pt x="7" y="21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7" y="26"/>
                      <a:pt x="6" y="30"/>
                      <a:pt x="5" y="33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41"/>
                      <a:pt x="5" y="43"/>
                      <a:pt x="1" y="45"/>
                    </a:cubicBezTo>
                    <a:cubicBezTo>
                      <a:pt x="0" y="45"/>
                      <a:pt x="0" y="46"/>
                      <a:pt x="1" y="47"/>
                    </a:cubicBezTo>
                    <a:cubicBezTo>
                      <a:pt x="1" y="48"/>
                      <a:pt x="2" y="49"/>
                      <a:pt x="3" y="48"/>
                    </a:cubicBezTo>
                    <a:cubicBezTo>
                      <a:pt x="5" y="47"/>
                      <a:pt x="6" y="46"/>
                      <a:pt x="6" y="46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13" y="50"/>
                      <a:pt x="18" y="54"/>
                      <a:pt x="23" y="53"/>
                    </a:cubicBezTo>
                    <a:cubicBezTo>
                      <a:pt x="26" y="52"/>
                      <a:pt x="29" y="50"/>
                      <a:pt x="32" y="47"/>
                    </a:cubicBezTo>
                    <a:cubicBezTo>
                      <a:pt x="32" y="46"/>
                      <a:pt x="32" y="45"/>
                      <a:pt x="31" y="44"/>
                    </a:cubicBezTo>
                    <a:close/>
                  </a:path>
                </a:pathLst>
              </a:custGeom>
              <a:solidFill>
                <a:srgbClr val="CDD9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302" name="Freeform 168"/>
              <p:cNvSpPr>
                <a:spLocks/>
              </p:cNvSpPr>
              <p:nvPr/>
            </p:nvSpPr>
            <p:spPr bwMode="auto">
              <a:xfrm>
                <a:off x="4572" y="2300"/>
                <a:ext cx="93" cy="70"/>
              </a:xfrm>
              <a:custGeom>
                <a:avLst/>
                <a:gdLst>
                  <a:gd name="T0" fmla="*/ 396 w 69"/>
                  <a:gd name="T1" fmla="*/ 1 h 52"/>
                  <a:gd name="T2" fmla="*/ 297 w 69"/>
                  <a:gd name="T3" fmla="*/ 114 h 52"/>
                  <a:gd name="T4" fmla="*/ 276 w 69"/>
                  <a:gd name="T5" fmla="*/ 159 h 52"/>
                  <a:gd name="T6" fmla="*/ 197 w 69"/>
                  <a:gd name="T7" fmla="*/ 253 h 52"/>
                  <a:gd name="T8" fmla="*/ 104 w 69"/>
                  <a:gd name="T9" fmla="*/ 256 h 52"/>
                  <a:gd name="T10" fmla="*/ 12 w 69"/>
                  <a:gd name="T11" fmla="*/ 245 h 52"/>
                  <a:gd name="T12" fmla="*/ 0 w 69"/>
                  <a:gd name="T13" fmla="*/ 256 h 52"/>
                  <a:gd name="T14" fmla="*/ 16 w 69"/>
                  <a:gd name="T15" fmla="*/ 268 h 52"/>
                  <a:gd name="T16" fmla="*/ 89 w 69"/>
                  <a:gd name="T17" fmla="*/ 277 h 52"/>
                  <a:gd name="T18" fmla="*/ 218 w 69"/>
                  <a:gd name="T19" fmla="*/ 268 h 52"/>
                  <a:gd name="T20" fmla="*/ 294 w 69"/>
                  <a:gd name="T21" fmla="*/ 174 h 52"/>
                  <a:gd name="T22" fmla="*/ 317 w 69"/>
                  <a:gd name="T23" fmla="*/ 118 h 52"/>
                  <a:gd name="T24" fmla="*/ 400 w 69"/>
                  <a:gd name="T25" fmla="*/ 22 h 52"/>
                  <a:gd name="T26" fmla="*/ 408 w 69"/>
                  <a:gd name="T27" fmla="*/ 12 h 52"/>
                  <a:gd name="T28" fmla="*/ 396 w 69"/>
                  <a:gd name="T29" fmla="*/ 1 h 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9" h="52">
                    <a:moveTo>
                      <a:pt x="66" y="1"/>
                    </a:moveTo>
                    <a:cubicBezTo>
                      <a:pt x="56" y="3"/>
                      <a:pt x="53" y="11"/>
                      <a:pt x="50" y="1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2" y="34"/>
                      <a:pt x="38" y="39"/>
                      <a:pt x="33" y="42"/>
                    </a:cubicBezTo>
                    <a:cubicBezTo>
                      <a:pt x="26" y="47"/>
                      <a:pt x="22" y="45"/>
                      <a:pt x="17" y="43"/>
                    </a:cubicBezTo>
                    <a:cubicBezTo>
                      <a:pt x="13" y="41"/>
                      <a:pt x="8" y="39"/>
                      <a:pt x="2" y="41"/>
                    </a:cubicBezTo>
                    <a:cubicBezTo>
                      <a:pt x="1" y="41"/>
                      <a:pt x="0" y="42"/>
                      <a:pt x="0" y="43"/>
                    </a:cubicBezTo>
                    <a:cubicBezTo>
                      <a:pt x="1" y="44"/>
                      <a:pt x="2" y="45"/>
                      <a:pt x="3" y="45"/>
                    </a:cubicBezTo>
                    <a:cubicBezTo>
                      <a:pt x="8" y="43"/>
                      <a:pt x="11" y="45"/>
                      <a:pt x="15" y="47"/>
                    </a:cubicBezTo>
                    <a:cubicBezTo>
                      <a:pt x="21" y="49"/>
                      <a:pt x="27" y="52"/>
                      <a:pt x="36" y="45"/>
                    </a:cubicBezTo>
                    <a:cubicBezTo>
                      <a:pt x="41" y="42"/>
                      <a:pt x="45" y="36"/>
                      <a:pt x="49" y="29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6" y="13"/>
                      <a:pt x="59" y="6"/>
                      <a:pt x="67" y="4"/>
                    </a:cubicBezTo>
                    <a:cubicBezTo>
                      <a:pt x="68" y="4"/>
                      <a:pt x="69" y="3"/>
                      <a:pt x="68" y="2"/>
                    </a:cubicBezTo>
                    <a:cubicBezTo>
                      <a:pt x="68" y="1"/>
                      <a:pt x="67" y="0"/>
                      <a:pt x="66" y="1"/>
                    </a:cubicBezTo>
                    <a:close/>
                  </a:path>
                </a:pathLst>
              </a:custGeom>
              <a:solidFill>
                <a:srgbClr val="CDD9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303" name="Freeform 169"/>
              <p:cNvSpPr>
                <a:spLocks/>
              </p:cNvSpPr>
              <p:nvPr/>
            </p:nvSpPr>
            <p:spPr bwMode="auto">
              <a:xfrm>
                <a:off x="4564" y="2268"/>
                <a:ext cx="75" cy="74"/>
              </a:xfrm>
              <a:custGeom>
                <a:avLst/>
                <a:gdLst>
                  <a:gd name="T0" fmla="*/ 12 w 56"/>
                  <a:gd name="T1" fmla="*/ 0 h 55"/>
                  <a:gd name="T2" fmla="*/ 1 w 56"/>
                  <a:gd name="T3" fmla="*/ 12 h 55"/>
                  <a:gd name="T4" fmla="*/ 1 w 56"/>
                  <a:gd name="T5" fmla="*/ 65 h 55"/>
                  <a:gd name="T6" fmla="*/ 12 w 56"/>
                  <a:gd name="T7" fmla="*/ 125 h 55"/>
                  <a:gd name="T8" fmla="*/ 79 w 56"/>
                  <a:gd name="T9" fmla="*/ 203 h 55"/>
                  <a:gd name="T10" fmla="*/ 169 w 56"/>
                  <a:gd name="T11" fmla="*/ 229 h 55"/>
                  <a:gd name="T12" fmla="*/ 238 w 56"/>
                  <a:gd name="T13" fmla="*/ 256 h 55"/>
                  <a:gd name="T14" fmla="*/ 292 w 56"/>
                  <a:gd name="T15" fmla="*/ 308 h 55"/>
                  <a:gd name="T16" fmla="*/ 303 w 56"/>
                  <a:gd name="T17" fmla="*/ 322 h 55"/>
                  <a:gd name="T18" fmla="*/ 319 w 56"/>
                  <a:gd name="T19" fmla="*/ 322 h 55"/>
                  <a:gd name="T20" fmla="*/ 319 w 56"/>
                  <a:gd name="T21" fmla="*/ 304 h 55"/>
                  <a:gd name="T22" fmla="*/ 311 w 56"/>
                  <a:gd name="T23" fmla="*/ 292 h 55"/>
                  <a:gd name="T24" fmla="*/ 249 w 56"/>
                  <a:gd name="T25" fmla="*/ 229 h 55"/>
                  <a:gd name="T26" fmla="*/ 169 w 56"/>
                  <a:gd name="T27" fmla="*/ 206 h 55"/>
                  <a:gd name="T28" fmla="*/ 100 w 56"/>
                  <a:gd name="T29" fmla="*/ 178 h 55"/>
                  <a:gd name="T30" fmla="*/ 36 w 56"/>
                  <a:gd name="T31" fmla="*/ 117 h 55"/>
                  <a:gd name="T32" fmla="*/ 28 w 56"/>
                  <a:gd name="T33" fmla="*/ 65 h 55"/>
                  <a:gd name="T34" fmla="*/ 28 w 56"/>
                  <a:gd name="T35" fmla="*/ 1 h 55"/>
                  <a:gd name="T36" fmla="*/ 12 w 56"/>
                  <a:gd name="T37" fmla="*/ 0 h 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6" h="55">
                    <a:moveTo>
                      <a:pt x="2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5"/>
                      <a:pt x="2" y="8"/>
                      <a:pt x="1" y="11"/>
                    </a:cubicBezTo>
                    <a:cubicBezTo>
                      <a:pt x="1" y="14"/>
                      <a:pt x="0" y="18"/>
                      <a:pt x="2" y="21"/>
                    </a:cubicBezTo>
                    <a:cubicBezTo>
                      <a:pt x="4" y="27"/>
                      <a:pt x="13" y="32"/>
                      <a:pt x="14" y="34"/>
                    </a:cubicBezTo>
                    <a:cubicBezTo>
                      <a:pt x="19" y="36"/>
                      <a:pt x="24" y="38"/>
                      <a:pt x="29" y="39"/>
                    </a:cubicBezTo>
                    <a:cubicBezTo>
                      <a:pt x="33" y="39"/>
                      <a:pt x="37" y="40"/>
                      <a:pt x="41" y="43"/>
                    </a:cubicBezTo>
                    <a:cubicBezTo>
                      <a:pt x="45" y="45"/>
                      <a:pt x="48" y="49"/>
                      <a:pt x="51" y="52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3" y="55"/>
                      <a:pt x="54" y="55"/>
                      <a:pt x="55" y="54"/>
                    </a:cubicBezTo>
                    <a:cubicBezTo>
                      <a:pt x="56" y="53"/>
                      <a:pt x="56" y="52"/>
                      <a:pt x="55" y="51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1" y="46"/>
                      <a:pt x="48" y="42"/>
                      <a:pt x="43" y="39"/>
                    </a:cubicBezTo>
                    <a:cubicBezTo>
                      <a:pt x="39" y="37"/>
                      <a:pt x="34" y="36"/>
                      <a:pt x="29" y="35"/>
                    </a:cubicBezTo>
                    <a:cubicBezTo>
                      <a:pt x="25" y="34"/>
                      <a:pt x="20" y="33"/>
                      <a:pt x="17" y="30"/>
                    </a:cubicBezTo>
                    <a:cubicBezTo>
                      <a:pt x="12" y="27"/>
                      <a:pt x="7" y="23"/>
                      <a:pt x="6" y="20"/>
                    </a:cubicBezTo>
                    <a:cubicBezTo>
                      <a:pt x="4" y="17"/>
                      <a:pt x="5" y="14"/>
                      <a:pt x="5" y="11"/>
                    </a:cubicBezTo>
                    <a:cubicBezTo>
                      <a:pt x="6" y="8"/>
                      <a:pt x="6" y="4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DD9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304" name="Freeform 170"/>
              <p:cNvSpPr>
                <a:spLocks/>
              </p:cNvSpPr>
              <p:nvPr/>
            </p:nvSpPr>
            <p:spPr bwMode="auto">
              <a:xfrm>
                <a:off x="4642" y="2257"/>
                <a:ext cx="5" cy="8"/>
              </a:xfrm>
              <a:custGeom>
                <a:avLst/>
                <a:gdLst>
                  <a:gd name="T0" fmla="*/ 0 w 4"/>
                  <a:gd name="T1" fmla="*/ 0 h 6"/>
                  <a:gd name="T2" fmla="*/ 16 w 4"/>
                  <a:gd name="T3" fmla="*/ 36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1" y="1"/>
                      <a:pt x="4" y="4"/>
                      <a:pt x="4" y="6"/>
                    </a:cubicBezTo>
                  </a:path>
                </a:pathLst>
              </a:custGeom>
              <a:noFill/>
              <a:ln w="7938" cap="flat">
                <a:solidFill>
                  <a:srgbClr val="A5758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305" name="Freeform 171"/>
              <p:cNvSpPr>
                <a:spLocks/>
              </p:cNvSpPr>
              <p:nvPr/>
            </p:nvSpPr>
            <p:spPr bwMode="auto">
              <a:xfrm>
                <a:off x="4661" y="2298"/>
                <a:ext cx="4" cy="10"/>
              </a:xfrm>
              <a:custGeom>
                <a:avLst/>
                <a:gdLst>
                  <a:gd name="T0" fmla="*/ 0 w 3"/>
                  <a:gd name="T1" fmla="*/ 0 h 8"/>
                  <a:gd name="T2" fmla="*/ 12 w 3"/>
                  <a:gd name="T3" fmla="*/ 31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cubicBezTo>
                      <a:pt x="2" y="1"/>
                      <a:pt x="3" y="6"/>
                      <a:pt x="2" y="8"/>
                    </a:cubicBezTo>
                  </a:path>
                </a:pathLst>
              </a:custGeom>
              <a:noFill/>
              <a:ln w="7938" cap="flat">
                <a:solidFill>
                  <a:srgbClr val="A5758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306" name="Freeform 172"/>
              <p:cNvSpPr>
                <a:spLocks/>
              </p:cNvSpPr>
              <p:nvPr/>
            </p:nvSpPr>
            <p:spPr bwMode="auto">
              <a:xfrm>
                <a:off x="4657" y="2299"/>
                <a:ext cx="1" cy="11"/>
              </a:xfrm>
              <a:custGeom>
                <a:avLst/>
                <a:gdLst>
                  <a:gd name="T0" fmla="*/ 0 w 1"/>
                  <a:gd name="T1" fmla="*/ 0 h 8"/>
                  <a:gd name="T2" fmla="*/ 1 w 1"/>
                  <a:gd name="T3" fmla="*/ 55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cubicBezTo>
                      <a:pt x="0" y="3"/>
                      <a:pt x="0" y="6"/>
                      <a:pt x="1" y="8"/>
                    </a:cubicBezTo>
                  </a:path>
                </a:pathLst>
              </a:custGeom>
              <a:noFill/>
              <a:ln w="7938" cap="flat">
                <a:solidFill>
                  <a:srgbClr val="A5758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307" name="Freeform 173"/>
              <p:cNvSpPr>
                <a:spLocks/>
              </p:cNvSpPr>
              <p:nvPr/>
            </p:nvSpPr>
            <p:spPr bwMode="auto">
              <a:xfrm>
                <a:off x="4622" y="2221"/>
                <a:ext cx="6" cy="9"/>
              </a:xfrm>
              <a:custGeom>
                <a:avLst/>
                <a:gdLst>
                  <a:gd name="T0" fmla="*/ 0 w 5"/>
                  <a:gd name="T1" fmla="*/ 0 h 7"/>
                  <a:gd name="T2" fmla="*/ 14 w 5"/>
                  <a:gd name="T3" fmla="*/ 31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cubicBezTo>
                      <a:pt x="1" y="3"/>
                      <a:pt x="5" y="3"/>
                      <a:pt x="5" y="7"/>
                    </a:cubicBezTo>
                  </a:path>
                </a:pathLst>
              </a:custGeom>
              <a:noFill/>
              <a:ln w="7938" cap="flat">
                <a:solidFill>
                  <a:srgbClr val="A5758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308" name="Freeform 174"/>
              <p:cNvSpPr>
                <a:spLocks/>
              </p:cNvSpPr>
              <p:nvPr/>
            </p:nvSpPr>
            <p:spPr bwMode="auto">
              <a:xfrm>
                <a:off x="4603" y="2198"/>
                <a:ext cx="12" cy="9"/>
              </a:xfrm>
              <a:custGeom>
                <a:avLst/>
                <a:gdLst>
                  <a:gd name="T0" fmla="*/ 0 w 9"/>
                  <a:gd name="T1" fmla="*/ 31 h 7"/>
                  <a:gd name="T2" fmla="*/ 49 w 9"/>
                  <a:gd name="T3" fmla="*/ 1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7">
                    <a:moveTo>
                      <a:pt x="0" y="7"/>
                    </a:moveTo>
                    <a:cubicBezTo>
                      <a:pt x="1" y="5"/>
                      <a:pt x="6" y="0"/>
                      <a:pt x="9" y="2"/>
                    </a:cubicBezTo>
                  </a:path>
                </a:pathLst>
              </a:custGeom>
              <a:noFill/>
              <a:ln w="7938" cap="flat">
                <a:solidFill>
                  <a:srgbClr val="A5758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309" name="Freeform 175"/>
              <p:cNvSpPr>
                <a:spLocks/>
              </p:cNvSpPr>
              <p:nvPr/>
            </p:nvSpPr>
            <p:spPr bwMode="auto">
              <a:xfrm>
                <a:off x="4603" y="2212"/>
                <a:ext cx="10" cy="6"/>
              </a:xfrm>
              <a:custGeom>
                <a:avLst/>
                <a:gdLst>
                  <a:gd name="T0" fmla="*/ 0 w 8"/>
                  <a:gd name="T1" fmla="*/ 14 h 5"/>
                  <a:gd name="T2" fmla="*/ 31 w 8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5">
                    <a:moveTo>
                      <a:pt x="0" y="5"/>
                    </a:moveTo>
                    <a:cubicBezTo>
                      <a:pt x="2" y="2"/>
                      <a:pt x="5" y="0"/>
                      <a:pt x="8" y="0"/>
                    </a:cubicBezTo>
                  </a:path>
                </a:pathLst>
              </a:custGeom>
              <a:noFill/>
              <a:ln w="7938" cap="flat">
                <a:solidFill>
                  <a:srgbClr val="A5758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310" name="Freeform 176"/>
              <p:cNvSpPr>
                <a:spLocks/>
              </p:cNvSpPr>
              <p:nvPr/>
            </p:nvSpPr>
            <p:spPr bwMode="auto">
              <a:xfrm>
                <a:off x="4527" y="1742"/>
                <a:ext cx="14" cy="8"/>
              </a:xfrm>
              <a:custGeom>
                <a:avLst/>
                <a:gdLst>
                  <a:gd name="T0" fmla="*/ 0 w 10"/>
                  <a:gd name="T1" fmla="*/ 0 h 6"/>
                  <a:gd name="T2" fmla="*/ 77 w 10"/>
                  <a:gd name="T3" fmla="*/ 36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cubicBezTo>
                      <a:pt x="2" y="4"/>
                      <a:pt x="6" y="4"/>
                      <a:pt x="10" y="6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737" name="Groupe 736"/>
          <p:cNvGrpSpPr>
            <a:grpSpLocks/>
          </p:cNvGrpSpPr>
          <p:nvPr/>
        </p:nvGrpSpPr>
        <p:grpSpPr bwMode="auto">
          <a:xfrm>
            <a:off x="450850" y="881063"/>
            <a:ext cx="2533650" cy="5797550"/>
            <a:chOff x="369666" y="714356"/>
            <a:chExt cx="2532481" cy="5798688"/>
          </a:xfrm>
        </p:grpSpPr>
        <p:grpSp>
          <p:nvGrpSpPr>
            <p:cNvPr id="109849" name="Group 666"/>
            <p:cNvGrpSpPr>
              <a:grpSpLocks/>
            </p:cNvGrpSpPr>
            <p:nvPr/>
          </p:nvGrpSpPr>
          <p:grpSpPr bwMode="auto">
            <a:xfrm>
              <a:off x="571472" y="714356"/>
              <a:ext cx="1995488" cy="5364162"/>
              <a:chOff x="842" y="713"/>
              <a:chExt cx="1257" cy="3379"/>
            </a:xfrm>
          </p:grpSpPr>
          <p:sp>
            <p:nvSpPr>
              <p:cNvPr id="109851" name="Freeform 569"/>
              <p:cNvSpPr>
                <a:spLocks/>
              </p:cNvSpPr>
              <p:nvPr/>
            </p:nvSpPr>
            <p:spPr bwMode="auto">
              <a:xfrm>
                <a:off x="842" y="713"/>
                <a:ext cx="1257" cy="3379"/>
              </a:xfrm>
              <a:custGeom>
                <a:avLst/>
                <a:gdLst>
                  <a:gd name="T0" fmla="*/ 2745 w 968"/>
                  <a:gd name="T1" fmla="*/ 2037 h 2503"/>
                  <a:gd name="T2" fmla="*/ 3096 w 968"/>
                  <a:gd name="T3" fmla="*/ 1673 h 2503"/>
                  <a:gd name="T4" fmla="*/ 3088 w 968"/>
                  <a:gd name="T5" fmla="*/ 1449 h 2503"/>
                  <a:gd name="T6" fmla="*/ 3039 w 968"/>
                  <a:gd name="T7" fmla="*/ 1004 h 2503"/>
                  <a:gd name="T8" fmla="*/ 3001 w 968"/>
                  <a:gd name="T9" fmla="*/ 551 h 2503"/>
                  <a:gd name="T10" fmla="*/ 2840 w 968"/>
                  <a:gd name="T11" fmla="*/ 207 h 2503"/>
                  <a:gd name="T12" fmla="*/ 2574 w 968"/>
                  <a:gd name="T13" fmla="*/ 66 h 2503"/>
                  <a:gd name="T14" fmla="*/ 2326 w 968"/>
                  <a:gd name="T15" fmla="*/ 12 h 2503"/>
                  <a:gd name="T16" fmla="*/ 1644 w 968"/>
                  <a:gd name="T17" fmla="*/ 1025 h 2503"/>
                  <a:gd name="T18" fmla="*/ 1828 w 968"/>
                  <a:gd name="T19" fmla="*/ 1592 h 2503"/>
                  <a:gd name="T20" fmla="*/ 1715 w 968"/>
                  <a:gd name="T21" fmla="*/ 2348 h 2503"/>
                  <a:gd name="T22" fmla="*/ 695 w 968"/>
                  <a:gd name="T23" fmla="*/ 3988 h 2503"/>
                  <a:gd name="T24" fmla="*/ 440 w 968"/>
                  <a:gd name="T25" fmla="*/ 7094 h 2503"/>
                  <a:gd name="T26" fmla="*/ 86 w 968"/>
                  <a:gd name="T27" fmla="*/ 8170 h 2503"/>
                  <a:gd name="T28" fmla="*/ 293 w 968"/>
                  <a:gd name="T29" fmla="*/ 8150 h 2503"/>
                  <a:gd name="T30" fmla="*/ 504 w 968"/>
                  <a:gd name="T31" fmla="*/ 8941 h 2503"/>
                  <a:gd name="T32" fmla="*/ 719 w 968"/>
                  <a:gd name="T33" fmla="*/ 8815 h 2503"/>
                  <a:gd name="T34" fmla="*/ 897 w 968"/>
                  <a:gd name="T35" fmla="*/ 8161 h 2503"/>
                  <a:gd name="T36" fmla="*/ 1117 w 968"/>
                  <a:gd name="T37" fmla="*/ 6223 h 2503"/>
                  <a:gd name="T38" fmla="*/ 1222 w 968"/>
                  <a:gd name="T39" fmla="*/ 4563 h 2503"/>
                  <a:gd name="T40" fmla="*/ 1362 w 968"/>
                  <a:gd name="T41" fmla="*/ 6456 h 2503"/>
                  <a:gd name="T42" fmla="*/ 1425 w 968"/>
                  <a:gd name="T43" fmla="*/ 10866 h 2503"/>
                  <a:gd name="T44" fmla="*/ 1752 w 968"/>
                  <a:gd name="T45" fmla="*/ 14029 h 2503"/>
                  <a:gd name="T46" fmla="*/ 1430 w 968"/>
                  <a:gd name="T47" fmla="*/ 14805 h 2503"/>
                  <a:gd name="T48" fmla="*/ 1425 w 968"/>
                  <a:gd name="T49" fmla="*/ 14987 h 2503"/>
                  <a:gd name="T50" fmla="*/ 1666 w 968"/>
                  <a:gd name="T51" fmla="*/ 15081 h 2503"/>
                  <a:gd name="T52" fmla="*/ 2163 w 968"/>
                  <a:gd name="T53" fmla="*/ 14897 h 2503"/>
                  <a:gd name="T54" fmla="*/ 2124 w 968"/>
                  <a:gd name="T55" fmla="*/ 13799 h 2503"/>
                  <a:gd name="T56" fmla="*/ 2114 w 968"/>
                  <a:gd name="T57" fmla="*/ 10854 h 2503"/>
                  <a:gd name="T58" fmla="*/ 2383 w 968"/>
                  <a:gd name="T59" fmla="*/ 9503 h 2503"/>
                  <a:gd name="T60" fmla="*/ 2485 w 968"/>
                  <a:gd name="T61" fmla="*/ 13003 h 2503"/>
                  <a:gd name="T62" fmla="*/ 2470 w 968"/>
                  <a:gd name="T63" fmla="*/ 14720 h 2503"/>
                  <a:gd name="T64" fmla="*/ 2811 w 968"/>
                  <a:gd name="T65" fmla="*/ 15070 h 2503"/>
                  <a:gd name="T66" fmla="*/ 3131 w 968"/>
                  <a:gd name="T67" fmla="*/ 15029 h 2503"/>
                  <a:gd name="T68" fmla="*/ 3230 w 968"/>
                  <a:gd name="T69" fmla="*/ 14939 h 2503"/>
                  <a:gd name="T70" fmla="*/ 2876 w 968"/>
                  <a:gd name="T71" fmla="*/ 14248 h 2503"/>
                  <a:gd name="T72" fmla="*/ 3145 w 968"/>
                  <a:gd name="T73" fmla="*/ 11290 h 2503"/>
                  <a:gd name="T74" fmla="*/ 3410 w 968"/>
                  <a:gd name="T75" fmla="*/ 7753 h 2503"/>
                  <a:gd name="T76" fmla="*/ 3389 w 968"/>
                  <a:gd name="T77" fmla="*/ 4975 h 2503"/>
                  <a:gd name="T78" fmla="*/ 3439 w 968"/>
                  <a:gd name="T79" fmla="*/ 4871 h 2503"/>
                  <a:gd name="T80" fmla="*/ 3831 w 968"/>
                  <a:gd name="T81" fmla="*/ 7403 h 2503"/>
                  <a:gd name="T82" fmla="*/ 3826 w 968"/>
                  <a:gd name="T83" fmla="*/ 8625 h 2503"/>
                  <a:gd name="T84" fmla="*/ 4028 w 968"/>
                  <a:gd name="T85" fmla="*/ 8909 h 2503"/>
                  <a:gd name="T86" fmla="*/ 4276 w 968"/>
                  <a:gd name="T87" fmla="*/ 8609 h 2503"/>
                  <a:gd name="T88" fmla="*/ 4571 w 968"/>
                  <a:gd name="T89" fmla="*/ 8491 h 2503"/>
                  <a:gd name="T90" fmla="*/ 4249 w 968"/>
                  <a:gd name="T91" fmla="*/ 7529 h 2503"/>
                  <a:gd name="T92" fmla="*/ 4079 w 968"/>
                  <a:gd name="T93" fmla="*/ 5467 h 2503"/>
                  <a:gd name="T94" fmla="*/ 3563 w 968"/>
                  <a:gd name="T95" fmla="*/ 2677 h 250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968" h="2503">
                    <a:moveTo>
                      <a:pt x="558" y="363"/>
                    </a:moveTo>
                    <a:cubicBezTo>
                      <a:pt x="558" y="362"/>
                      <a:pt x="559" y="362"/>
                      <a:pt x="559" y="361"/>
                    </a:cubicBezTo>
                    <a:cubicBezTo>
                      <a:pt x="565" y="356"/>
                      <a:pt x="568" y="345"/>
                      <a:pt x="568" y="345"/>
                    </a:cubicBezTo>
                    <a:cubicBezTo>
                      <a:pt x="568" y="345"/>
                      <a:pt x="569" y="342"/>
                      <a:pt x="573" y="336"/>
                    </a:cubicBezTo>
                    <a:cubicBezTo>
                      <a:pt x="579" y="327"/>
                      <a:pt x="599" y="333"/>
                      <a:pt x="620" y="328"/>
                    </a:cubicBezTo>
                    <a:cubicBezTo>
                      <a:pt x="641" y="323"/>
                      <a:pt x="637" y="304"/>
                      <a:pt x="637" y="297"/>
                    </a:cubicBezTo>
                    <a:cubicBezTo>
                      <a:pt x="637" y="290"/>
                      <a:pt x="638" y="287"/>
                      <a:pt x="644" y="281"/>
                    </a:cubicBezTo>
                    <a:cubicBezTo>
                      <a:pt x="644" y="280"/>
                      <a:pt x="646" y="279"/>
                      <a:pt x="646" y="276"/>
                    </a:cubicBezTo>
                    <a:cubicBezTo>
                      <a:pt x="646" y="273"/>
                      <a:pt x="645" y="270"/>
                      <a:pt x="643" y="269"/>
                    </a:cubicBezTo>
                    <a:cubicBezTo>
                      <a:pt x="646" y="266"/>
                      <a:pt x="647" y="264"/>
                      <a:pt x="645" y="259"/>
                    </a:cubicBezTo>
                    <a:cubicBezTo>
                      <a:pt x="644" y="258"/>
                      <a:pt x="643" y="256"/>
                      <a:pt x="642" y="253"/>
                    </a:cubicBezTo>
                    <a:cubicBezTo>
                      <a:pt x="641" y="248"/>
                      <a:pt x="640" y="241"/>
                      <a:pt x="644" y="239"/>
                    </a:cubicBezTo>
                    <a:cubicBezTo>
                      <a:pt x="650" y="237"/>
                      <a:pt x="652" y="239"/>
                      <a:pt x="658" y="234"/>
                    </a:cubicBezTo>
                    <a:cubicBezTo>
                      <a:pt x="669" y="226"/>
                      <a:pt x="663" y="216"/>
                      <a:pt x="657" y="207"/>
                    </a:cubicBezTo>
                    <a:cubicBezTo>
                      <a:pt x="651" y="198"/>
                      <a:pt x="654" y="203"/>
                      <a:pt x="645" y="188"/>
                    </a:cubicBezTo>
                    <a:cubicBezTo>
                      <a:pt x="641" y="182"/>
                      <a:pt x="636" y="178"/>
                      <a:pt x="634" y="166"/>
                    </a:cubicBezTo>
                    <a:cubicBezTo>
                      <a:pt x="634" y="163"/>
                      <a:pt x="636" y="157"/>
                      <a:pt x="636" y="152"/>
                    </a:cubicBezTo>
                    <a:cubicBezTo>
                      <a:pt x="636" y="141"/>
                      <a:pt x="635" y="132"/>
                      <a:pt x="632" y="123"/>
                    </a:cubicBezTo>
                    <a:cubicBezTo>
                      <a:pt x="630" y="114"/>
                      <a:pt x="628" y="101"/>
                      <a:pt x="625" y="91"/>
                    </a:cubicBezTo>
                    <a:cubicBezTo>
                      <a:pt x="626" y="91"/>
                      <a:pt x="626" y="91"/>
                      <a:pt x="626" y="91"/>
                    </a:cubicBezTo>
                    <a:cubicBezTo>
                      <a:pt x="631" y="86"/>
                      <a:pt x="628" y="77"/>
                      <a:pt x="636" y="75"/>
                    </a:cubicBezTo>
                    <a:cubicBezTo>
                      <a:pt x="628" y="73"/>
                      <a:pt x="620" y="62"/>
                      <a:pt x="616" y="55"/>
                    </a:cubicBezTo>
                    <a:cubicBezTo>
                      <a:pt x="614" y="51"/>
                      <a:pt x="612" y="45"/>
                      <a:pt x="608" y="42"/>
                    </a:cubicBezTo>
                    <a:cubicBezTo>
                      <a:pt x="604" y="39"/>
                      <a:pt x="597" y="37"/>
                      <a:pt x="592" y="34"/>
                    </a:cubicBezTo>
                    <a:cubicBezTo>
                      <a:pt x="587" y="31"/>
                      <a:pt x="582" y="28"/>
                      <a:pt x="577" y="26"/>
                    </a:cubicBezTo>
                    <a:cubicBezTo>
                      <a:pt x="571" y="25"/>
                      <a:pt x="565" y="24"/>
                      <a:pt x="560" y="21"/>
                    </a:cubicBezTo>
                    <a:cubicBezTo>
                      <a:pt x="556" y="18"/>
                      <a:pt x="553" y="15"/>
                      <a:pt x="549" y="14"/>
                    </a:cubicBezTo>
                    <a:cubicBezTo>
                      <a:pt x="545" y="13"/>
                      <a:pt x="541" y="13"/>
                      <a:pt x="537" y="11"/>
                    </a:cubicBezTo>
                    <a:cubicBezTo>
                      <a:pt x="534" y="10"/>
                      <a:pt x="531" y="8"/>
                      <a:pt x="528" y="7"/>
                    </a:cubicBezTo>
                    <a:cubicBezTo>
                      <a:pt x="521" y="4"/>
                      <a:pt x="513" y="8"/>
                      <a:pt x="506" y="5"/>
                    </a:cubicBezTo>
                    <a:cubicBezTo>
                      <a:pt x="506" y="5"/>
                      <a:pt x="506" y="5"/>
                      <a:pt x="506" y="5"/>
                    </a:cubicBezTo>
                    <a:cubicBezTo>
                      <a:pt x="498" y="3"/>
                      <a:pt x="491" y="2"/>
                      <a:pt x="485" y="2"/>
                    </a:cubicBezTo>
                    <a:cubicBezTo>
                      <a:pt x="469" y="0"/>
                      <a:pt x="413" y="14"/>
                      <a:pt x="380" y="50"/>
                    </a:cubicBezTo>
                    <a:cubicBezTo>
                      <a:pt x="363" y="68"/>
                      <a:pt x="352" y="101"/>
                      <a:pt x="346" y="125"/>
                    </a:cubicBezTo>
                    <a:cubicBezTo>
                      <a:pt x="341" y="138"/>
                      <a:pt x="341" y="153"/>
                      <a:pt x="338" y="166"/>
                    </a:cubicBezTo>
                    <a:cubicBezTo>
                      <a:pt x="339" y="167"/>
                      <a:pt x="341" y="168"/>
                      <a:pt x="343" y="169"/>
                    </a:cubicBezTo>
                    <a:cubicBezTo>
                      <a:pt x="338" y="175"/>
                      <a:pt x="337" y="185"/>
                      <a:pt x="336" y="193"/>
                    </a:cubicBezTo>
                    <a:cubicBezTo>
                      <a:pt x="350" y="194"/>
                      <a:pt x="340" y="220"/>
                      <a:pt x="341" y="228"/>
                    </a:cubicBezTo>
                    <a:cubicBezTo>
                      <a:pt x="355" y="219"/>
                      <a:pt x="357" y="249"/>
                      <a:pt x="365" y="255"/>
                    </a:cubicBezTo>
                    <a:cubicBezTo>
                      <a:pt x="368" y="259"/>
                      <a:pt x="376" y="258"/>
                      <a:pt x="381" y="263"/>
                    </a:cubicBezTo>
                    <a:cubicBezTo>
                      <a:pt x="388" y="269"/>
                      <a:pt x="389" y="270"/>
                      <a:pt x="391" y="279"/>
                    </a:cubicBezTo>
                    <a:cubicBezTo>
                      <a:pt x="398" y="270"/>
                      <a:pt x="405" y="278"/>
                      <a:pt x="412" y="281"/>
                    </a:cubicBezTo>
                    <a:cubicBezTo>
                      <a:pt x="412" y="282"/>
                      <a:pt x="412" y="282"/>
                      <a:pt x="412" y="282"/>
                    </a:cubicBezTo>
                    <a:cubicBezTo>
                      <a:pt x="413" y="301"/>
                      <a:pt x="399" y="381"/>
                      <a:pt x="357" y="388"/>
                    </a:cubicBezTo>
                    <a:cubicBezTo>
                      <a:pt x="340" y="390"/>
                      <a:pt x="288" y="417"/>
                      <a:pt x="280" y="425"/>
                    </a:cubicBezTo>
                    <a:cubicBezTo>
                      <a:pt x="268" y="436"/>
                      <a:pt x="242" y="438"/>
                      <a:pt x="225" y="442"/>
                    </a:cubicBezTo>
                    <a:cubicBezTo>
                      <a:pt x="208" y="445"/>
                      <a:pt x="173" y="465"/>
                      <a:pt x="156" y="539"/>
                    </a:cubicBezTo>
                    <a:cubicBezTo>
                      <a:pt x="148" y="574"/>
                      <a:pt x="139" y="618"/>
                      <a:pt x="145" y="659"/>
                    </a:cubicBezTo>
                    <a:cubicBezTo>
                      <a:pt x="147" y="688"/>
                      <a:pt x="126" y="740"/>
                      <a:pt x="124" y="832"/>
                    </a:cubicBezTo>
                    <a:cubicBezTo>
                      <a:pt x="125" y="865"/>
                      <a:pt x="121" y="889"/>
                      <a:pt x="117" y="903"/>
                    </a:cubicBezTo>
                    <a:cubicBezTo>
                      <a:pt x="98" y="950"/>
                      <a:pt x="98" y="1078"/>
                      <a:pt x="97" y="1111"/>
                    </a:cubicBezTo>
                    <a:cubicBezTo>
                      <a:pt x="96" y="1130"/>
                      <a:pt x="96" y="1158"/>
                      <a:pt x="92" y="1172"/>
                    </a:cubicBezTo>
                    <a:cubicBezTo>
                      <a:pt x="89" y="1186"/>
                      <a:pt x="91" y="1198"/>
                      <a:pt x="88" y="1210"/>
                    </a:cubicBezTo>
                    <a:cubicBezTo>
                      <a:pt x="84" y="1222"/>
                      <a:pt x="86" y="1239"/>
                      <a:pt x="83" y="1244"/>
                    </a:cubicBezTo>
                    <a:cubicBezTo>
                      <a:pt x="76" y="1251"/>
                      <a:pt x="46" y="1295"/>
                      <a:pt x="38" y="1305"/>
                    </a:cubicBezTo>
                    <a:cubicBezTo>
                      <a:pt x="31" y="1315"/>
                      <a:pt x="22" y="1344"/>
                      <a:pt x="18" y="1350"/>
                    </a:cubicBezTo>
                    <a:cubicBezTo>
                      <a:pt x="14" y="1355"/>
                      <a:pt x="13" y="1369"/>
                      <a:pt x="8" y="1381"/>
                    </a:cubicBezTo>
                    <a:cubicBezTo>
                      <a:pt x="4" y="1392"/>
                      <a:pt x="0" y="1403"/>
                      <a:pt x="15" y="1402"/>
                    </a:cubicBezTo>
                    <a:cubicBezTo>
                      <a:pt x="27" y="1401"/>
                      <a:pt x="40" y="1381"/>
                      <a:pt x="42" y="1367"/>
                    </a:cubicBezTo>
                    <a:cubicBezTo>
                      <a:pt x="46" y="1365"/>
                      <a:pt x="53" y="1356"/>
                      <a:pt x="61" y="1347"/>
                    </a:cubicBezTo>
                    <a:cubicBezTo>
                      <a:pt x="58" y="1354"/>
                      <a:pt x="64" y="1362"/>
                      <a:pt x="70" y="1385"/>
                    </a:cubicBezTo>
                    <a:cubicBezTo>
                      <a:pt x="70" y="1393"/>
                      <a:pt x="77" y="1413"/>
                      <a:pt x="76" y="1422"/>
                    </a:cubicBezTo>
                    <a:cubicBezTo>
                      <a:pt x="75" y="1431"/>
                      <a:pt x="82" y="1455"/>
                      <a:pt x="84" y="1467"/>
                    </a:cubicBezTo>
                    <a:cubicBezTo>
                      <a:pt x="87" y="1480"/>
                      <a:pt x="98" y="1481"/>
                      <a:pt x="105" y="1477"/>
                    </a:cubicBezTo>
                    <a:cubicBezTo>
                      <a:pt x="105" y="1477"/>
                      <a:pt x="105" y="1487"/>
                      <a:pt x="116" y="1489"/>
                    </a:cubicBezTo>
                    <a:cubicBezTo>
                      <a:pt x="126" y="1491"/>
                      <a:pt x="128" y="1472"/>
                      <a:pt x="128" y="1472"/>
                    </a:cubicBezTo>
                    <a:cubicBezTo>
                      <a:pt x="128" y="1472"/>
                      <a:pt x="128" y="1479"/>
                      <a:pt x="136" y="1479"/>
                    </a:cubicBezTo>
                    <a:cubicBezTo>
                      <a:pt x="148" y="1480"/>
                      <a:pt x="150" y="1456"/>
                      <a:pt x="150" y="1456"/>
                    </a:cubicBezTo>
                    <a:cubicBezTo>
                      <a:pt x="150" y="1459"/>
                      <a:pt x="151" y="1461"/>
                      <a:pt x="157" y="1461"/>
                    </a:cubicBezTo>
                    <a:cubicBezTo>
                      <a:pt x="163" y="1460"/>
                      <a:pt x="168" y="1436"/>
                      <a:pt x="170" y="1425"/>
                    </a:cubicBezTo>
                    <a:cubicBezTo>
                      <a:pt x="173" y="1415"/>
                      <a:pt x="177" y="1406"/>
                      <a:pt x="178" y="1398"/>
                    </a:cubicBezTo>
                    <a:cubicBezTo>
                      <a:pt x="179" y="1390"/>
                      <a:pt x="180" y="1385"/>
                      <a:pt x="187" y="1348"/>
                    </a:cubicBezTo>
                    <a:cubicBezTo>
                      <a:pt x="194" y="1310"/>
                      <a:pt x="172" y="1270"/>
                      <a:pt x="175" y="1258"/>
                    </a:cubicBezTo>
                    <a:cubicBezTo>
                      <a:pt x="178" y="1246"/>
                      <a:pt x="167" y="1227"/>
                      <a:pt x="168" y="1223"/>
                    </a:cubicBezTo>
                    <a:cubicBezTo>
                      <a:pt x="170" y="1220"/>
                      <a:pt x="174" y="1205"/>
                      <a:pt x="176" y="1192"/>
                    </a:cubicBezTo>
                    <a:cubicBezTo>
                      <a:pt x="178" y="1178"/>
                      <a:pt x="228" y="1056"/>
                      <a:pt x="233" y="1028"/>
                    </a:cubicBezTo>
                    <a:cubicBezTo>
                      <a:pt x="243" y="976"/>
                      <a:pt x="242" y="953"/>
                      <a:pt x="237" y="916"/>
                    </a:cubicBezTo>
                    <a:cubicBezTo>
                      <a:pt x="238" y="890"/>
                      <a:pt x="249" y="818"/>
                      <a:pt x="251" y="805"/>
                    </a:cubicBezTo>
                    <a:cubicBezTo>
                      <a:pt x="252" y="802"/>
                      <a:pt x="252" y="789"/>
                      <a:pt x="253" y="780"/>
                    </a:cubicBezTo>
                    <a:cubicBezTo>
                      <a:pt x="254" y="775"/>
                      <a:pt x="255" y="766"/>
                      <a:pt x="255" y="754"/>
                    </a:cubicBezTo>
                    <a:cubicBezTo>
                      <a:pt x="255" y="756"/>
                      <a:pt x="255" y="756"/>
                      <a:pt x="255" y="756"/>
                    </a:cubicBezTo>
                    <a:cubicBezTo>
                      <a:pt x="256" y="768"/>
                      <a:pt x="259" y="789"/>
                      <a:pt x="261" y="822"/>
                    </a:cubicBezTo>
                    <a:cubicBezTo>
                      <a:pt x="260" y="849"/>
                      <a:pt x="273" y="897"/>
                      <a:pt x="275" y="923"/>
                    </a:cubicBezTo>
                    <a:cubicBezTo>
                      <a:pt x="271" y="931"/>
                      <a:pt x="284" y="1067"/>
                      <a:pt x="284" y="1067"/>
                    </a:cubicBezTo>
                    <a:cubicBezTo>
                      <a:pt x="279" y="1075"/>
                      <a:pt x="256" y="1178"/>
                      <a:pt x="255" y="1209"/>
                    </a:cubicBezTo>
                    <a:cubicBezTo>
                      <a:pt x="253" y="1224"/>
                      <a:pt x="259" y="1246"/>
                      <a:pt x="257" y="1281"/>
                    </a:cubicBezTo>
                    <a:cubicBezTo>
                      <a:pt x="255" y="1324"/>
                      <a:pt x="217" y="1497"/>
                      <a:pt x="288" y="1715"/>
                    </a:cubicBezTo>
                    <a:cubicBezTo>
                      <a:pt x="292" y="1727"/>
                      <a:pt x="292" y="1771"/>
                      <a:pt x="297" y="1795"/>
                    </a:cubicBezTo>
                    <a:cubicBezTo>
                      <a:pt x="298" y="1800"/>
                      <a:pt x="310" y="1828"/>
                      <a:pt x="311" y="1865"/>
                    </a:cubicBezTo>
                    <a:cubicBezTo>
                      <a:pt x="312" y="1926"/>
                      <a:pt x="306" y="2004"/>
                      <a:pt x="307" y="2047"/>
                    </a:cubicBezTo>
                    <a:cubicBezTo>
                      <a:pt x="310" y="2117"/>
                      <a:pt x="340" y="2183"/>
                      <a:pt x="351" y="2228"/>
                    </a:cubicBezTo>
                    <a:cubicBezTo>
                      <a:pt x="362" y="2273"/>
                      <a:pt x="367" y="2309"/>
                      <a:pt x="365" y="2318"/>
                    </a:cubicBezTo>
                    <a:cubicBezTo>
                      <a:pt x="363" y="2326"/>
                      <a:pt x="361" y="2341"/>
                      <a:pt x="367" y="2354"/>
                    </a:cubicBezTo>
                    <a:cubicBezTo>
                      <a:pt x="368" y="2355"/>
                      <a:pt x="347" y="2400"/>
                      <a:pt x="336" y="2408"/>
                    </a:cubicBezTo>
                    <a:cubicBezTo>
                      <a:pt x="325" y="2416"/>
                      <a:pt x="323" y="2423"/>
                      <a:pt x="314" y="2428"/>
                    </a:cubicBezTo>
                    <a:cubicBezTo>
                      <a:pt x="306" y="2432"/>
                      <a:pt x="302" y="2437"/>
                      <a:pt x="298" y="2446"/>
                    </a:cubicBezTo>
                    <a:cubicBezTo>
                      <a:pt x="296" y="2453"/>
                      <a:pt x="288" y="2463"/>
                      <a:pt x="294" y="2468"/>
                    </a:cubicBezTo>
                    <a:cubicBezTo>
                      <a:pt x="294" y="2469"/>
                      <a:pt x="295" y="2469"/>
                      <a:pt x="296" y="2470"/>
                    </a:cubicBezTo>
                    <a:cubicBezTo>
                      <a:pt x="297" y="2470"/>
                      <a:pt x="297" y="2470"/>
                      <a:pt x="297" y="2470"/>
                    </a:cubicBezTo>
                    <a:cubicBezTo>
                      <a:pt x="296" y="2472"/>
                      <a:pt x="296" y="2475"/>
                      <a:pt x="297" y="2476"/>
                    </a:cubicBezTo>
                    <a:cubicBezTo>
                      <a:pt x="301" y="2482"/>
                      <a:pt x="307" y="2484"/>
                      <a:pt x="315" y="2483"/>
                    </a:cubicBezTo>
                    <a:cubicBezTo>
                      <a:pt x="315" y="2482"/>
                      <a:pt x="315" y="2482"/>
                      <a:pt x="315" y="2482"/>
                    </a:cubicBezTo>
                    <a:cubicBezTo>
                      <a:pt x="316" y="2484"/>
                      <a:pt x="316" y="2486"/>
                      <a:pt x="318" y="2488"/>
                    </a:cubicBezTo>
                    <a:cubicBezTo>
                      <a:pt x="323" y="2496"/>
                      <a:pt x="340" y="2499"/>
                      <a:pt x="347" y="2492"/>
                    </a:cubicBezTo>
                    <a:cubicBezTo>
                      <a:pt x="356" y="2498"/>
                      <a:pt x="374" y="2498"/>
                      <a:pt x="380" y="2490"/>
                    </a:cubicBezTo>
                    <a:cubicBezTo>
                      <a:pt x="385" y="2503"/>
                      <a:pt x="405" y="2501"/>
                      <a:pt x="417" y="2499"/>
                    </a:cubicBezTo>
                    <a:cubicBezTo>
                      <a:pt x="430" y="2497"/>
                      <a:pt x="435" y="2489"/>
                      <a:pt x="442" y="2484"/>
                    </a:cubicBezTo>
                    <a:cubicBezTo>
                      <a:pt x="448" y="2479"/>
                      <a:pt x="453" y="2474"/>
                      <a:pt x="451" y="2461"/>
                    </a:cubicBezTo>
                    <a:cubicBezTo>
                      <a:pt x="450" y="2448"/>
                      <a:pt x="451" y="2448"/>
                      <a:pt x="453" y="2432"/>
                    </a:cubicBezTo>
                    <a:cubicBezTo>
                      <a:pt x="453" y="2424"/>
                      <a:pt x="462" y="2421"/>
                      <a:pt x="463" y="2406"/>
                    </a:cubicBezTo>
                    <a:cubicBezTo>
                      <a:pt x="464" y="2394"/>
                      <a:pt x="454" y="2342"/>
                      <a:pt x="455" y="2335"/>
                    </a:cubicBezTo>
                    <a:cubicBezTo>
                      <a:pt x="457" y="2320"/>
                      <a:pt x="447" y="2307"/>
                      <a:pt x="443" y="2280"/>
                    </a:cubicBezTo>
                    <a:cubicBezTo>
                      <a:pt x="439" y="2254"/>
                      <a:pt x="449" y="2164"/>
                      <a:pt x="449" y="2148"/>
                    </a:cubicBezTo>
                    <a:cubicBezTo>
                      <a:pt x="449" y="2117"/>
                      <a:pt x="466" y="2066"/>
                      <a:pt x="461" y="2003"/>
                    </a:cubicBezTo>
                    <a:cubicBezTo>
                      <a:pt x="459" y="1966"/>
                      <a:pt x="441" y="1855"/>
                      <a:pt x="441" y="1830"/>
                    </a:cubicBezTo>
                    <a:cubicBezTo>
                      <a:pt x="441" y="1825"/>
                      <a:pt x="440" y="1798"/>
                      <a:pt x="441" y="1793"/>
                    </a:cubicBezTo>
                    <a:cubicBezTo>
                      <a:pt x="447" y="1776"/>
                      <a:pt x="470" y="1572"/>
                      <a:pt x="470" y="1570"/>
                    </a:cubicBezTo>
                    <a:cubicBezTo>
                      <a:pt x="473" y="1545"/>
                      <a:pt x="483" y="1385"/>
                      <a:pt x="483" y="1385"/>
                    </a:cubicBezTo>
                    <a:cubicBezTo>
                      <a:pt x="485" y="1385"/>
                      <a:pt x="485" y="1385"/>
                      <a:pt x="485" y="1385"/>
                    </a:cubicBezTo>
                    <a:cubicBezTo>
                      <a:pt x="485" y="1385"/>
                      <a:pt x="495" y="1545"/>
                      <a:pt x="497" y="1570"/>
                    </a:cubicBezTo>
                    <a:cubicBezTo>
                      <a:pt x="497" y="1572"/>
                      <a:pt x="521" y="1776"/>
                      <a:pt x="526" y="1793"/>
                    </a:cubicBezTo>
                    <a:cubicBezTo>
                      <a:pt x="528" y="1798"/>
                      <a:pt x="527" y="1825"/>
                      <a:pt x="527" y="1830"/>
                    </a:cubicBezTo>
                    <a:cubicBezTo>
                      <a:pt x="527" y="1855"/>
                      <a:pt x="509" y="1966"/>
                      <a:pt x="506" y="2003"/>
                    </a:cubicBezTo>
                    <a:cubicBezTo>
                      <a:pt x="502" y="2066"/>
                      <a:pt x="518" y="2117"/>
                      <a:pt x="518" y="2148"/>
                    </a:cubicBezTo>
                    <a:cubicBezTo>
                      <a:pt x="518" y="2164"/>
                      <a:pt x="528" y="2254"/>
                      <a:pt x="525" y="2280"/>
                    </a:cubicBezTo>
                    <a:cubicBezTo>
                      <a:pt x="521" y="2307"/>
                      <a:pt x="510" y="2320"/>
                      <a:pt x="512" y="2335"/>
                    </a:cubicBezTo>
                    <a:cubicBezTo>
                      <a:pt x="513" y="2342"/>
                      <a:pt x="504" y="2394"/>
                      <a:pt x="505" y="2406"/>
                    </a:cubicBezTo>
                    <a:cubicBezTo>
                      <a:pt x="506" y="2421"/>
                      <a:pt x="514" y="2424"/>
                      <a:pt x="515" y="2432"/>
                    </a:cubicBezTo>
                    <a:cubicBezTo>
                      <a:pt x="516" y="2448"/>
                      <a:pt x="518" y="2448"/>
                      <a:pt x="516" y="2461"/>
                    </a:cubicBezTo>
                    <a:cubicBezTo>
                      <a:pt x="514" y="2474"/>
                      <a:pt x="519" y="2479"/>
                      <a:pt x="526" y="2484"/>
                    </a:cubicBezTo>
                    <a:cubicBezTo>
                      <a:pt x="533" y="2489"/>
                      <a:pt x="538" y="2497"/>
                      <a:pt x="550" y="2499"/>
                    </a:cubicBezTo>
                    <a:cubicBezTo>
                      <a:pt x="562" y="2501"/>
                      <a:pt x="582" y="2503"/>
                      <a:pt x="587" y="2490"/>
                    </a:cubicBezTo>
                    <a:cubicBezTo>
                      <a:pt x="594" y="2498"/>
                      <a:pt x="611" y="2498"/>
                      <a:pt x="621" y="2492"/>
                    </a:cubicBezTo>
                    <a:cubicBezTo>
                      <a:pt x="627" y="2499"/>
                      <a:pt x="644" y="2496"/>
                      <a:pt x="649" y="2488"/>
                    </a:cubicBezTo>
                    <a:cubicBezTo>
                      <a:pt x="651" y="2486"/>
                      <a:pt x="652" y="2484"/>
                      <a:pt x="652" y="2482"/>
                    </a:cubicBezTo>
                    <a:cubicBezTo>
                      <a:pt x="653" y="2483"/>
                      <a:pt x="653" y="2483"/>
                      <a:pt x="653" y="2483"/>
                    </a:cubicBezTo>
                    <a:cubicBezTo>
                      <a:pt x="660" y="2484"/>
                      <a:pt x="669" y="2481"/>
                      <a:pt x="670" y="2476"/>
                    </a:cubicBezTo>
                    <a:cubicBezTo>
                      <a:pt x="671" y="2475"/>
                      <a:pt x="671" y="2472"/>
                      <a:pt x="671" y="2470"/>
                    </a:cubicBezTo>
                    <a:cubicBezTo>
                      <a:pt x="671" y="2470"/>
                      <a:pt x="671" y="2470"/>
                      <a:pt x="671" y="2470"/>
                    </a:cubicBezTo>
                    <a:cubicBezTo>
                      <a:pt x="672" y="2469"/>
                      <a:pt x="673" y="2469"/>
                      <a:pt x="674" y="2468"/>
                    </a:cubicBezTo>
                    <a:cubicBezTo>
                      <a:pt x="680" y="2463"/>
                      <a:pt x="672" y="2453"/>
                      <a:pt x="669" y="2446"/>
                    </a:cubicBezTo>
                    <a:cubicBezTo>
                      <a:pt x="666" y="2437"/>
                      <a:pt x="661" y="2432"/>
                      <a:pt x="653" y="2428"/>
                    </a:cubicBezTo>
                    <a:cubicBezTo>
                      <a:pt x="645" y="2423"/>
                      <a:pt x="642" y="2416"/>
                      <a:pt x="632" y="2408"/>
                    </a:cubicBezTo>
                    <a:cubicBezTo>
                      <a:pt x="620" y="2400"/>
                      <a:pt x="600" y="2355"/>
                      <a:pt x="600" y="2354"/>
                    </a:cubicBezTo>
                    <a:cubicBezTo>
                      <a:pt x="607" y="2341"/>
                      <a:pt x="605" y="2326"/>
                      <a:pt x="603" y="2318"/>
                    </a:cubicBezTo>
                    <a:cubicBezTo>
                      <a:pt x="600" y="2309"/>
                      <a:pt x="605" y="2273"/>
                      <a:pt x="616" y="2228"/>
                    </a:cubicBezTo>
                    <a:cubicBezTo>
                      <a:pt x="628" y="2183"/>
                      <a:pt x="657" y="2117"/>
                      <a:pt x="660" y="2047"/>
                    </a:cubicBezTo>
                    <a:cubicBezTo>
                      <a:pt x="662" y="2004"/>
                      <a:pt x="655" y="1926"/>
                      <a:pt x="656" y="1865"/>
                    </a:cubicBezTo>
                    <a:cubicBezTo>
                      <a:pt x="657" y="1828"/>
                      <a:pt x="669" y="1800"/>
                      <a:pt x="671" y="1795"/>
                    </a:cubicBezTo>
                    <a:cubicBezTo>
                      <a:pt x="675" y="1771"/>
                      <a:pt x="676" y="1727"/>
                      <a:pt x="680" y="1715"/>
                    </a:cubicBezTo>
                    <a:cubicBezTo>
                      <a:pt x="750" y="1497"/>
                      <a:pt x="712" y="1324"/>
                      <a:pt x="710" y="1281"/>
                    </a:cubicBezTo>
                    <a:cubicBezTo>
                      <a:pt x="711" y="1281"/>
                      <a:pt x="711" y="1281"/>
                      <a:pt x="711" y="1281"/>
                    </a:cubicBezTo>
                    <a:cubicBezTo>
                      <a:pt x="709" y="1246"/>
                      <a:pt x="715" y="1224"/>
                      <a:pt x="712" y="1209"/>
                    </a:cubicBezTo>
                    <a:cubicBezTo>
                      <a:pt x="712" y="1178"/>
                      <a:pt x="688" y="1075"/>
                      <a:pt x="684" y="1067"/>
                    </a:cubicBezTo>
                    <a:cubicBezTo>
                      <a:pt x="684" y="1067"/>
                      <a:pt x="696" y="931"/>
                      <a:pt x="693" y="923"/>
                    </a:cubicBezTo>
                    <a:cubicBezTo>
                      <a:pt x="695" y="897"/>
                      <a:pt x="708" y="849"/>
                      <a:pt x="707" y="822"/>
                    </a:cubicBezTo>
                    <a:cubicBezTo>
                      <a:pt x="708" y="789"/>
                      <a:pt x="712" y="768"/>
                      <a:pt x="712" y="756"/>
                    </a:cubicBezTo>
                    <a:cubicBezTo>
                      <a:pt x="713" y="754"/>
                      <a:pt x="713" y="754"/>
                      <a:pt x="713" y="754"/>
                    </a:cubicBezTo>
                    <a:cubicBezTo>
                      <a:pt x="713" y="766"/>
                      <a:pt x="714" y="775"/>
                      <a:pt x="715" y="780"/>
                    </a:cubicBezTo>
                    <a:cubicBezTo>
                      <a:pt x="716" y="789"/>
                      <a:pt x="716" y="802"/>
                      <a:pt x="717" y="805"/>
                    </a:cubicBezTo>
                    <a:cubicBezTo>
                      <a:pt x="719" y="818"/>
                      <a:pt x="730" y="890"/>
                      <a:pt x="731" y="916"/>
                    </a:cubicBezTo>
                    <a:cubicBezTo>
                      <a:pt x="725" y="953"/>
                      <a:pt x="725" y="976"/>
                      <a:pt x="735" y="1028"/>
                    </a:cubicBezTo>
                    <a:cubicBezTo>
                      <a:pt x="740" y="1056"/>
                      <a:pt x="790" y="1178"/>
                      <a:pt x="792" y="1192"/>
                    </a:cubicBezTo>
                    <a:cubicBezTo>
                      <a:pt x="794" y="1205"/>
                      <a:pt x="798" y="1220"/>
                      <a:pt x="799" y="1223"/>
                    </a:cubicBezTo>
                    <a:cubicBezTo>
                      <a:pt x="801" y="1227"/>
                      <a:pt x="790" y="1246"/>
                      <a:pt x="793" y="1258"/>
                    </a:cubicBezTo>
                    <a:cubicBezTo>
                      <a:pt x="796" y="1270"/>
                      <a:pt x="774" y="1310"/>
                      <a:pt x="781" y="1348"/>
                    </a:cubicBezTo>
                    <a:cubicBezTo>
                      <a:pt x="788" y="1385"/>
                      <a:pt x="789" y="1390"/>
                      <a:pt x="790" y="1398"/>
                    </a:cubicBezTo>
                    <a:cubicBezTo>
                      <a:pt x="791" y="1406"/>
                      <a:pt x="795" y="1415"/>
                      <a:pt x="798" y="1425"/>
                    </a:cubicBezTo>
                    <a:cubicBezTo>
                      <a:pt x="800" y="1436"/>
                      <a:pt x="805" y="1460"/>
                      <a:pt x="811" y="1461"/>
                    </a:cubicBezTo>
                    <a:cubicBezTo>
                      <a:pt x="817" y="1461"/>
                      <a:pt x="818" y="1459"/>
                      <a:pt x="818" y="1456"/>
                    </a:cubicBezTo>
                    <a:cubicBezTo>
                      <a:pt x="818" y="1456"/>
                      <a:pt x="820" y="1480"/>
                      <a:pt x="832" y="1479"/>
                    </a:cubicBezTo>
                    <a:cubicBezTo>
                      <a:pt x="840" y="1479"/>
                      <a:pt x="840" y="1472"/>
                      <a:pt x="840" y="1472"/>
                    </a:cubicBezTo>
                    <a:cubicBezTo>
                      <a:pt x="840" y="1472"/>
                      <a:pt x="841" y="1491"/>
                      <a:pt x="852" y="1489"/>
                    </a:cubicBezTo>
                    <a:cubicBezTo>
                      <a:pt x="863" y="1487"/>
                      <a:pt x="863" y="1477"/>
                      <a:pt x="863" y="1477"/>
                    </a:cubicBezTo>
                    <a:cubicBezTo>
                      <a:pt x="870" y="1481"/>
                      <a:pt x="881" y="1480"/>
                      <a:pt x="884" y="1467"/>
                    </a:cubicBezTo>
                    <a:cubicBezTo>
                      <a:pt x="886" y="1455"/>
                      <a:pt x="892" y="1431"/>
                      <a:pt x="892" y="1422"/>
                    </a:cubicBezTo>
                    <a:cubicBezTo>
                      <a:pt x="891" y="1413"/>
                      <a:pt x="898" y="1393"/>
                      <a:pt x="898" y="1385"/>
                    </a:cubicBezTo>
                    <a:cubicBezTo>
                      <a:pt x="903" y="1362"/>
                      <a:pt x="909" y="1354"/>
                      <a:pt x="907" y="1347"/>
                    </a:cubicBezTo>
                    <a:cubicBezTo>
                      <a:pt x="915" y="1356"/>
                      <a:pt x="922" y="1365"/>
                      <a:pt x="926" y="1367"/>
                    </a:cubicBezTo>
                    <a:cubicBezTo>
                      <a:pt x="928" y="1381"/>
                      <a:pt x="941" y="1401"/>
                      <a:pt x="953" y="1402"/>
                    </a:cubicBezTo>
                    <a:cubicBezTo>
                      <a:pt x="968" y="1403"/>
                      <a:pt x="964" y="1392"/>
                      <a:pt x="959" y="1381"/>
                    </a:cubicBezTo>
                    <a:cubicBezTo>
                      <a:pt x="955" y="1369"/>
                      <a:pt x="954" y="1355"/>
                      <a:pt x="950" y="1350"/>
                    </a:cubicBezTo>
                    <a:cubicBezTo>
                      <a:pt x="946" y="1344"/>
                      <a:pt x="939" y="1315"/>
                      <a:pt x="931" y="1305"/>
                    </a:cubicBezTo>
                    <a:cubicBezTo>
                      <a:pt x="924" y="1295"/>
                      <a:pt x="893" y="1251"/>
                      <a:pt x="886" y="1244"/>
                    </a:cubicBezTo>
                    <a:cubicBezTo>
                      <a:pt x="884" y="1239"/>
                      <a:pt x="885" y="1222"/>
                      <a:pt x="882" y="1210"/>
                    </a:cubicBezTo>
                    <a:cubicBezTo>
                      <a:pt x="878" y="1198"/>
                      <a:pt x="879" y="1186"/>
                      <a:pt x="876" y="1172"/>
                    </a:cubicBezTo>
                    <a:cubicBezTo>
                      <a:pt x="872" y="1158"/>
                      <a:pt x="872" y="1130"/>
                      <a:pt x="871" y="1111"/>
                    </a:cubicBezTo>
                    <a:cubicBezTo>
                      <a:pt x="870" y="1078"/>
                      <a:pt x="870" y="950"/>
                      <a:pt x="851" y="903"/>
                    </a:cubicBezTo>
                    <a:cubicBezTo>
                      <a:pt x="847" y="889"/>
                      <a:pt x="843" y="865"/>
                      <a:pt x="844" y="832"/>
                    </a:cubicBezTo>
                    <a:cubicBezTo>
                      <a:pt x="842" y="740"/>
                      <a:pt x="821" y="688"/>
                      <a:pt x="823" y="659"/>
                    </a:cubicBezTo>
                    <a:cubicBezTo>
                      <a:pt x="829" y="618"/>
                      <a:pt x="820" y="574"/>
                      <a:pt x="812" y="539"/>
                    </a:cubicBezTo>
                    <a:cubicBezTo>
                      <a:pt x="795" y="465"/>
                      <a:pt x="759" y="445"/>
                      <a:pt x="743" y="442"/>
                    </a:cubicBezTo>
                    <a:cubicBezTo>
                      <a:pt x="726" y="438"/>
                      <a:pt x="687" y="427"/>
                      <a:pt x="672" y="421"/>
                    </a:cubicBezTo>
                    <a:cubicBezTo>
                      <a:pt x="656" y="414"/>
                      <a:pt x="615" y="390"/>
                      <a:pt x="598" y="384"/>
                    </a:cubicBezTo>
                    <a:cubicBezTo>
                      <a:pt x="584" y="379"/>
                      <a:pt x="558" y="363"/>
                      <a:pt x="558" y="363"/>
                    </a:cubicBezTo>
                  </a:path>
                </a:pathLst>
              </a:custGeom>
              <a:solidFill>
                <a:srgbClr val="FEF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52" name="Freeform 570"/>
              <p:cNvSpPr>
                <a:spLocks/>
              </p:cNvSpPr>
              <p:nvPr/>
            </p:nvSpPr>
            <p:spPr bwMode="auto">
              <a:xfrm>
                <a:off x="1638" y="944"/>
                <a:ext cx="11" cy="16"/>
              </a:xfrm>
              <a:custGeom>
                <a:avLst/>
                <a:gdLst>
                  <a:gd name="T0" fmla="*/ 15 w 8"/>
                  <a:gd name="T1" fmla="*/ 0 h 12"/>
                  <a:gd name="T2" fmla="*/ 29 w 8"/>
                  <a:gd name="T3" fmla="*/ 65 h 12"/>
                  <a:gd name="T4" fmla="*/ 50 w 8"/>
                  <a:gd name="T5" fmla="*/ 36 h 12"/>
                  <a:gd name="T6" fmla="*/ 40 w 8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2">
                    <a:moveTo>
                      <a:pt x="2" y="0"/>
                    </a:moveTo>
                    <a:cubicBezTo>
                      <a:pt x="0" y="6"/>
                      <a:pt x="1" y="12"/>
                      <a:pt x="4" y="12"/>
                    </a:cubicBezTo>
                    <a:cubicBezTo>
                      <a:pt x="6" y="12"/>
                      <a:pt x="7" y="9"/>
                      <a:pt x="7" y="6"/>
                    </a:cubicBezTo>
                    <a:cubicBezTo>
                      <a:pt x="8" y="2"/>
                      <a:pt x="6" y="0"/>
                      <a:pt x="6" y="0"/>
                    </a:cubicBezTo>
                  </a:path>
                </a:pathLst>
              </a:custGeom>
              <a:solidFill>
                <a:srgbClr val="B49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53" name="Freeform 571"/>
              <p:cNvSpPr>
                <a:spLocks/>
              </p:cNvSpPr>
              <p:nvPr/>
            </p:nvSpPr>
            <p:spPr bwMode="auto">
              <a:xfrm>
                <a:off x="1302" y="3101"/>
                <a:ext cx="73" cy="80"/>
              </a:xfrm>
              <a:custGeom>
                <a:avLst/>
                <a:gdLst>
                  <a:gd name="T0" fmla="*/ 0 w 56"/>
                  <a:gd name="T1" fmla="*/ 259 h 59"/>
                  <a:gd name="T2" fmla="*/ 248 w 56"/>
                  <a:gd name="T3" fmla="*/ 0 h 59"/>
                  <a:gd name="T4" fmla="*/ 231 w 56"/>
                  <a:gd name="T5" fmla="*/ 210 h 59"/>
                  <a:gd name="T6" fmla="*/ 46 w 56"/>
                  <a:gd name="T7" fmla="*/ 285 h 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6" h="59">
                    <a:moveTo>
                      <a:pt x="0" y="42"/>
                    </a:moveTo>
                    <a:cubicBezTo>
                      <a:pt x="23" y="59"/>
                      <a:pt x="46" y="15"/>
                      <a:pt x="51" y="0"/>
                    </a:cubicBezTo>
                    <a:cubicBezTo>
                      <a:pt x="53" y="12"/>
                      <a:pt x="56" y="23"/>
                      <a:pt x="47" y="34"/>
                    </a:cubicBezTo>
                    <a:cubicBezTo>
                      <a:pt x="38" y="43"/>
                      <a:pt x="21" y="47"/>
                      <a:pt x="9" y="46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54" name="Freeform 572"/>
              <p:cNvSpPr>
                <a:spLocks/>
              </p:cNvSpPr>
              <p:nvPr/>
            </p:nvSpPr>
            <p:spPr bwMode="auto">
              <a:xfrm>
                <a:off x="1623" y="3097"/>
                <a:ext cx="53" cy="80"/>
              </a:xfrm>
              <a:custGeom>
                <a:avLst/>
                <a:gdLst>
                  <a:gd name="T0" fmla="*/ 0 w 41"/>
                  <a:gd name="T1" fmla="*/ 294 h 59"/>
                  <a:gd name="T2" fmla="*/ 149 w 41"/>
                  <a:gd name="T3" fmla="*/ 0 h 59"/>
                  <a:gd name="T4" fmla="*/ 22 w 41"/>
                  <a:gd name="T5" fmla="*/ 301 h 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59">
                    <a:moveTo>
                      <a:pt x="0" y="47"/>
                    </a:moveTo>
                    <a:cubicBezTo>
                      <a:pt x="24" y="57"/>
                      <a:pt x="33" y="13"/>
                      <a:pt x="32" y="0"/>
                    </a:cubicBezTo>
                    <a:cubicBezTo>
                      <a:pt x="41" y="19"/>
                      <a:pt x="32" y="59"/>
                      <a:pt x="5" y="49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55" name="Freeform 573"/>
              <p:cNvSpPr>
                <a:spLocks/>
              </p:cNvSpPr>
              <p:nvPr/>
            </p:nvSpPr>
            <p:spPr bwMode="auto">
              <a:xfrm>
                <a:off x="1228" y="1305"/>
                <a:ext cx="205" cy="44"/>
              </a:xfrm>
              <a:custGeom>
                <a:avLst/>
                <a:gdLst>
                  <a:gd name="T0" fmla="*/ 162 w 158"/>
                  <a:gd name="T1" fmla="*/ 84 h 32"/>
                  <a:gd name="T2" fmla="*/ 470 w 158"/>
                  <a:gd name="T3" fmla="*/ 161 h 32"/>
                  <a:gd name="T4" fmla="*/ 754 w 158"/>
                  <a:gd name="T5" fmla="*/ 160 h 32"/>
                  <a:gd name="T6" fmla="*/ 380 w 158"/>
                  <a:gd name="T7" fmla="*/ 40 h 32"/>
                  <a:gd name="T8" fmla="*/ 0 w 158"/>
                  <a:gd name="T9" fmla="*/ 69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8" h="32">
                    <a:moveTo>
                      <a:pt x="34" y="12"/>
                    </a:moveTo>
                    <a:cubicBezTo>
                      <a:pt x="56" y="14"/>
                      <a:pt x="77" y="21"/>
                      <a:pt x="99" y="24"/>
                    </a:cubicBezTo>
                    <a:cubicBezTo>
                      <a:pt x="116" y="26"/>
                      <a:pt x="144" y="32"/>
                      <a:pt x="158" y="23"/>
                    </a:cubicBezTo>
                    <a:cubicBezTo>
                      <a:pt x="133" y="23"/>
                      <a:pt x="103" y="11"/>
                      <a:pt x="79" y="6"/>
                    </a:cubicBezTo>
                    <a:cubicBezTo>
                      <a:pt x="51" y="1"/>
                      <a:pt x="23" y="0"/>
                      <a:pt x="0" y="10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56" name="Freeform 574"/>
              <p:cNvSpPr>
                <a:spLocks/>
              </p:cNvSpPr>
              <p:nvPr/>
            </p:nvSpPr>
            <p:spPr bwMode="auto">
              <a:xfrm>
                <a:off x="1644" y="1577"/>
                <a:ext cx="123" cy="336"/>
              </a:xfrm>
              <a:custGeom>
                <a:avLst/>
                <a:gdLst>
                  <a:gd name="T0" fmla="*/ 419 w 95"/>
                  <a:gd name="T1" fmla="*/ 16 h 249"/>
                  <a:gd name="T2" fmla="*/ 426 w 95"/>
                  <a:gd name="T3" fmla="*/ 744 h 249"/>
                  <a:gd name="T4" fmla="*/ 391 w 95"/>
                  <a:gd name="T5" fmla="*/ 1084 h 249"/>
                  <a:gd name="T6" fmla="*/ 370 w 95"/>
                  <a:gd name="T7" fmla="*/ 1263 h 249"/>
                  <a:gd name="T8" fmla="*/ 331 w 95"/>
                  <a:gd name="T9" fmla="*/ 1501 h 249"/>
                  <a:gd name="T10" fmla="*/ 348 w 95"/>
                  <a:gd name="T11" fmla="*/ 1189 h 249"/>
                  <a:gd name="T12" fmla="*/ 346 w 95"/>
                  <a:gd name="T13" fmla="*/ 772 h 249"/>
                  <a:gd name="T14" fmla="*/ 189 w 95"/>
                  <a:gd name="T15" fmla="*/ 681 h 249"/>
                  <a:gd name="T16" fmla="*/ 0 w 95"/>
                  <a:gd name="T17" fmla="*/ 610 h 249"/>
                  <a:gd name="T18" fmla="*/ 146 w 95"/>
                  <a:gd name="T19" fmla="*/ 579 h 249"/>
                  <a:gd name="T20" fmla="*/ 296 w 95"/>
                  <a:gd name="T21" fmla="*/ 463 h 249"/>
                  <a:gd name="T22" fmla="*/ 126 w 95"/>
                  <a:gd name="T23" fmla="*/ 343 h 249"/>
                  <a:gd name="T24" fmla="*/ 274 w 95"/>
                  <a:gd name="T25" fmla="*/ 58 h 249"/>
                  <a:gd name="T26" fmla="*/ 404 w 95"/>
                  <a:gd name="T27" fmla="*/ 0 h 24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5" h="249">
                    <a:moveTo>
                      <a:pt x="89" y="3"/>
                    </a:moveTo>
                    <a:cubicBezTo>
                      <a:pt x="77" y="41"/>
                      <a:pt x="95" y="84"/>
                      <a:pt x="90" y="123"/>
                    </a:cubicBezTo>
                    <a:cubicBezTo>
                      <a:pt x="88" y="142"/>
                      <a:pt x="85" y="160"/>
                      <a:pt x="83" y="179"/>
                    </a:cubicBezTo>
                    <a:cubicBezTo>
                      <a:pt x="83" y="189"/>
                      <a:pt x="79" y="199"/>
                      <a:pt x="79" y="209"/>
                    </a:cubicBezTo>
                    <a:cubicBezTo>
                      <a:pt x="78" y="223"/>
                      <a:pt x="78" y="239"/>
                      <a:pt x="70" y="249"/>
                    </a:cubicBezTo>
                    <a:cubicBezTo>
                      <a:pt x="77" y="233"/>
                      <a:pt x="73" y="215"/>
                      <a:pt x="74" y="197"/>
                    </a:cubicBezTo>
                    <a:cubicBezTo>
                      <a:pt x="75" y="176"/>
                      <a:pt x="83" y="149"/>
                      <a:pt x="73" y="128"/>
                    </a:cubicBezTo>
                    <a:cubicBezTo>
                      <a:pt x="66" y="115"/>
                      <a:pt x="53" y="117"/>
                      <a:pt x="40" y="113"/>
                    </a:cubicBezTo>
                    <a:cubicBezTo>
                      <a:pt x="26" y="110"/>
                      <a:pt x="13" y="105"/>
                      <a:pt x="0" y="101"/>
                    </a:cubicBezTo>
                    <a:cubicBezTo>
                      <a:pt x="9" y="96"/>
                      <a:pt x="21" y="99"/>
                      <a:pt x="31" y="96"/>
                    </a:cubicBezTo>
                    <a:cubicBezTo>
                      <a:pt x="43" y="92"/>
                      <a:pt x="56" y="87"/>
                      <a:pt x="63" y="76"/>
                    </a:cubicBezTo>
                    <a:cubicBezTo>
                      <a:pt x="86" y="44"/>
                      <a:pt x="46" y="48"/>
                      <a:pt x="27" y="56"/>
                    </a:cubicBezTo>
                    <a:cubicBezTo>
                      <a:pt x="37" y="42"/>
                      <a:pt x="42" y="17"/>
                      <a:pt x="59" y="10"/>
                    </a:cubicBezTo>
                    <a:cubicBezTo>
                      <a:pt x="67" y="6"/>
                      <a:pt x="83" y="10"/>
                      <a:pt x="86" y="0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57" name="Freeform 575"/>
              <p:cNvSpPr>
                <a:spLocks/>
              </p:cNvSpPr>
              <p:nvPr/>
            </p:nvSpPr>
            <p:spPr bwMode="auto">
              <a:xfrm>
                <a:off x="1676" y="1937"/>
                <a:ext cx="65" cy="270"/>
              </a:xfrm>
              <a:custGeom>
                <a:avLst/>
                <a:gdLst>
                  <a:gd name="T0" fmla="*/ 207 w 50"/>
                  <a:gd name="T1" fmla="*/ 244 h 200"/>
                  <a:gd name="T2" fmla="*/ 209 w 50"/>
                  <a:gd name="T3" fmla="*/ 548 h 200"/>
                  <a:gd name="T4" fmla="*/ 182 w 50"/>
                  <a:gd name="T5" fmla="*/ 748 h 200"/>
                  <a:gd name="T6" fmla="*/ 159 w 50"/>
                  <a:gd name="T7" fmla="*/ 969 h 200"/>
                  <a:gd name="T8" fmla="*/ 0 w 50"/>
                  <a:gd name="T9" fmla="*/ 1214 h 200"/>
                  <a:gd name="T10" fmla="*/ 114 w 50"/>
                  <a:gd name="T11" fmla="*/ 863 h 200"/>
                  <a:gd name="T12" fmla="*/ 35 w 50"/>
                  <a:gd name="T13" fmla="*/ 790 h 200"/>
                  <a:gd name="T14" fmla="*/ 124 w 50"/>
                  <a:gd name="T15" fmla="*/ 645 h 200"/>
                  <a:gd name="T16" fmla="*/ 182 w 50"/>
                  <a:gd name="T17" fmla="*/ 329 h 200"/>
                  <a:gd name="T18" fmla="*/ 212 w 50"/>
                  <a:gd name="T19" fmla="*/ 177 h 200"/>
                  <a:gd name="T20" fmla="*/ 243 w 50"/>
                  <a:gd name="T21" fmla="*/ 0 h 2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0" h="200">
                    <a:moveTo>
                      <a:pt x="42" y="40"/>
                    </a:moveTo>
                    <a:cubicBezTo>
                      <a:pt x="46" y="54"/>
                      <a:pt x="43" y="76"/>
                      <a:pt x="43" y="90"/>
                    </a:cubicBezTo>
                    <a:cubicBezTo>
                      <a:pt x="42" y="101"/>
                      <a:pt x="40" y="113"/>
                      <a:pt x="38" y="124"/>
                    </a:cubicBezTo>
                    <a:cubicBezTo>
                      <a:pt x="36" y="136"/>
                      <a:pt x="35" y="148"/>
                      <a:pt x="32" y="160"/>
                    </a:cubicBezTo>
                    <a:cubicBezTo>
                      <a:pt x="27" y="180"/>
                      <a:pt x="16" y="189"/>
                      <a:pt x="0" y="200"/>
                    </a:cubicBezTo>
                    <a:cubicBezTo>
                      <a:pt x="13" y="193"/>
                      <a:pt x="38" y="157"/>
                      <a:pt x="24" y="142"/>
                    </a:cubicBezTo>
                    <a:cubicBezTo>
                      <a:pt x="19" y="137"/>
                      <a:pt x="8" y="140"/>
                      <a:pt x="7" y="130"/>
                    </a:cubicBezTo>
                    <a:cubicBezTo>
                      <a:pt x="7" y="124"/>
                      <a:pt x="22" y="111"/>
                      <a:pt x="25" y="107"/>
                    </a:cubicBezTo>
                    <a:cubicBezTo>
                      <a:pt x="39" y="89"/>
                      <a:pt x="35" y="75"/>
                      <a:pt x="38" y="54"/>
                    </a:cubicBezTo>
                    <a:cubicBezTo>
                      <a:pt x="40" y="46"/>
                      <a:pt x="43" y="38"/>
                      <a:pt x="44" y="29"/>
                    </a:cubicBezTo>
                    <a:cubicBezTo>
                      <a:pt x="45" y="19"/>
                      <a:pt x="41" y="8"/>
                      <a:pt x="50" y="0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58" name="Freeform 576"/>
              <p:cNvSpPr>
                <a:spLocks/>
              </p:cNvSpPr>
              <p:nvPr/>
            </p:nvSpPr>
            <p:spPr bwMode="auto">
              <a:xfrm>
                <a:off x="1594" y="1612"/>
                <a:ext cx="165" cy="73"/>
              </a:xfrm>
              <a:custGeom>
                <a:avLst/>
                <a:gdLst>
                  <a:gd name="T0" fmla="*/ 29 w 127"/>
                  <a:gd name="T1" fmla="*/ 274 h 54"/>
                  <a:gd name="T2" fmla="*/ 372 w 127"/>
                  <a:gd name="T3" fmla="*/ 266 h 54"/>
                  <a:gd name="T4" fmla="*/ 478 w 127"/>
                  <a:gd name="T5" fmla="*/ 37 h 54"/>
                  <a:gd name="T6" fmla="*/ 336 w 127"/>
                  <a:gd name="T7" fmla="*/ 141 h 54"/>
                  <a:gd name="T8" fmla="*/ 0 w 127"/>
                  <a:gd name="T9" fmla="*/ 26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7" h="54">
                    <a:moveTo>
                      <a:pt x="6" y="45"/>
                    </a:moveTo>
                    <a:cubicBezTo>
                      <a:pt x="27" y="51"/>
                      <a:pt x="55" y="49"/>
                      <a:pt x="77" y="44"/>
                    </a:cubicBezTo>
                    <a:cubicBezTo>
                      <a:pt x="91" y="41"/>
                      <a:pt x="127" y="19"/>
                      <a:pt x="99" y="6"/>
                    </a:cubicBezTo>
                    <a:cubicBezTo>
                      <a:pt x="84" y="0"/>
                      <a:pt x="79" y="14"/>
                      <a:pt x="70" y="23"/>
                    </a:cubicBezTo>
                    <a:cubicBezTo>
                      <a:pt x="58" y="34"/>
                      <a:pt x="15" y="54"/>
                      <a:pt x="0" y="43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59" name="Freeform 577"/>
              <p:cNvSpPr>
                <a:spLocks/>
              </p:cNvSpPr>
              <p:nvPr/>
            </p:nvSpPr>
            <p:spPr bwMode="auto">
              <a:xfrm>
                <a:off x="1816" y="1326"/>
                <a:ext cx="96" cy="393"/>
              </a:xfrm>
              <a:custGeom>
                <a:avLst/>
                <a:gdLst>
                  <a:gd name="T0" fmla="*/ 0 w 74"/>
                  <a:gd name="T1" fmla="*/ 0 h 291"/>
                  <a:gd name="T2" fmla="*/ 248 w 74"/>
                  <a:gd name="T3" fmla="*/ 567 h 291"/>
                  <a:gd name="T4" fmla="*/ 288 w 74"/>
                  <a:gd name="T5" fmla="*/ 1245 h 291"/>
                  <a:gd name="T6" fmla="*/ 353 w 74"/>
                  <a:gd name="T7" fmla="*/ 1765 h 291"/>
                  <a:gd name="T8" fmla="*/ 221 w 74"/>
                  <a:gd name="T9" fmla="*/ 1180 h 291"/>
                  <a:gd name="T10" fmla="*/ 0 w 74"/>
                  <a:gd name="T11" fmla="*/ 0 h 2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4" h="291">
                    <a:moveTo>
                      <a:pt x="0" y="0"/>
                    </a:moveTo>
                    <a:cubicBezTo>
                      <a:pt x="17" y="6"/>
                      <a:pt x="37" y="27"/>
                      <a:pt x="52" y="93"/>
                    </a:cubicBezTo>
                    <a:cubicBezTo>
                      <a:pt x="67" y="159"/>
                      <a:pt x="63" y="186"/>
                      <a:pt x="61" y="206"/>
                    </a:cubicBezTo>
                    <a:cubicBezTo>
                      <a:pt x="60" y="226"/>
                      <a:pt x="71" y="262"/>
                      <a:pt x="74" y="291"/>
                    </a:cubicBezTo>
                    <a:cubicBezTo>
                      <a:pt x="70" y="257"/>
                      <a:pt x="50" y="222"/>
                      <a:pt x="46" y="195"/>
                    </a:cubicBezTo>
                    <a:cubicBezTo>
                      <a:pt x="43" y="167"/>
                      <a:pt x="38" y="27"/>
                      <a:pt x="0" y="0"/>
                    </a:cubicBezTo>
                    <a:close/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60" name="Freeform 578"/>
              <p:cNvSpPr>
                <a:spLocks/>
              </p:cNvSpPr>
              <p:nvPr/>
            </p:nvSpPr>
            <p:spPr bwMode="auto">
              <a:xfrm>
                <a:off x="1942" y="1956"/>
                <a:ext cx="30" cy="357"/>
              </a:xfrm>
              <a:custGeom>
                <a:avLst/>
                <a:gdLst>
                  <a:gd name="T0" fmla="*/ 16 w 23"/>
                  <a:gd name="T1" fmla="*/ 710 h 264"/>
                  <a:gd name="T2" fmla="*/ 113 w 23"/>
                  <a:gd name="T3" fmla="*/ 1615 h 264"/>
                  <a:gd name="T4" fmla="*/ 67 w 23"/>
                  <a:gd name="T5" fmla="*/ 786 h 264"/>
                  <a:gd name="T6" fmla="*/ 1 w 23"/>
                  <a:gd name="T7" fmla="*/ 0 h 264"/>
                  <a:gd name="T8" fmla="*/ 16 w 23"/>
                  <a:gd name="T9" fmla="*/ 71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64">
                    <a:moveTo>
                      <a:pt x="3" y="116"/>
                    </a:moveTo>
                    <a:cubicBezTo>
                      <a:pt x="5" y="138"/>
                      <a:pt x="15" y="232"/>
                      <a:pt x="23" y="264"/>
                    </a:cubicBezTo>
                    <a:cubicBezTo>
                      <a:pt x="21" y="245"/>
                      <a:pt x="15" y="189"/>
                      <a:pt x="14" y="129"/>
                    </a:cubicBezTo>
                    <a:cubicBezTo>
                      <a:pt x="13" y="69"/>
                      <a:pt x="7" y="28"/>
                      <a:pt x="1" y="0"/>
                    </a:cubicBezTo>
                    <a:cubicBezTo>
                      <a:pt x="0" y="29"/>
                      <a:pt x="2" y="90"/>
                      <a:pt x="3" y="116"/>
                    </a:cubicBezTo>
                    <a:close/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61" name="Freeform 579"/>
              <p:cNvSpPr>
                <a:spLocks/>
              </p:cNvSpPr>
              <p:nvPr/>
            </p:nvSpPr>
            <p:spPr bwMode="auto">
              <a:xfrm>
                <a:off x="1923" y="2456"/>
                <a:ext cx="88" cy="181"/>
              </a:xfrm>
              <a:custGeom>
                <a:avLst/>
                <a:gdLst>
                  <a:gd name="T0" fmla="*/ 109 w 68"/>
                  <a:gd name="T1" fmla="*/ 55 h 134"/>
                  <a:gd name="T2" fmla="*/ 193 w 68"/>
                  <a:gd name="T3" fmla="*/ 230 h 134"/>
                  <a:gd name="T4" fmla="*/ 286 w 68"/>
                  <a:gd name="T5" fmla="*/ 316 h 134"/>
                  <a:gd name="T6" fmla="*/ 286 w 68"/>
                  <a:gd name="T7" fmla="*/ 490 h 134"/>
                  <a:gd name="T8" fmla="*/ 221 w 68"/>
                  <a:gd name="T9" fmla="*/ 813 h 134"/>
                  <a:gd name="T10" fmla="*/ 258 w 68"/>
                  <a:gd name="T11" fmla="*/ 473 h 134"/>
                  <a:gd name="T12" fmla="*/ 163 w 68"/>
                  <a:gd name="T13" fmla="*/ 363 h 134"/>
                  <a:gd name="T14" fmla="*/ 61 w 68"/>
                  <a:gd name="T15" fmla="*/ 192 h 134"/>
                  <a:gd name="T16" fmla="*/ 65 w 68"/>
                  <a:gd name="T17" fmla="*/ 0 h 134"/>
                  <a:gd name="T18" fmla="*/ 96 w 68"/>
                  <a:gd name="T19" fmla="*/ 36 h 1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8" h="134">
                    <a:moveTo>
                      <a:pt x="23" y="9"/>
                    </a:moveTo>
                    <a:cubicBezTo>
                      <a:pt x="28" y="19"/>
                      <a:pt x="34" y="30"/>
                      <a:pt x="41" y="38"/>
                    </a:cubicBezTo>
                    <a:cubicBezTo>
                      <a:pt x="46" y="44"/>
                      <a:pt x="55" y="46"/>
                      <a:pt x="61" y="52"/>
                    </a:cubicBezTo>
                    <a:cubicBezTo>
                      <a:pt x="68" y="60"/>
                      <a:pt x="63" y="72"/>
                      <a:pt x="61" y="81"/>
                    </a:cubicBezTo>
                    <a:cubicBezTo>
                      <a:pt x="56" y="99"/>
                      <a:pt x="52" y="117"/>
                      <a:pt x="47" y="134"/>
                    </a:cubicBezTo>
                    <a:cubicBezTo>
                      <a:pt x="50" y="120"/>
                      <a:pt x="60" y="93"/>
                      <a:pt x="55" y="78"/>
                    </a:cubicBezTo>
                    <a:cubicBezTo>
                      <a:pt x="52" y="69"/>
                      <a:pt x="43" y="64"/>
                      <a:pt x="35" y="60"/>
                    </a:cubicBezTo>
                    <a:cubicBezTo>
                      <a:pt x="18" y="52"/>
                      <a:pt x="18" y="51"/>
                      <a:pt x="13" y="32"/>
                    </a:cubicBezTo>
                    <a:cubicBezTo>
                      <a:pt x="9" y="19"/>
                      <a:pt x="0" y="8"/>
                      <a:pt x="14" y="0"/>
                    </a:cubicBezTo>
                    <a:cubicBezTo>
                      <a:pt x="16" y="1"/>
                      <a:pt x="19" y="5"/>
                      <a:pt x="20" y="6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62" name="Freeform 580"/>
              <p:cNvSpPr>
                <a:spLocks/>
              </p:cNvSpPr>
              <p:nvPr/>
            </p:nvSpPr>
            <p:spPr bwMode="auto">
              <a:xfrm>
                <a:off x="1875" y="2450"/>
                <a:ext cx="75" cy="81"/>
              </a:xfrm>
              <a:custGeom>
                <a:avLst/>
                <a:gdLst>
                  <a:gd name="T0" fmla="*/ 270 w 58"/>
                  <a:gd name="T1" fmla="*/ 89 h 60"/>
                  <a:gd name="T2" fmla="*/ 97 w 58"/>
                  <a:gd name="T3" fmla="*/ 74 h 60"/>
                  <a:gd name="T4" fmla="*/ 28 w 58"/>
                  <a:gd name="T5" fmla="*/ 360 h 60"/>
                  <a:gd name="T6" fmla="*/ 102 w 58"/>
                  <a:gd name="T7" fmla="*/ 142 h 60"/>
                  <a:gd name="T8" fmla="*/ 257 w 58"/>
                  <a:gd name="T9" fmla="*/ 177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60">
                    <a:moveTo>
                      <a:pt x="58" y="15"/>
                    </a:moveTo>
                    <a:cubicBezTo>
                      <a:pt x="49" y="0"/>
                      <a:pt x="35" y="3"/>
                      <a:pt x="21" y="12"/>
                    </a:cubicBezTo>
                    <a:cubicBezTo>
                      <a:pt x="5" y="23"/>
                      <a:pt x="0" y="41"/>
                      <a:pt x="6" y="60"/>
                    </a:cubicBezTo>
                    <a:cubicBezTo>
                      <a:pt x="13" y="48"/>
                      <a:pt x="7" y="32"/>
                      <a:pt x="22" y="24"/>
                    </a:cubicBezTo>
                    <a:cubicBezTo>
                      <a:pt x="34" y="18"/>
                      <a:pt x="46" y="23"/>
                      <a:pt x="55" y="29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63" name="Freeform 581"/>
              <p:cNvSpPr>
                <a:spLocks/>
              </p:cNvSpPr>
              <p:nvPr/>
            </p:nvSpPr>
            <p:spPr bwMode="auto">
              <a:xfrm>
                <a:off x="2005" y="2422"/>
                <a:ext cx="80" cy="166"/>
              </a:xfrm>
              <a:custGeom>
                <a:avLst/>
                <a:gdLst>
                  <a:gd name="T0" fmla="*/ 0 w 62"/>
                  <a:gd name="T1" fmla="*/ 0 h 123"/>
                  <a:gd name="T2" fmla="*/ 163 w 62"/>
                  <a:gd name="T3" fmla="*/ 359 h 123"/>
                  <a:gd name="T4" fmla="*/ 268 w 62"/>
                  <a:gd name="T5" fmla="*/ 744 h 123"/>
                  <a:gd name="T6" fmla="*/ 222 w 62"/>
                  <a:gd name="T7" fmla="*/ 572 h 123"/>
                  <a:gd name="T8" fmla="*/ 139 w 62"/>
                  <a:gd name="T9" fmla="*/ 485 h 123"/>
                  <a:gd name="T10" fmla="*/ 139 w 62"/>
                  <a:gd name="T11" fmla="*/ 344 h 123"/>
                  <a:gd name="T12" fmla="*/ 108 w 62"/>
                  <a:gd name="T13" fmla="*/ 244 h 123"/>
                  <a:gd name="T14" fmla="*/ 13 w 62"/>
                  <a:gd name="T15" fmla="*/ 30 h 1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2" h="123">
                    <a:moveTo>
                      <a:pt x="0" y="0"/>
                    </a:moveTo>
                    <a:cubicBezTo>
                      <a:pt x="12" y="19"/>
                      <a:pt x="25" y="38"/>
                      <a:pt x="36" y="59"/>
                    </a:cubicBezTo>
                    <a:cubicBezTo>
                      <a:pt x="45" y="76"/>
                      <a:pt x="62" y="102"/>
                      <a:pt x="58" y="123"/>
                    </a:cubicBezTo>
                    <a:cubicBezTo>
                      <a:pt x="48" y="121"/>
                      <a:pt x="51" y="103"/>
                      <a:pt x="48" y="95"/>
                    </a:cubicBezTo>
                    <a:cubicBezTo>
                      <a:pt x="43" y="86"/>
                      <a:pt x="34" y="87"/>
                      <a:pt x="30" y="80"/>
                    </a:cubicBezTo>
                    <a:cubicBezTo>
                      <a:pt x="26" y="74"/>
                      <a:pt x="31" y="64"/>
                      <a:pt x="30" y="57"/>
                    </a:cubicBezTo>
                    <a:cubicBezTo>
                      <a:pt x="29" y="51"/>
                      <a:pt x="26" y="45"/>
                      <a:pt x="23" y="40"/>
                    </a:cubicBezTo>
                    <a:cubicBezTo>
                      <a:pt x="16" y="29"/>
                      <a:pt x="11" y="14"/>
                      <a:pt x="3" y="5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64" name="Freeform 582"/>
              <p:cNvSpPr>
                <a:spLocks/>
              </p:cNvSpPr>
              <p:nvPr/>
            </p:nvSpPr>
            <p:spPr bwMode="auto">
              <a:xfrm>
                <a:off x="1799" y="1937"/>
                <a:ext cx="97" cy="85"/>
              </a:xfrm>
              <a:custGeom>
                <a:avLst/>
                <a:gdLst>
                  <a:gd name="T0" fmla="*/ 77 w 74"/>
                  <a:gd name="T1" fmla="*/ 66 h 63"/>
                  <a:gd name="T2" fmla="*/ 375 w 74"/>
                  <a:gd name="T3" fmla="*/ 104 h 63"/>
                  <a:gd name="T4" fmla="*/ 211 w 74"/>
                  <a:gd name="T5" fmla="*/ 98 h 63"/>
                  <a:gd name="T6" fmla="*/ 0 w 74"/>
                  <a:gd name="T7" fmla="*/ 40 h 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15" y="11"/>
                    </a:moveTo>
                    <a:cubicBezTo>
                      <a:pt x="33" y="12"/>
                      <a:pt x="67" y="63"/>
                      <a:pt x="74" y="17"/>
                    </a:cubicBezTo>
                    <a:cubicBezTo>
                      <a:pt x="66" y="32"/>
                      <a:pt x="52" y="23"/>
                      <a:pt x="42" y="16"/>
                    </a:cubicBezTo>
                    <a:cubicBezTo>
                      <a:pt x="30" y="8"/>
                      <a:pt x="14" y="0"/>
                      <a:pt x="0" y="7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65" name="Freeform 583"/>
              <p:cNvSpPr>
                <a:spLocks/>
              </p:cNvSpPr>
              <p:nvPr/>
            </p:nvSpPr>
            <p:spPr bwMode="auto">
              <a:xfrm>
                <a:off x="1047" y="1941"/>
                <a:ext cx="85" cy="73"/>
              </a:xfrm>
              <a:custGeom>
                <a:avLst/>
                <a:gdLst>
                  <a:gd name="T0" fmla="*/ 21 w 65"/>
                  <a:gd name="T1" fmla="*/ 160 h 54"/>
                  <a:gd name="T2" fmla="*/ 324 w 65"/>
                  <a:gd name="T3" fmla="*/ 64 h 54"/>
                  <a:gd name="T4" fmla="*/ 0 w 65"/>
                  <a:gd name="T5" fmla="*/ 141 h 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54">
                    <a:moveTo>
                      <a:pt x="4" y="26"/>
                    </a:moveTo>
                    <a:cubicBezTo>
                      <a:pt x="13" y="54"/>
                      <a:pt x="52" y="9"/>
                      <a:pt x="65" y="10"/>
                    </a:cubicBezTo>
                    <a:cubicBezTo>
                      <a:pt x="38" y="0"/>
                      <a:pt x="24" y="32"/>
                      <a:pt x="0" y="23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66" name="Freeform 584"/>
              <p:cNvSpPr>
                <a:spLocks/>
              </p:cNvSpPr>
              <p:nvPr/>
            </p:nvSpPr>
            <p:spPr bwMode="auto">
              <a:xfrm>
                <a:off x="1130" y="1559"/>
                <a:ext cx="41" cy="389"/>
              </a:xfrm>
              <a:custGeom>
                <a:avLst/>
                <a:gdLst>
                  <a:gd name="T0" fmla="*/ 145 w 31"/>
                  <a:gd name="T1" fmla="*/ 0 h 288"/>
                  <a:gd name="T2" fmla="*/ 145 w 31"/>
                  <a:gd name="T3" fmla="*/ 746 h 288"/>
                  <a:gd name="T4" fmla="*/ 65 w 31"/>
                  <a:gd name="T5" fmla="*/ 1538 h 288"/>
                  <a:gd name="T6" fmla="*/ 37 w 31"/>
                  <a:gd name="T7" fmla="*/ 1748 h 288"/>
                  <a:gd name="T8" fmla="*/ 50 w 31"/>
                  <a:gd name="T9" fmla="*/ 1025 h 288"/>
                  <a:gd name="T10" fmla="*/ 145 w 31"/>
                  <a:gd name="T11" fmla="*/ 0 h 2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288">
                    <a:moveTo>
                      <a:pt x="27" y="0"/>
                    </a:moveTo>
                    <a:cubicBezTo>
                      <a:pt x="30" y="22"/>
                      <a:pt x="30" y="84"/>
                      <a:pt x="27" y="123"/>
                    </a:cubicBezTo>
                    <a:cubicBezTo>
                      <a:pt x="25" y="162"/>
                      <a:pt x="17" y="232"/>
                      <a:pt x="12" y="253"/>
                    </a:cubicBezTo>
                    <a:cubicBezTo>
                      <a:pt x="7" y="274"/>
                      <a:pt x="7" y="288"/>
                      <a:pt x="7" y="288"/>
                    </a:cubicBezTo>
                    <a:cubicBezTo>
                      <a:pt x="0" y="258"/>
                      <a:pt x="8" y="189"/>
                      <a:pt x="10" y="169"/>
                    </a:cubicBezTo>
                    <a:cubicBezTo>
                      <a:pt x="11" y="149"/>
                      <a:pt x="31" y="27"/>
                      <a:pt x="27" y="0"/>
                    </a:cubicBezTo>
                    <a:close/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67" name="Freeform 585"/>
              <p:cNvSpPr>
                <a:spLocks/>
              </p:cNvSpPr>
              <p:nvPr/>
            </p:nvSpPr>
            <p:spPr bwMode="auto">
              <a:xfrm>
                <a:off x="1058" y="1972"/>
                <a:ext cx="93" cy="376"/>
              </a:xfrm>
              <a:custGeom>
                <a:avLst/>
                <a:gdLst>
                  <a:gd name="T0" fmla="*/ 313 w 72"/>
                  <a:gd name="T1" fmla="*/ 0 h 278"/>
                  <a:gd name="T2" fmla="*/ 207 w 72"/>
                  <a:gd name="T3" fmla="*/ 886 h 278"/>
                  <a:gd name="T4" fmla="*/ 0 w 72"/>
                  <a:gd name="T5" fmla="*/ 1703 h 278"/>
                  <a:gd name="T6" fmla="*/ 132 w 72"/>
                  <a:gd name="T7" fmla="*/ 933 h 278"/>
                  <a:gd name="T8" fmla="*/ 313 w 72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" h="278">
                    <a:moveTo>
                      <a:pt x="67" y="0"/>
                    </a:moveTo>
                    <a:cubicBezTo>
                      <a:pt x="68" y="31"/>
                      <a:pt x="72" y="78"/>
                      <a:pt x="44" y="145"/>
                    </a:cubicBezTo>
                    <a:cubicBezTo>
                      <a:pt x="17" y="213"/>
                      <a:pt x="3" y="259"/>
                      <a:pt x="0" y="278"/>
                    </a:cubicBezTo>
                    <a:cubicBezTo>
                      <a:pt x="2" y="249"/>
                      <a:pt x="16" y="188"/>
                      <a:pt x="28" y="152"/>
                    </a:cubicBezTo>
                    <a:cubicBezTo>
                      <a:pt x="40" y="117"/>
                      <a:pt x="72" y="25"/>
                      <a:pt x="67" y="0"/>
                    </a:cubicBezTo>
                    <a:close/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68" name="Freeform 586"/>
              <p:cNvSpPr>
                <a:spLocks/>
              </p:cNvSpPr>
              <p:nvPr/>
            </p:nvSpPr>
            <p:spPr bwMode="auto">
              <a:xfrm>
                <a:off x="927" y="2481"/>
                <a:ext cx="81" cy="146"/>
              </a:xfrm>
              <a:custGeom>
                <a:avLst/>
                <a:gdLst>
                  <a:gd name="T0" fmla="*/ 0 w 63"/>
                  <a:gd name="T1" fmla="*/ 208 h 108"/>
                  <a:gd name="T2" fmla="*/ 172 w 63"/>
                  <a:gd name="T3" fmla="*/ 0 h 108"/>
                  <a:gd name="T4" fmla="*/ 158 w 63"/>
                  <a:gd name="T5" fmla="*/ 219 h 108"/>
                  <a:gd name="T6" fmla="*/ 185 w 63"/>
                  <a:gd name="T7" fmla="*/ 292 h 108"/>
                  <a:gd name="T8" fmla="*/ 255 w 63"/>
                  <a:gd name="T9" fmla="*/ 323 h 108"/>
                  <a:gd name="T10" fmla="*/ 201 w 63"/>
                  <a:gd name="T11" fmla="*/ 452 h 108"/>
                  <a:gd name="T12" fmla="*/ 135 w 63"/>
                  <a:gd name="T13" fmla="*/ 534 h 108"/>
                  <a:gd name="T14" fmla="*/ 109 w 63"/>
                  <a:gd name="T15" fmla="*/ 658 h 108"/>
                  <a:gd name="T16" fmla="*/ 28 w 63"/>
                  <a:gd name="T17" fmla="*/ 239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3" h="108">
                    <a:moveTo>
                      <a:pt x="0" y="34"/>
                    </a:moveTo>
                    <a:cubicBezTo>
                      <a:pt x="22" y="32"/>
                      <a:pt x="23" y="11"/>
                      <a:pt x="38" y="0"/>
                    </a:cubicBezTo>
                    <a:cubicBezTo>
                      <a:pt x="43" y="11"/>
                      <a:pt x="31" y="23"/>
                      <a:pt x="35" y="36"/>
                    </a:cubicBezTo>
                    <a:cubicBezTo>
                      <a:pt x="36" y="40"/>
                      <a:pt x="38" y="44"/>
                      <a:pt x="41" y="47"/>
                    </a:cubicBezTo>
                    <a:cubicBezTo>
                      <a:pt x="45" y="51"/>
                      <a:pt x="53" y="50"/>
                      <a:pt x="56" y="53"/>
                    </a:cubicBezTo>
                    <a:cubicBezTo>
                      <a:pt x="63" y="60"/>
                      <a:pt x="50" y="69"/>
                      <a:pt x="44" y="74"/>
                    </a:cubicBezTo>
                    <a:cubicBezTo>
                      <a:pt x="39" y="79"/>
                      <a:pt x="33" y="82"/>
                      <a:pt x="30" y="87"/>
                    </a:cubicBezTo>
                    <a:cubicBezTo>
                      <a:pt x="26" y="94"/>
                      <a:pt x="27" y="102"/>
                      <a:pt x="24" y="108"/>
                    </a:cubicBezTo>
                    <a:cubicBezTo>
                      <a:pt x="17" y="89"/>
                      <a:pt x="6" y="59"/>
                      <a:pt x="6" y="39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69" name="Freeform 587"/>
              <p:cNvSpPr>
                <a:spLocks/>
              </p:cNvSpPr>
              <p:nvPr/>
            </p:nvSpPr>
            <p:spPr bwMode="auto">
              <a:xfrm>
                <a:off x="1045" y="2371"/>
                <a:ext cx="33" cy="195"/>
              </a:xfrm>
              <a:custGeom>
                <a:avLst/>
                <a:gdLst>
                  <a:gd name="T0" fmla="*/ 48 w 26"/>
                  <a:gd name="T1" fmla="*/ 151 h 145"/>
                  <a:gd name="T2" fmla="*/ 89 w 26"/>
                  <a:gd name="T3" fmla="*/ 437 h 145"/>
                  <a:gd name="T4" fmla="*/ 61 w 26"/>
                  <a:gd name="T5" fmla="*/ 855 h 145"/>
                  <a:gd name="T6" fmla="*/ 10 w 26"/>
                  <a:gd name="T7" fmla="*/ 347 h 145"/>
                  <a:gd name="T8" fmla="*/ 17 w 26"/>
                  <a:gd name="T9" fmla="*/ 183 h 145"/>
                  <a:gd name="T10" fmla="*/ 22 w 26"/>
                  <a:gd name="T11" fmla="*/ 0 h 145"/>
                  <a:gd name="T12" fmla="*/ 48 w 26"/>
                  <a:gd name="T13" fmla="*/ 105 h 145"/>
                  <a:gd name="T14" fmla="*/ 58 w 26"/>
                  <a:gd name="T15" fmla="*/ 190 h 1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145">
                    <a:moveTo>
                      <a:pt x="12" y="25"/>
                    </a:moveTo>
                    <a:cubicBezTo>
                      <a:pt x="11" y="44"/>
                      <a:pt x="17" y="55"/>
                      <a:pt x="21" y="74"/>
                    </a:cubicBezTo>
                    <a:cubicBezTo>
                      <a:pt x="26" y="97"/>
                      <a:pt x="23" y="124"/>
                      <a:pt x="15" y="145"/>
                    </a:cubicBezTo>
                    <a:cubicBezTo>
                      <a:pt x="23" y="115"/>
                      <a:pt x="8" y="88"/>
                      <a:pt x="2" y="59"/>
                    </a:cubicBezTo>
                    <a:cubicBezTo>
                      <a:pt x="0" y="48"/>
                      <a:pt x="2" y="43"/>
                      <a:pt x="4" y="31"/>
                    </a:cubicBezTo>
                    <a:cubicBezTo>
                      <a:pt x="5" y="21"/>
                      <a:pt x="2" y="11"/>
                      <a:pt x="5" y="0"/>
                    </a:cubicBezTo>
                    <a:cubicBezTo>
                      <a:pt x="6" y="6"/>
                      <a:pt x="11" y="12"/>
                      <a:pt x="12" y="18"/>
                    </a:cubicBezTo>
                    <a:cubicBezTo>
                      <a:pt x="13" y="23"/>
                      <a:pt x="12" y="28"/>
                      <a:pt x="13" y="32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70" name="Freeform 588"/>
              <p:cNvSpPr>
                <a:spLocks/>
              </p:cNvSpPr>
              <p:nvPr/>
            </p:nvSpPr>
            <p:spPr bwMode="auto">
              <a:xfrm>
                <a:off x="893" y="2471"/>
                <a:ext cx="70" cy="74"/>
              </a:xfrm>
              <a:custGeom>
                <a:avLst/>
                <a:gdLst>
                  <a:gd name="T0" fmla="*/ 64 w 54"/>
                  <a:gd name="T1" fmla="*/ 229 h 55"/>
                  <a:gd name="T2" fmla="*/ 159 w 54"/>
                  <a:gd name="T3" fmla="*/ 178 h 55"/>
                  <a:gd name="T4" fmla="*/ 257 w 54"/>
                  <a:gd name="T5" fmla="*/ 0 h 55"/>
                  <a:gd name="T6" fmla="*/ 0 w 54"/>
                  <a:gd name="T7" fmla="*/ 330 h 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55">
                    <a:moveTo>
                      <a:pt x="13" y="39"/>
                    </a:moveTo>
                    <a:cubicBezTo>
                      <a:pt x="19" y="33"/>
                      <a:pt x="26" y="34"/>
                      <a:pt x="33" y="30"/>
                    </a:cubicBezTo>
                    <a:cubicBezTo>
                      <a:pt x="46" y="25"/>
                      <a:pt x="49" y="12"/>
                      <a:pt x="54" y="0"/>
                    </a:cubicBezTo>
                    <a:cubicBezTo>
                      <a:pt x="35" y="20"/>
                      <a:pt x="7" y="28"/>
                      <a:pt x="0" y="55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71" name="Freeform 589"/>
              <p:cNvSpPr>
                <a:spLocks/>
              </p:cNvSpPr>
              <p:nvPr/>
            </p:nvSpPr>
            <p:spPr bwMode="auto">
              <a:xfrm>
                <a:off x="1036" y="1318"/>
                <a:ext cx="117" cy="320"/>
              </a:xfrm>
              <a:custGeom>
                <a:avLst/>
                <a:gdLst>
                  <a:gd name="T0" fmla="*/ 434 w 90"/>
                  <a:gd name="T1" fmla="*/ 0 h 237"/>
                  <a:gd name="T2" fmla="*/ 95 w 90"/>
                  <a:gd name="T3" fmla="*/ 473 h 237"/>
                  <a:gd name="T4" fmla="*/ 1 w 90"/>
                  <a:gd name="T5" fmla="*/ 1157 h 237"/>
                  <a:gd name="T6" fmla="*/ 12 w 90"/>
                  <a:gd name="T7" fmla="*/ 1435 h 237"/>
                  <a:gd name="T8" fmla="*/ 101 w 90"/>
                  <a:gd name="T9" fmla="*/ 795 h 237"/>
                  <a:gd name="T10" fmla="*/ 434 w 90"/>
                  <a:gd name="T11" fmla="*/ 0 h 2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0" h="237">
                    <a:moveTo>
                      <a:pt x="90" y="0"/>
                    </a:moveTo>
                    <a:cubicBezTo>
                      <a:pt x="67" y="0"/>
                      <a:pt x="34" y="26"/>
                      <a:pt x="19" y="78"/>
                    </a:cubicBezTo>
                    <a:cubicBezTo>
                      <a:pt x="4" y="130"/>
                      <a:pt x="2" y="172"/>
                      <a:pt x="1" y="191"/>
                    </a:cubicBezTo>
                    <a:cubicBezTo>
                      <a:pt x="0" y="210"/>
                      <a:pt x="6" y="224"/>
                      <a:pt x="2" y="237"/>
                    </a:cubicBezTo>
                    <a:cubicBezTo>
                      <a:pt x="7" y="218"/>
                      <a:pt x="14" y="153"/>
                      <a:pt x="21" y="131"/>
                    </a:cubicBezTo>
                    <a:cubicBezTo>
                      <a:pt x="28" y="108"/>
                      <a:pt x="40" y="8"/>
                      <a:pt x="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72" name="Freeform 590"/>
              <p:cNvSpPr>
                <a:spLocks/>
              </p:cNvSpPr>
              <p:nvPr/>
            </p:nvSpPr>
            <p:spPr bwMode="auto">
              <a:xfrm>
                <a:off x="973" y="1972"/>
                <a:ext cx="26" cy="326"/>
              </a:xfrm>
              <a:custGeom>
                <a:avLst/>
                <a:gdLst>
                  <a:gd name="T0" fmla="*/ 0 w 20"/>
                  <a:gd name="T1" fmla="*/ 1478 h 241"/>
                  <a:gd name="T2" fmla="*/ 35 w 20"/>
                  <a:gd name="T3" fmla="*/ 799 h 241"/>
                  <a:gd name="T4" fmla="*/ 83 w 20"/>
                  <a:gd name="T5" fmla="*/ 0 h 241"/>
                  <a:gd name="T6" fmla="*/ 86 w 20"/>
                  <a:gd name="T7" fmla="*/ 602 h 241"/>
                  <a:gd name="T8" fmla="*/ 0 w 20"/>
                  <a:gd name="T9" fmla="*/ 1478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41">
                    <a:moveTo>
                      <a:pt x="0" y="241"/>
                    </a:moveTo>
                    <a:cubicBezTo>
                      <a:pt x="0" y="234"/>
                      <a:pt x="7" y="175"/>
                      <a:pt x="7" y="131"/>
                    </a:cubicBezTo>
                    <a:cubicBezTo>
                      <a:pt x="7" y="83"/>
                      <a:pt x="10" y="34"/>
                      <a:pt x="17" y="0"/>
                    </a:cubicBezTo>
                    <a:cubicBezTo>
                      <a:pt x="14" y="21"/>
                      <a:pt x="17" y="66"/>
                      <a:pt x="18" y="98"/>
                    </a:cubicBezTo>
                    <a:cubicBezTo>
                      <a:pt x="20" y="130"/>
                      <a:pt x="10" y="212"/>
                      <a:pt x="0" y="2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73" name="Freeform 591"/>
              <p:cNvSpPr>
                <a:spLocks/>
              </p:cNvSpPr>
              <p:nvPr/>
            </p:nvSpPr>
            <p:spPr bwMode="auto">
              <a:xfrm>
                <a:off x="1195" y="1809"/>
                <a:ext cx="39" cy="347"/>
              </a:xfrm>
              <a:custGeom>
                <a:avLst/>
                <a:gdLst>
                  <a:gd name="T0" fmla="*/ 1 w 30"/>
                  <a:gd name="T1" fmla="*/ 0 h 257"/>
                  <a:gd name="T2" fmla="*/ 60 w 30"/>
                  <a:gd name="T3" fmla="*/ 500 h 257"/>
                  <a:gd name="T4" fmla="*/ 86 w 30"/>
                  <a:gd name="T5" fmla="*/ 1073 h 257"/>
                  <a:gd name="T6" fmla="*/ 146 w 30"/>
                  <a:gd name="T7" fmla="*/ 1558 h 257"/>
                  <a:gd name="T8" fmla="*/ 140 w 30"/>
                  <a:gd name="T9" fmla="*/ 1017 h 257"/>
                  <a:gd name="T10" fmla="*/ 112 w 30"/>
                  <a:gd name="T11" fmla="*/ 444 h 257"/>
                  <a:gd name="T12" fmla="*/ 1 w 30"/>
                  <a:gd name="T13" fmla="*/ 0 h 2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257">
                    <a:moveTo>
                      <a:pt x="1" y="0"/>
                    </a:moveTo>
                    <a:cubicBezTo>
                      <a:pt x="6" y="36"/>
                      <a:pt x="6" y="50"/>
                      <a:pt x="12" y="82"/>
                    </a:cubicBezTo>
                    <a:cubicBezTo>
                      <a:pt x="18" y="114"/>
                      <a:pt x="14" y="133"/>
                      <a:pt x="18" y="177"/>
                    </a:cubicBezTo>
                    <a:cubicBezTo>
                      <a:pt x="21" y="220"/>
                      <a:pt x="22" y="242"/>
                      <a:pt x="30" y="257"/>
                    </a:cubicBezTo>
                    <a:cubicBezTo>
                      <a:pt x="28" y="231"/>
                      <a:pt x="28" y="192"/>
                      <a:pt x="29" y="168"/>
                    </a:cubicBezTo>
                    <a:cubicBezTo>
                      <a:pt x="30" y="145"/>
                      <a:pt x="29" y="93"/>
                      <a:pt x="23" y="73"/>
                    </a:cubicBezTo>
                    <a:cubicBezTo>
                      <a:pt x="18" y="53"/>
                      <a:pt x="0" y="8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74" name="Freeform 592"/>
              <p:cNvSpPr>
                <a:spLocks/>
              </p:cNvSpPr>
              <p:nvPr/>
            </p:nvSpPr>
            <p:spPr bwMode="auto">
              <a:xfrm>
                <a:off x="1718" y="2500"/>
                <a:ext cx="53" cy="484"/>
              </a:xfrm>
              <a:custGeom>
                <a:avLst/>
                <a:gdLst>
                  <a:gd name="T0" fmla="*/ 115 w 41"/>
                  <a:gd name="T1" fmla="*/ 1038 h 358"/>
                  <a:gd name="T2" fmla="*/ 0 w 41"/>
                  <a:gd name="T3" fmla="*/ 2185 h 358"/>
                  <a:gd name="T4" fmla="*/ 149 w 41"/>
                  <a:gd name="T5" fmla="*/ 1370 h 358"/>
                  <a:gd name="T6" fmla="*/ 124 w 41"/>
                  <a:gd name="T7" fmla="*/ 0 h 358"/>
                  <a:gd name="T8" fmla="*/ 115 w 41"/>
                  <a:gd name="T9" fmla="*/ 1038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358">
                    <a:moveTo>
                      <a:pt x="25" y="170"/>
                    </a:moveTo>
                    <a:cubicBezTo>
                      <a:pt x="26" y="211"/>
                      <a:pt x="6" y="333"/>
                      <a:pt x="0" y="358"/>
                    </a:cubicBezTo>
                    <a:cubicBezTo>
                      <a:pt x="11" y="331"/>
                      <a:pt x="23" y="295"/>
                      <a:pt x="32" y="224"/>
                    </a:cubicBezTo>
                    <a:cubicBezTo>
                      <a:pt x="41" y="153"/>
                      <a:pt x="38" y="52"/>
                      <a:pt x="26" y="0"/>
                    </a:cubicBezTo>
                    <a:cubicBezTo>
                      <a:pt x="28" y="41"/>
                      <a:pt x="21" y="137"/>
                      <a:pt x="25" y="170"/>
                    </a:cubicBezTo>
                    <a:close/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75" name="Freeform 593"/>
              <p:cNvSpPr>
                <a:spLocks/>
              </p:cNvSpPr>
              <p:nvPr/>
            </p:nvSpPr>
            <p:spPr bwMode="auto">
              <a:xfrm>
                <a:off x="1241" y="3310"/>
                <a:ext cx="80" cy="446"/>
              </a:xfrm>
              <a:custGeom>
                <a:avLst/>
                <a:gdLst>
                  <a:gd name="T0" fmla="*/ 65 w 62"/>
                  <a:gd name="T1" fmla="*/ 0 h 330"/>
                  <a:gd name="T2" fmla="*/ 76 w 62"/>
                  <a:gd name="T3" fmla="*/ 1054 h 330"/>
                  <a:gd name="T4" fmla="*/ 286 w 62"/>
                  <a:gd name="T5" fmla="*/ 2011 h 330"/>
                  <a:gd name="T6" fmla="*/ 133 w 62"/>
                  <a:gd name="T7" fmla="*/ 1018 h 330"/>
                  <a:gd name="T8" fmla="*/ 65 w 62"/>
                  <a:gd name="T9" fmla="*/ 0 h 3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330">
                    <a:moveTo>
                      <a:pt x="14" y="0"/>
                    </a:moveTo>
                    <a:cubicBezTo>
                      <a:pt x="13" y="40"/>
                      <a:pt x="0" y="95"/>
                      <a:pt x="17" y="173"/>
                    </a:cubicBezTo>
                    <a:cubicBezTo>
                      <a:pt x="33" y="251"/>
                      <a:pt x="56" y="304"/>
                      <a:pt x="62" y="330"/>
                    </a:cubicBezTo>
                    <a:cubicBezTo>
                      <a:pt x="55" y="296"/>
                      <a:pt x="33" y="198"/>
                      <a:pt x="29" y="167"/>
                    </a:cubicBezTo>
                    <a:cubicBezTo>
                      <a:pt x="24" y="137"/>
                      <a:pt x="12" y="44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76" name="Freeform 594"/>
              <p:cNvSpPr>
                <a:spLocks/>
              </p:cNvSpPr>
              <p:nvPr/>
            </p:nvSpPr>
            <p:spPr bwMode="auto">
              <a:xfrm>
                <a:off x="1401" y="2600"/>
                <a:ext cx="55" cy="589"/>
              </a:xfrm>
              <a:custGeom>
                <a:avLst/>
                <a:gdLst>
                  <a:gd name="T0" fmla="*/ 40 w 43"/>
                  <a:gd name="T1" fmla="*/ 1487 h 436"/>
                  <a:gd name="T2" fmla="*/ 17 w 43"/>
                  <a:gd name="T3" fmla="*/ 2651 h 436"/>
                  <a:gd name="T4" fmla="*/ 77 w 43"/>
                  <a:gd name="T5" fmla="*/ 1744 h 436"/>
                  <a:gd name="T6" fmla="*/ 188 w 43"/>
                  <a:gd name="T7" fmla="*/ 0 h 436"/>
                  <a:gd name="T8" fmla="*/ 40 w 43"/>
                  <a:gd name="T9" fmla="*/ 1487 h 4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436">
                    <a:moveTo>
                      <a:pt x="9" y="244"/>
                    </a:moveTo>
                    <a:cubicBezTo>
                      <a:pt x="0" y="303"/>
                      <a:pt x="5" y="397"/>
                      <a:pt x="4" y="436"/>
                    </a:cubicBezTo>
                    <a:cubicBezTo>
                      <a:pt x="1" y="407"/>
                      <a:pt x="6" y="383"/>
                      <a:pt x="18" y="287"/>
                    </a:cubicBezTo>
                    <a:cubicBezTo>
                      <a:pt x="30" y="192"/>
                      <a:pt x="43" y="36"/>
                      <a:pt x="43" y="0"/>
                    </a:cubicBezTo>
                    <a:cubicBezTo>
                      <a:pt x="39" y="17"/>
                      <a:pt x="15" y="170"/>
                      <a:pt x="9" y="244"/>
                    </a:cubicBezTo>
                    <a:close/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77" name="Freeform 595"/>
              <p:cNvSpPr>
                <a:spLocks/>
              </p:cNvSpPr>
              <p:nvPr/>
            </p:nvSpPr>
            <p:spPr bwMode="auto">
              <a:xfrm>
                <a:off x="1401" y="3252"/>
                <a:ext cx="33" cy="416"/>
              </a:xfrm>
              <a:custGeom>
                <a:avLst/>
                <a:gdLst>
                  <a:gd name="T0" fmla="*/ 36 w 26"/>
                  <a:gd name="T1" fmla="*/ 0 h 308"/>
                  <a:gd name="T2" fmla="*/ 107 w 26"/>
                  <a:gd name="T3" fmla="*/ 912 h 308"/>
                  <a:gd name="T4" fmla="*/ 37 w 26"/>
                  <a:gd name="T5" fmla="*/ 1869 h 308"/>
                  <a:gd name="T6" fmla="*/ 58 w 26"/>
                  <a:gd name="T7" fmla="*/ 696 h 308"/>
                  <a:gd name="T8" fmla="*/ 36 w 26"/>
                  <a:gd name="T9" fmla="*/ 0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308">
                    <a:moveTo>
                      <a:pt x="8" y="0"/>
                    </a:moveTo>
                    <a:cubicBezTo>
                      <a:pt x="14" y="29"/>
                      <a:pt x="26" y="109"/>
                      <a:pt x="25" y="150"/>
                    </a:cubicBezTo>
                    <a:cubicBezTo>
                      <a:pt x="24" y="192"/>
                      <a:pt x="13" y="241"/>
                      <a:pt x="9" y="308"/>
                    </a:cubicBezTo>
                    <a:cubicBezTo>
                      <a:pt x="4" y="278"/>
                      <a:pt x="14" y="150"/>
                      <a:pt x="13" y="115"/>
                    </a:cubicBezTo>
                    <a:cubicBezTo>
                      <a:pt x="12" y="79"/>
                      <a:pt x="0" y="9"/>
                      <a:pt x="8" y="0"/>
                    </a:cubicBezTo>
                    <a:close/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78" name="Freeform 596"/>
              <p:cNvSpPr>
                <a:spLocks/>
              </p:cNvSpPr>
              <p:nvPr/>
            </p:nvSpPr>
            <p:spPr bwMode="auto">
              <a:xfrm>
                <a:off x="1401" y="3826"/>
                <a:ext cx="37" cy="185"/>
              </a:xfrm>
              <a:custGeom>
                <a:avLst/>
                <a:gdLst>
                  <a:gd name="T0" fmla="*/ 65 w 29"/>
                  <a:gd name="T1" fmla="*/ 78 h 137"/>
                  <a:gd name="T2" fmla="*/ 65 w 29"/>
                  <a:gd name="T3" fmla="*/ 266 h 137"/>
                  <a:gd name="T4" fmla="*/ 98 w 29"/>
                  <a:gd name="T5" fmla="*/ 420 h 137"/>
                  <a:gd name="T6" fmla="*/ 47 w 29"/>
                  <a:gd name="T7" fmla="*/ 832 h 137"/>
                  <a:gd name="T8" fmla="*/ 69 w 29"/>
                  <a:gd name="T9" fmla="*/ 591 h 137"/>
                  <a:gd name="T10" fmla="*/ 75 w 29"/>
                  <a:gd name="T11" fmla="*/ 514 h 137"/>
                  <a:gd name="T12" fmla="*/ 22 w 29"/>
                  <a:gd name="T13" fmla="*/ 478 h 137"/>
                  <a:gd name="T14" fmla="*/ 36 w 29"/>
                  <a:gd name="T15" fmla="*/ 311 h 137"/>
                  <a:gd name="T16" fmla="*/ 59 w 29"/>
                  <a:gd name="T17" fmla="*/ 0 h 1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137">
                    <a:moveTo>
                      <a:pt x="15" y="13"/>
                    </a:moveTo>
                    <a:cubicBezTo>
                      <a:pt x="19" y="24"/>
                      <a:pt x="13" y="34"/>
                      <a:pt x="15" y="44"/>
                    </a:cubicBezTo>
                    <a:cubicBezTo>
                      <a:pt x="17" y="53"/>
                      <a:pt x="22" y="61"/>
                      <a:pt x="23" y="69"/>
                    </a:cubicBezTo>
                    <a:cubicBezTo>
                      <a:pt x="29" y="96"/>
                      <a:pt x="20" y="113"/>
                      <a:pt x="11" y="137"/>
                    </a:cubicBezTo>
                    <a:cubicBezTo>
                      <a:pt x="9" y="125"/>
                      <a:pt x="15" y="111"/>
                      <a:pt x="16" y="98"/>
                    </a:cubicBezTo>
                    <a:cubicBezTo>
                      <a:pt x="17" y="94"/>
                      <a:pt x="19" y="89"/>
                      <a:pt x="17" y="85"/>
                    </a:cubicBezTo>
                    <a:cubicBezTo>
                      <a:pt x="13" y="79"/>
                      <a:pt x="7" y="82"/>
                      <a:pt x="5" y="79"/>
                    </a:cubicBezTo>
                    <a:cubicBezTo>
                      <a:pt x="0" y="72"/>
                      <a:pt x="7" y="59"/>
                      <a:pt x="8" y="51"/>
                    </a:cubicBezTo>
                    <a:cubicBezTo>
                      <a:pt x="10" y="35"/>
                      <a:pt x="13" y="17"/>
                      <a:pt x="13" y="0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79" name="Freeform 597"/>
              <p:cNvSpPr>
                <a:spLocks/>
              </p:cNvSpPr>
              <p:nvPr/>
            </p:nvSpPr>
            <p:spPr bwMode="auto">
              <a:xfrm>
                <a:off x="1351" y="3996"/>
                <a:ext cx="74" cy="85"/>
              </a:xfrm>
              <a:custGeom>
                <a:avLst/>
                <a:gdLst>
                  <a:gd name="T0" fmla="*/ 51 w 57"/>
                  <a:gd name="T1" fmla="*/ 380 h 63"/>
                  <a:gd name="T2" fmla="*/ 213 w 57"/>
                  <a:gd name="T3" fmla="*/ 277 h 63"/>
                  <a:gd name="T4" fmla="*/ 256 w 57"/>
                  <a:gd name="T5" fmla="*/ 0 h 63"/>
                  <a:gd name="T6" fmla="*/ 148 w 57"/>
                  <a:gd name="T7" fmla="*/ 192 h 63"/>
                  <a:gd name="T8" fmla="*/ 0 w 57"/>
                  <a:gd name="T9" fmla="*/ 359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63">
                    <a:moveTo>
                      <a:pt x="11" y="63"/>
                    </a:moveTo>
                    <a:cubicBezTo>
                      <a:pt x="26" y="62"/>
                      <a:pt x="36" y="57"/>
                      <a:pt x="45" y="46"/>
                    </a:cubicBezTo>
                    <a:cubicBezTo>
                      <a:pt x="57" y="31"/>
                      <a:pt x="54" y="18"/>
                      <a:pt x="53" y="0"/>
                    </a:cubicBezTo>
                    <a:cubicBezTo>
                      <a:pt x="45" y="11"/>
                      <a:pt x="50" y="33"/>
                      <a:pt x="31" y="32"/>
                    </a:cubicBezTo>
                    <a:cubicBezTo>
                      <a:pt x="33" y="51"/>
                      <a:pt x="17" y="56"/>
                      <a:pt x="0" y="59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80" name="Freeform 598"/>
              <p:cNvSpPr>
                <a:spLocks/>
              </p:cNvSpPr>
              <p:nvPr/>
            </p:nvSpPr>
            <p:spPr bwMode="auto">
              <a:xfrm>
                <a:off x="1519" y="3968"/>
                <a:ext cx="63" cy="109"/>
              </a:xfrm>
              <a:custGeom>
                <a:avLst/>
                <a:gdLst>
                  <a:gd name="T0" fmla="*/ 0 w 49"/>
                  <a:gd name="T1" fmla="*/ 16 h 81"/>
                  <a:gd name="T2" fmla="*/ 31 w 49"/>
                  <a:gd name="T3" fmla="*/ 211 h 81"/>
                  <a:gd name="T4" fmla="*/ 64 w 49"/>
                  <a:gd name="T5" fmla="*/ 361 h 81"/>
                  <a:gd name="T6" fmla="*/ 126 w 49"/>
                  <a:gd name="T7" fmla="*/ 463 h 81"/>
                  <a:gd name="T8" fmla="*/ 221 w 49"/>
                  <a:gd name="T9" fmla="*/ 445 h 81"/>
                  <a:gd name="T10" fmla="*/ 105 w 49"/>
                  <a:gd name="T11" fmla="*/ 256 h 81"/>
                  <a:gd name="T12" fmla="*/ 64 w 49"/>
                  <a:gd name="T13" fmla="*/ 141 h 81"/>
                  <a:gd name="T14" fmla="*/ 13 w 49"/>
                  <a:gd name="T15" fmla="*/ 0 h 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9" h="81">
                    <a:moveTo>
                      <a:pt x="0" y="3"/>
                    </a:moveTo>
                    <a:cubicBezTo>
                      <a:pt x="8" y="11"/>
                      <a:pt x="7" y="25"/>
                      <a:pt x="7" y="36"/>
                    </a:cubicBezTo>
                    <a:cubicBezTo>
                      <a:pt x="7" y="48"/>
                      <a:pt x="10" y="50"/>
                      <a:pt x="14" y="61"/>
                    </a:cubicBezTo>
                    <a:cubicBezTo>
                      <a:pt x="18" y="70"/>
                      <a:pt x="15" y="75"/>
                      <a:pt x="28" y="78"/>
                    </a:cubicBezTo>
                    <a:cubicBezTo>
                      <a:pt x="34" y="80"/>
                      <a:pt x="46" y="81"/>
                      <a:pt x="49" y="75"/>
                    </a:cubicBezTo>
                    <a:cubicBezTo>
                      <a:pt x="24" y="77"/>
                      <a:pt x="21" y="62"/>
                      <a:pt x="23" y="43"/>
                    </a:cubicBezTo>
                    <a:cubicBezTo>
                      <a:pt x="17" y="41"/>
                      <a:pt x="17" y="30"/>
                      <a:pt x="14" y="24"/>
                    </a:cubicBezTo>
                    <a:cubicBezTo>
                      <a:pt x="12" y="17"/>
                      <a:pt x="2" y="9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81" name="Freeform 599"/>
              <p:cNvSpPr>
                <a:spLocks/>
              </p:cNvSpPr>
              <p:nvPr/>
            </p:nvSpPr>
            <p:spPr bwMode="auto">
              <a:xfrm>
                <a:off x="1508" y="3260"/>
                <a:ext cx="28" cy="455"/>
              </a:xfrm>
              <a:custGeom>
                <a:avLst/>
                <a:gdLst>
                  <a:gd name="T0" fmla="*/ 113 w 21"/>
                  <a:gd name="T1" fmla="*/ 1974 h 337"/>
                  <a:gd name="T2" fmla="*/ 36 w 21"/>
                  <a:gd name="T3" fmla="*/ 1092 h 337"/>
                  <a:gd name="T4" fmla="*/ 105 w 21"/>
                  <a:gd name="T5" fmla="*/ 0 h 337"/>
                  <a:gd name="T6" fmla="*/ 105 w 21"/>
                  <a:gd name="T7" fmla="*/ 809 h 337"/>
                  <a:gd name="T8" fmla="*/ 113 w 21"/>
                  <a:gd name="T9" fmla="*/ 1974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337">
                    <a:moveTo>
                      <a:pt x="20" y="326"/>
                    </a:moveTo>
                    <a:cubicBezTo>
                      <a:pt x="19" y="337"/>
                      <a:pt x="11" y="247"/>
                      <a:pt x="6" y="181"/>
                    </a:cubicBezTo>
                    <a:cubicBezTo>
                      <a:pt x="0" y="115"/>
                      <a:pt x="8" y="45"/>
                      <a:pt x="19" y="0"/>
                    </a:cubicBezTo>
                    <a:cubicBezTo>
                      <a:pt x="17" y="16"/>
                      <a:pt x="16" y="103"/>
                      <a:pt x="19" y="134"/>
                    </a:cubicBezTo>
                    <a:cubicBezTo>
                      <a:pt x="21" y="164"/>
                      <a:pt x="21" y="315"/>
                      <a:pt x="20" y="3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82" name="Freeform 600"/>
              <p:cNvSpPr>
                <a:spLocks/>
              </p:cNvSpPr>
              <p:nvPr/>
            </p:nvSpPr>
            <p:spPr bwMode="auto">
              <a:xfrm>
                <a:off x="1637" y="3312"/>
                <a:ext cx="61" cy="406"/>
              </a:xfrm>
              <a:custGeom>
                <a:avLst/>
                <a:gdLst>
                  <a:gd name="T0" fmla="*/ 0 w 47"/>
                  <a:gd name="T1" fmla="*/ 1814 h 301"/>
                  <a:gd name="T2" fmla="*/ 164 w 47"/>
                  <a:gd name="T3" fmla="*/ 937 h 301"/>
                  <a:gd name="T4" fmla="*/ 182 w 47"/>
                  <a:gd name="T5" fmla="*/ 0 h 301"/>
                  <a:gd name="T6" fmla="*/ 125 w 47"/>
                  <a:gd name="T7" fmla="*/ 929 h 301"/>
                  <a:gd name="T8" fmla="*/ 0 w 47"/>
                  <a:gd name="T9" fmla="*/ 1814 h 3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301">
                    <a:moveTo>
                      <a:pt x="0" y="301"/>
                    </a:moveTo>
                    <a:cubicBezTo>
                      <a:pt x="5" y="277"/>
                      <a:pt x="23" y="202"/>
                      <a:pt x="35" y="156"/>
                    </a:cubicBezTo>
                    <a:cubicBezTo>
                      <a:pt x="47" y="110"/>
                      <a:pt x="39" y="32"/>
                      <a:pt x="38" y="0"/>
                    </a:cubicBezTo>
                    <a:cubicBezTo>
                      <a:pt x="34" y="32"/>
                      <a:pt x="34" y="120"/>
                      <a:pt x="26" y="154"/>
                    </a:cubicBezTo>
                    <a:cubicBezTo>
                      <a:pt x="18" y="187"/>
                      <a:pt x="5" y="276"/>
                      <a:pt x="0" y="301"/>
                    </a:cubicBezTo>
                    <a:close/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83" name="Freeform 601"/>
              <p:cNvSpPr>
                <a:spLocks/>
              </p:cNvSpPr>
              <p:nvPr/>
            </p:nvSpPr>
            <p:spPr bwMode="auto">
              <a:xfrm>
                <a:off x="1611" y="3995"/>
                <a:ext cx="103" cy="84"/>
              </a:xfrm>
              <a:custGeom>
                <a:avLst/>
                <a:gdLst>
                  <a:gd name="T0" fmla="*/ 173 w 79"/>
                  <a:gd name="T1" fmla="*/ 351 h 62"/>
                  <a:gd name="T2" fmla="*/ 257 w 79"/>
                  <a:gd name="T3" fmla="*/ 294 h 62"/>
                  <a:gd name="T4" fmla="*/ 355 w 79"/>
                  <a:gd name="T5" fmla="*/ 229 h 62"/>
                  <a:gd name="T6" fmla="*/ 321 w 79"/>
                  <a:gd name="T7" fmla="*/ 0 h 62"/>
                  <a:gd name="T8" fmla="*/ 248 w 79"/>
                  <a:gd name="T9" fmla="*/ 169 h 62"/>
                  <a:gd name="T10" fmla="*/ 189 w 79"/>
                  <a:gd name="T11" fmla="*/ 160 h 62"/>
                  <a:gd name="T12" fmla="*/ 173 w 79"/>
                  <a:gd name="T13" fmla="*/ 232 h 62"/>
                  <a:gd name="T14" fmla="*/ 60 w 79"/>
                  <a:gd name="T15" fmla="*/ 257 h 62"/>
                  <a:gd name="T16" fmla="*/ 35 w 79"/>
                  <a:gd name="T17" fmla="*/ 335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9" h="62">
                    <a:moveTo>
                      <a:pt x="35" y="57"/>
                    </a:moveTo>
                    <a:cubicBezTo>
                      <a:pt x="45" y="62"/>
                      <a:pt x="45" y="50"/>
                      <a:pt x="52" y="47"/>
                    </a:cubicBezTo>
                    <a:cubicBezTo>
                      <a:pt x="58" y="43"/>
                      <a:pt x="67" y="47"/>
                      <a:pt x="72" y="37"/>
                    </a:cubicBezTo>
                    <a:cubicBezTo>
                      <a:pt x="79" y="25"/>
                      <a:pt x="72" y="10"/>
                      <a:pt x="65" y="0"/>
                    </a:cubicBezTo>
                    <a:cubicBezTo>
                      <a:pt x="64" y="17"/>
                      <a:pt x="71" y="26"/>
                      <a:pt x="51" y="27"/>
                    </a:cubicBezTo>
                    <a:cubicBezTo>
                      <a:pt x="48" y="27"/>
                      <a:pt x="39" y="25"/>
                      <a:pt x="38" y="26"/>
                    </a:cubicBezTo>
                    <a:cubicBezTo>
                      <a:pt x="33" y="30"/>
                      <a:pt x="37" y="36"/>
                      <a:pt x="35" y="38"/>
                    </a:cubicBezTo>
                    <a:cubicBezTo>
                      <a:pt x="29" y="45"/>
                      <a:pt x="20" y="39"/>
                      <a:pt x="12" y="41"/>
                    </a:cubicBezTo>
                    <a:cubicBezTo>
                      <a:pt x="0" y="44"/>
                      <a:pt x="5" y="56"/>
                      <a:pt x="7" y="54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84" name="Freeform 602"/>
              <p:cNvSpPr>
                <a:spLocks/>
              </p:cNvSpPr>
              <p:nvPr/>
            </p:nvSpPr>
            <p:spPr bwMode="auto">
              <a:xfrm>
                <a:off x="1455" y="1289"/>
                <a:ext cx="63" cy="65"/>
              </a:xfrm>
              <a:custGeom>
                <a:avLst/>
                <a:gdLst>
                  <a:gd name="T0" fmla="*/ 219 w 48"/>
                  <a:gd name="T1" fmla="*/ 0 h 48"/>
                  <a:gd name="T2" fmla="*/ 0 w 48"/>
                  <a:gd name="T3" fmla="*/ 265 h 48"/>
                  <a:gd name="T4" fmla="*/ 167 w 48"/>
                  <a:gd name="T5" fmla="*/ 209 h 48"/>
                  <a:gd name="T6" fmla="*/ 230 w 48"/>
                  <a:gd name="T7" fmla="*/ 22 h 48"/>
                  <a:gd name="T8" fmla="*/ 247 w 48"/>
                  <a:gd name="T9" fmla="*/ 1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3" y="0"/>
                    </a:moveTo>
                    <a:cubicBezTo>
                      <a:pt x="32" y="16"/>
                      <a:pt x="25" y="46"/>
                      <a:pt x="0" y="43"/>
                    </a:cubicBezTo>
                    <a:cubicBezTo>
                      <a:pt x="15" y="45"/>
                      <a:pt x="22" y="48"/>
                      <a:pt x="33" y="34"/>
                    </a:cubicBezTo>
                    <a:cubicBezTo>
                      <a:pt x="40" y="26"/>
                      <a:pt x="48" y="14"/>
                      <a:pt x="45" y="4"/>
                    </a:cubicBezTo>
                    <a:cubicBezTo>
                      <a:pt x="46" y="3"/>
                      <a:pt x="47" y="3"/>
                      <a:pt x="48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85" name="Freeform 603"/>
              <p:cNvSpPr>
                <a:spLocks/>
              </p:cNvSpPr>
              <p:nvPr/>
            </p:nvSpPr>
            <p:spPr bwMode="auto">
              <a:xfrm>
                <a:off x="1254" y="1331"/>
                <a:ext cx="156" cy="24"/>
              </a:xfrm>
              <a:custGeom>
                <a:avLst/>
                <a:gdLst>
                  <a:gd name="T0" fmla="*/ 0 w 120"/>
                  <a:gd name="T1" fmla="*/ 0 h 18"/>
                  <a:gd name="T2" fmla="*/ 247 w 120"/>
                  <a:gd name="T3" fmla="*/ 28 h 18"/>
                  <a:gd name="T4" fmla="*/ 580 w 120"/>
                  <a:gd name="T5" fmla="*/ 64 h 18"/>
                  <a:gd name="T6" fmla="*/ 354 w 120"/>
                  <a:gd name="T7" fmla="*/ 79 h 18"/>
                  <a:gd name="T8" fmla="*/ 131 w 120"/>
                  <a:gd name="T9" fmla="*/ 2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0" h="18">
                    <a:moveTo>
                      <a:pt x="0" y="0"/>
                    </a:moveTo>
                    <a:cubicBezTo>
                      <a:pt x="17" y="0"/>
                      <a:pt x="33" y="3"/>
                      <a:pt x="51" y="5"/>
                    </a:cubicBezTo>
                    <a:cubicBezTo>
                      <a:pt x="73" y="8"/>
                      <a:pt x="97" y="8"/>
                      <a:pt x="120" y="11"/>
                    </a:cubicBezTo>
                    <a:cubicBezTo>
                      <a:pt x="104" y="13"/>
                      <a:pt x="89" y="18"/>
                      <a:pt x="73" y="14"/>
                    </a:cubicBezTo>
                    <a:cubicBezTo>
                      <a:pt x="57" y="11"/>
                      <a:pt x="44" y="3"/>
                      <a:pt x="27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86" name="Freeform 604"/>
              <p:cNvSpPr>
                <a:spLocks/>
              </p:cNvSpPr>
              <p:nvPr/>
            </p:nvSpPr>
            <p:spPr bwMode="auto">
              <a:xfrm>
                <a:off x="1531" y="1305"/>
                <a:ext cx="206" cy="44"/>
              </a:xfrm>
              <a:custGeom>
                <a:avLst/>
                <a:gdLst>
                  <a:gd name="T0" fmla="*/ 591 w 159"/>
                  <a:gd name="T1" fmla="*/ 84 h 32"/>
                  <a:gd name="T2" fmla="*/ 277 w 159"/>
                  <a:gd name="T3" fmla="*/ 161 h 32"/>
                  <a:gd name="T4" fmla="*/ 0 w 159"/>
                  <a:gd name="T5" fmla="*/ 160 h 32"/>
                  <a:gd name="T6" fmla="*/ 381 w 159"/>
                  <a:gd name="T7" fmla="*/ 40 h 32"/>
                  <a:gd name="T8" fmla="*/ 751 w 159"/>
                  <a:gd name="T9" fmla="*/ 69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" h="32">
                    <a:moveTo>
                      <a:pt x="125" y="12"/>
                    </a:moveTo>
                    <a:cubicBezTo>
                      <a:pt x="102" y="14"/>
                      <a:pt x="81" y="21"/>
                      <a:pt x="59" y="24"/>
                    </a:cubicBezTo>
                    <a:cubicBezTo>
                      <a:pt x="42" y="26"/>
                      <a:pt x="14" y="32"/>
                      <a:pt x="0" y="23"/>
                    </a:cubicBezTo>
                    <a:cubicBezTo>
                      <a:pt x="25" y="23"/>
                      <a:pt x="55" y="11"/>
                      <a:pt x="80" y="6"/>
                    </a:cubicBezTo>
                    <a:cubicBezTo>
                      <a:pt x="107" y="1"/>
                      <a:pt x="136" y="0"/>
                      <a:pt x="159" y="10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87" name="Freeform 605"/>
              <p:cNvSpPr>
                <a:spLocks/>
              </p:cNvSpPr>
              <p:nvPr/>
            </p:nvSpPr>
            <p:spPr bwMode="auto">
              <a:xfrm>
                <a:off x="1189" y="1592"/>
                <a:ext cx="127" cy="89"/>
              </a:xfrm>
              <a:custGeom>
                <a:avLst/>
                <a:gdLst>
                  <a:gd name="T0" fmla="*/ 10 w 98"/>
                  <a:gd name="T1" fmla="*/ 49 h 66"/>
                  <a:gd name="T2" fmla="*/ 161 w 98"/>
                  <a:gd name="T3" fmla="*/ 324 h 66"/>
                  <a:gd name="T4" fmla="*/ 465 w 98"/>
                  <a:gd name="T5" fmla="*/ 367 h 66"/>
                  <a:gd name="T6" fmla="*/ 49 w 98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8" h="66">
                    <a:moveTo>
                      <a:pt x="2" y="8"/>
                    </a:moveTo>
                    <a:cubicBezTo>
                      <a:pt x="0" y="25"/>
                      <a:pt x="20" y="47"/>
                      <a:pt x="34" y="54"/>
                    </a:cubicBezTo>
                    <a:cubicBezTo>
                      <a:pt x="56" y="66"/>
                      <a:pt x="75" y="60"/>
                      <a:pt x="98" y="61"/>
                    </a:cubicBezTo>
                    <a:cubicBezTo>
                      <a:pt x="72" y="62"/>
                      <a:pt x="1" y="31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88" name="Freeform 606"/>
              <p:cNvSpPr>
                <a:spLocks/>
              </p:cNvSpPr>
              <p:nvPr/>
            </p:nvSpPr>
            <p:spPr bwMode="auto">
              <a:xfrm>
                <a:off x="1273" y="1165"/>
                <a:ext cx="96" cy="92"/>
              </a:xfrm>
              <a:custGeom>
                <a:avLst/>
                <a:gdLst>
                  <a:gd name="T0" fmla="*/ 350 w 74"/>
                  <a:gd name="T1" fmla="*/ 0 h 68"/>
                  <a:gd name="T2" fmla="*/ 248 w 74"/>
                  <a:gd name="T3" fmla="*/ 281 h 68"/>
                  <a:gd name="T4" fmla="*/ 145 w 74"/>
                  <a:gd name="T5" fmla="*/ 353 h 68"/>
                  <a:gd name="T6" fmla="*/ 0 w 74"/>
                  <a:gd name="T7" fmla="*/ 415 h 68"/>
                  <a:gd name="T8" fmla="*/ 270 w 74"/>
                  <a:gd name="T9" fmla="*/ 321 h 68"/>
                  <a:gd name="T10" fmla="*/ 353 w 74"/>
                  <a:gd name="T11" fmla="*/ 74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73" y="0"/>
                    </a:moveTo>
                    <a:cubicBezTo>
                      <a:pt x="69" y="17"/>
                      <a:pt x="67" y="35"/>
                      <a:pt x="52" y="46"/>
                    </a:cubicBezTo>
                    <a:cubicBezTo>
                      <a:pt x="46" y="51"/>
                      <a:pt x="37" y="56"/>
                      <a:pt x="30" y="58"/>
                    </a:cubicBezTo>
                    <a:cubicBezTo>
                      <a:pt x="21" y="60"/>
                      <a:pt x="9" y="64"/>
                      <a:pt x="0" y="68"/>
                    </a:cubicBezTo>
                    <a:cubicBezTo>
                      <a:pt x="17" y="65"/>
                      <a:pt x="41" y="61"/>
                      <a:pt x="56" y="52"/>
                    </a:cubicBezTo>
                    <a:cubicBezTo>
                      <a:pt x="70" y="44"/>
                      <a:pt x="72" y="27"/>
                      <a:pt x="74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89" name="Freeform 607"/>
              <p:cNvSpPr>
                <a:spLocks/>
              </p:cNvSpPr>
              <p:nvPr/>
            </p:nvSpPr>
            <p:spPr bwMode="auto">
              <a:xfrm>
                <a:off x="1490" y="2691"/>
                <a:ext cx="37" cy="347"/>
              </a:xfrm>
              <a:custGeom>
                <a:avLst/>
                <a:gdLst>
                  <a:gd name="T0" fmla="*/ 0 w 28"/>
                  <a:gd name="T1" fmla="*/ 0 h 257"/>
                  <a:gd name="T2" fmla="*/ 135 w 28"/>
                  <a:gd name="T3" fmla="*/ 1558 h 257"/>
                  <a:gd name="T4" fmla="*/ 0 w 28"/>
                  <a:gd name="T5" fmla="*/ 0 h 2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257">
                    <a:moveTo>
                      <a:pt x="0" y="0"/>
                    </a:moveTo>
                    <a:cubicBezTo>
                      <a:pt x="0" y="48"/>
                      <a:pt x="12" y="171"/>
                      <a:pt x="25" y="257"/>
                    </a:cubicBezTo>
                    <a:cubicBezTo>
                      <a:pt x="28" y="205"/>
                      <a:pt x="16" y="46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90" name="Freeform 608"/>
              <p:cNvSpPr>
                <a:spLocks/>
              </p:cNvSpPr>
              <p:nvPr/>
            </p:nvSpPr>
            <p:spPr bwMode="auto">
              <a:xfrm>
                <a:off x="1453" y="2175"/>
                <a:ext cx="44" cy="32"/>
              </a:xfrm>
              <a:custGeom>
                <a:avLst/>
                <a:gdLst>
                  <a:gd name="T0" fmla="*/ 0 w 34"/>
                  <a:gd name="T1" fmla="*/ 97 h 24"/>
                  <a:gd name="T2" fmla="*/ 124 w 34"/>
                  <a:gd name="T3" fmla="*/ 135 h 24"/>
                  <a:gd name="T4" fmla="*/ 1 w 34"/>
                  <a:gd name="T5" fmla="*/ 87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24">
                    <a:moveTo>
                      <a:pt x="0" y="17"/>
                    </a:moveTo>
                    <a:cubicBezTo>
                      <a:pt x="8" y="9"/>
                      <a:pt x="22" y="13"/>
                      <a:pt x="26" y="24"/>
                    </a:cubicBezTo>
                    <a:cubicBezTo>
                      <a:pt x="34" y="16"/>
                      <a:pt x="6" y="0"/>
                      <a:pt x="1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91" name="Freeform 609"/>
              <p:cNvSpPr>
                <a:spLocks/>
              </p:cNvSpPr>
              <p:nvPr/>
            </p:nvSpPr>
            <p:spPr bwMode="auto">
              <a:xfrm>
                <a:off x="1553" y="1104"/>
                <a:ext cx="115" cy="104"/>
              </a:xfrm>
              <a:custGeom>
                <a:avLst/>
                <a:gdLst>
                  <a:gd name="T0" fmla="*/ 45 w 89"/>
                  <a:gd name="T1" fmla="*/ 381 h 77"/>
                  <a:gd name="T2" fmla="*/ 124 w 89"/>
                  <a:gd name="T3" fmla="*/ 230 h 77"/>
                  <a:gd name="T4" fmla="*/ 274 w 89"/>
                  <a:gd name="T5" fmla="*/ 203 h 77"/>
                  <a:gd name="T6" fmla="*/ 384 w 89"/>
                  <a:gd name="T7" fmla="*/ 142 h 77"/>
                  <a:gd name="T8" fmla="*/ 404 w 89"/>
                  <a:gd name="T9" fmla="*/ 0 h 77"/>
                  <a:gd name="T10" fmla="*/ 313 w 89"/>
                  <a:gd name="T11" fmla="*/ 115 h 77"/>
                  <a:gd name="T12" fmla="*/ 222 w 89"/>
                  <a:gd name="T13" fmla="*/ 135 h 77"/>
                  <a:gd name="T14" fmla="*/ 133 w 89"/>
                  <a:gd name="T15" fmla="*/ 177 h 77"/>
                  <a:gd name="T16" fmla="*/ 65 w 89"/>
                  <a:gd name="T17" fmla="*/ 230 h 77"/>
                  <a:gd name="T18" fmla="*/ 45 w 89"/>
                  <a:gd name="T19" fmla="*/ 311 h 77"/>
                  <a:gd name="T20" fmla="*/ 17 w 89"/>
                  <a:gd name="T21" fmla="*/ 370 h 77"/>
                  <a:gd name="T22" fmla="*/ 0 w 89"/>
                  <a:gd name="T23" fmla="*/ 465 h 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9" h="77">
                    <a:moveTo>
                      <a:pt x="9" y="63"/>
                    </a:moveTo>
                    <a:cubicBezTo>
                      <a:pt x="19" y="59"/>
                      <a:pt x="17" y="44"/>
                      <a:pt x="26" y="38"/>
                    </a:cubicBezTo>
                    <a:cubicBezTo>
                      <a:pt x="36" y="32"/>
                      <a:pt x="49" y="35"/>
                      <a:pt x="59" y="33"/>
                    </a:cubicBezTo>
                    <a:cubicBezTo>
                      <a:pt x="67" y="32"/>
                      <a:pt x="78" y="31"/>
                      <a:pt x="83" y="24"/>
                    </a:cubicBezTo>
                    <a:cubicBezTo>
                      <a:pt x="86" y="20"/>
                      <a:pt x="89" y="6"/>
                      <a:pt x="87" y="0"/>
                    </a:cubicBezTo>
                    <a:cubicBezTo>
                      <a:pt x="83" y="10"/>
                      <a:pt x="78" y="15"/>
                      <a:pt x="67" y="19"/>
                    </a:cubicBezTo>
                    <a:cubicBezTo>
                      <a:pt x="61" y="21"/>
                      <a:pt x="54" y="21"/>
                      <a:pt x="48" y="22"/>
                    </a:cubicBezTo>
                    <a:cubicBezTo>
                      <a:pt x="41" y="24"/>
                      <a:pt x="35" y="26"/>
                      <a:pt x="29" y="29"/>
                    </a:cubicBezTo>
                    <a:cubicBezTo>
                      <a:pt x="24" y="31"/>
                      <a:pt x="17" y="33"/>
                      <a:pt x="14" y="38"/>
                    </a:cubicBezTo>
                    <a:cubicBezTo>
                      <a:pt x="11" y="41"/>
                      <a:pt x="10" y="47"/>
                      <a:pt x="9" y="51"/>
                    </a:cubicBezTo>
                    <a:cubicBezTo>
                      <a:pt x="7" y="54"/>
                      <a:pt x="5" y="57"/>
                      <a:pt x="4" y="61"/>
                    </a:cubicBezTo>
                    <a:cubicBezTo>
                      <a:pt x="2" y="65"/>
                      <a:pt x="2" y="72"/>
                      <a:pt x="0" y="77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92" name="Freeform 610"/>
              <p:cNvSpPr>
                <a:spLocks/>
              </p:cNvSpPr>
              <p:nvPr/>
            </p:nvSpPr>
            <p:spPr bwMode="auto">
              <a:xfrm>
                <a:off x="1429" y="950"/>
                <a:ext cx="56" cy="61"/>
              </a:xfrm>
              <a:custGeom>
                <a:avLst/>
                <a:gdLst>
                  <a:gd name="T0" fmla="*/ 124 w 43"/>
                  <a:gd name="T1" fmla="*/ 87 h 45"/>
                  <a:gd name="T2" fmla="*/ 29 w 43"/>
                  <a:gd name="T3" fmla="*/ 41 h 45"/>
                  <a:gd name="T4" fmla="*/ 16 w 43"/>
                  <a:gd name="T5" fmla="*/ 155 h 45"/>
                  <a:gd name="T6" fmla="*/ 64 w 43"/>
                  <a:gd name="T7" fmla="*/ 210 h 45"/>
                  <a:gd name="T8" fmla="*/ 116 w 43"/>
                  <a:gd name="T9" fmla="*/ 258 h 45"/>
                  <a:gd name="T10" fmla="*/ 181 w 43"/>
                  <a:gd name="T11" fmla="*/ 274 h 45"/>
                  <a:gd name="T12" fmla="*/ 173 w 43"/>
                  <a:gd name="T13" fmla="*/ 217 h 45"/>
                  <a:gd name="T14" fmla="*/ 159 w 43"/>
                  <a:gd name="T15" fmla="*/ 140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3" h="45">
                    <a:moveTo>
                      <a:pt x="25" y="14"/>
                    </a:moveTo>
                    <a:cubicBezTo>
                      <a:pt x="26" y="4"/>
                      <a:pt x="11" y="0"/>
                      <a:pt x="6" y="7"/>
                    </a:cubicBezTo>
                    <a:cubicBezTo>
                      <a:pt x="3" y="11"/>
                      <a:pt x="0" y="21"/>
                      <a:pt x="3" y="25"/>
                    </a:cubicBezTo>
                    <a:cubicBezTo>
                      <a:pt x="5" y="29"/>
                      <a:pt x="11" y="30"/>
                      <a:pt x="13" y="34"/>
                    </a:cubicBezTo>
                    <a:cubicBezTo>
                      <a:pt x="18" y="40"/>
                      <a:pt x="17" y="39"/>
                      <a:pt x="24" y="41"/>
                    </a:cubicBezTo>
                    <a:cubicBezTo>
                      <a:pt x="28" y="42"/>
                      <a:pt x="32" y="45"/>
                      <a:pt x="37" y="44"/>
                    </a:cubicBezTo>
                    <a:cubicBezTo>
                      <a:pt x="43" y="42"/>
                      <a:pt x="37" y="40"/>
                      <a:pt x="35" y="35"/>
                    </a:cubicBezTo>
                    <a:cubicBezTo>
                      <a:pt x="33" y="32"/>
                      <a:pt x="35" y="22"/>
                      <a:pt x="32" y="22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93" name="Freeform 611"/>
              <p:cNvSpPr>
                <a:spLocks/>
              </p:cNvSpPr>
              <p:nvPr/>
            </p:nvSpPr>
            <p:spPr bwMode="auto">
              <a:xfrm>
                <a:off x="1625" y="945"/>
                <a:ext cx="15" cy="15"/>
              </a:xfrm>
              <a:custGeom>
                <a:avLst/>
                <a:gdLst>
                  <a:gd name="T0" fmla="*/ 68 w 11"/>
                  <a:gd name="T1" fmla="*/ 0 h 11"/>
                  <a:gd name="T2" fmla="*/ 0 w 11"/>
                  <a:gd name="T3" fmla="*/ 35 h 11"/>
                  <a:gd name="T4" fmla="*/ 68 w 11"/>
                  <a:gd name="T5" fmla="*/ 68 h 11"/>
                  <a:gd name="T6" fmla="*/ 68 w 11"/>
                  <a:gd name="T7" fmla="*/ 1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cubicBezTo>
                      <a:pt x="7" y="1"/>
                      <a:pt x="2" y="2"/>
                      <a:pt x="0" y="5"/>
                    </a:cubicBezTo>
                    <a:cubicBezTo>
                      <a:pt x="4" y="8"/>
                      <a:pt x="7" y="11"/>
                      <a:pt x="11" y="11"/>
                    </a:cubicBezTo>
                    <a:cubicBezTo>
                      <a:pt x="9" y="8"/>
                      <a:pt x="8" y="4"/>
                      <a:pt x="1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94" name="Freeform 612"/>
              <p:cNvSpPr>
                <a:spLocks/>
              </p:cNvSpPr>
              <p:nvPr/>
            </p:nvSpPr>
            <p:spPr bwMode="auto">
              <a:xfrm>
                <a:off x="1290" y="752"/>
                <a:ext cx="104" cy="270"/>
              </a:xfrm>
              <a:custGeom>
                <a:avLst/>
                <a:gdLst>
                  <a:gd name="T0" fmla="*/ 372 w 80"/>
                  <a:gd name="T1" fmla="*/ 0 h 200"/>
                  <a:gd name="T2" fmla="*/ 60 w 80"/>
                  <a:gd name="T3" fmla="*/ 540 h 200"/>
                  <a:gd name="T4" fmla="*/ 16 w 80"/>
                  <a:gd name="T5" fmla="*/ 865 h 200"/>
                  <a:gd name="T6" fmla="*/ 1 w 80"/>
                  <a:gd name="T7" fmla="*/ 999 h 200"/>
                  <a:gd name="T8" fmla="*/ 74 w 80"/>
                  <a:gd name="T9" fmla="*/ 1214 h 200"/>
                  <a:gd name="T10" fmla="*/ 95 w 80"/>
                  <a:gd name="T11" fmla="*/ 1092 h 200"/>
                  <a:gd name="T12" fmla="*/ 78 w 80"/>
                  <a:gd name="T13" fmla="*/ 1033 h 200"/>
                  <a:gd name="T14" fmla="*/ 140 w 80"/>
                  <a:gd name="T15" fmla="*/ 809 h 200"/>
                  <a:gd name="T16" fmla="*/ 212 w 80"/>
                  <a:gd name="T17" fmla="*/ 464 h 200"/>
                  <a:gd name="T18" fmla="*/ 316 w 80"/>
                  <a:gd name="T19" fmla="*/ 203 h 200"/>
                  <a:gd name="T20" fmla="*/ 387 w 80"/>
                  <a:gd name="T21" fmla="*/ 1 h 2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0" h="200">
                    <a:moveTo>
                      <a:pt x="77" y="0"/>
                    </a:moveTo>
                    <a:cubicBezTo>
                      <a:pt x="43" y="27"/>
                      <a:pt x="22" y="47"/>
                      <a:pt x="12" y="89"/>
                    </a:cubicBezTo>
                    <a:cubicBezTo>
                      <a:pt x="8" y="104"/>
                      <a:pt x="2" y="128"/>
                      <a:pt x="3" y="143"/>
                    </a:cubicBezTo>
                    <a:cubicBezTo>
                      <a:pt x="3" y="150"/>
                      <a:pt x="0" y="159"/>
                      <a:pt x="1" y="165"/>
                    </a:cubicBezTo>
                    <a:cubicBezTo>
                      <a:pt x="4" y="178"/>
                      <a:pt x="14" y="184"/>
                      <a:pt x="15" y="200"/>
                    </a:cubicBezTo>
                    <a:cubicBezTo>
                      <a:pt x="16" y="194"/>
                      <a:pt x="19" y="187"/>
                      <a:pt x="19" y="181"/>
                    </a:cubicBezTo>
                    <a:cubicBezTo>
                      <a:pt x="19" y="172"/>
                      <a:pt x="18" y="178"/>
                      <a:pt x="16" y="170"/>
                    </a:cubicBezTo>
                    <a:cubicBezTo>
                      <a:pt x="12" y="151"/>
                      <a:pt x="7" y="142"/>
                      <a:pt x="29" y="134"/>
                    </a:cubicBezTo>
                    <a:cubicBezTo>
                      <a:pt x="9" y="117"/>
                      <a:pt x="24" y="86"/>
                      <a:pt x="44" y="77"/>
                    </a:cubicBezTo>
                    <a:cubicBezTo>
                      <a:pt x="29" y="62"/>
                      <a:pt x="42" y="25"/>
                      <a:pt x="65" y="33"/>
                    </a:cubicBezTo>
                    <a:cubicBezTo>
                      <a:pt x="56" y="15"/>
                      <a:pt x="79" y="13"/>
                      <a:pt x="8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95" name="Freeform 613"/>
              <p:cNvSpPr>
                <a:spLocks/>
              </p:cNvSpPr>
              <p:nvPr/>
            </p:nvSpPr>
            <p:spPr bwMode="auto">
              <a:xfrm>
                <a:off x="1390" y="1324"/>
                <a:ext cx="41" cy="8"/>
              </a:xfrm>
              <a:custGeom>
                <a:avLst/>
                <a:gdLst>
                  <a:gd name="T0" fmla="*/ 0 w 31"/>
                  <a:gd name="T1" fmla="*/ 16 h 6"/>
                  <a:gd name="T2" fmla="*/ 164 w 31"/>
                  <a:gd name="T3" fmla="*/ 36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1" h="6">
                    <a:moveTo>
                      <a:pt x="0" y="3"/>
                    </a:moveTo>
                    <a:cubicBezTo>
                      <a:pt x="13" y="0"/>
                      <a:pt x="21" y="1"/>
                      <a:pt x="31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96" name="Freeform 614"/>
              <p:cNvSpPr>
                <a:spLocks/>
              </p:cNvSpPr>
              <p:nvPr/>
            </p:nvSpPr>
            <p:spPr bwMode="auto">
              <a:xfrm>
                <a:off x="1276" y="1327"/>
                <a:ext cx="73" cy="13"/>
              </a:xfrm>
              <a:custGeom>
                <a:avLst/>
                <a:gdLst>
                  <a:gd name="T0" fmla="*/ 275 w 56"/>
                  <a:gd name="T1" fmla="*/ 49 h 10"/>
                  <a:gd name="T2" fmla="*/ 160 w 56"/>
                  <a:gd name="T3" fmla="*/ 16 h 10"/>
                  <a:gd name="T4" fmla="*/ 0 w 56"/>
                  <a:gd name="T5" fmla="*/ 12 h 10"/>
                  <a:gd name="T6" fmla="*/ 102 w 56"/>
                  <a:gd name="T7" fmla="*/ 21 h 10"/>
                  <a:gd name="T8" fmla="*/ 151 w 56"/>
                  <a:gd name="T9" fmla="*/ 29 h 10"/>
                  <a:gd name="T10" fmla="*/ 197 w 56"/>
                  <a:gd name="T11" fmla="*/ 29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6" h="10">
                    <a:moveTo>
                      <a:pt x="56" y="10"/>
                    </a:moveTo>
                    <a:cubicBezTo>
                      <a:pt x="48" y="10"/>
                      <a:pt x="40" y="6"/>
                      <a:pt x="32" y="3"/>
                    </a:cubicBezTo>
                    <a:cubicBezTo>
                      <a:pt x="21" y="0"/>
                      <a:pt x="11" y="0"/>
                      <a:pt x="0" y="2"/>
                    </a:cubicBezTo>
                    <a:cubicBezTo>
                      <a:pt x="7" y="0"/>
                      <a:pt x="14" y="2"/>
                      <a:pt x="21" y="4"/>
                    </a:cubicBezTo>
                    <a:cubicBezTo>
                      <a:pt x="24" y="4"/>
                      <a:pt x="28" y="6"/>
                      <a:pt x="31" y="6"/>
                    </a:cubicBezTo>
                    <a:cubicBezTo>
                      <a:pt x="34" y="6"/>
                      <a:pt x="37" y="5"/>
                      <a:pt x="40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97" name="Freeform 615"/>
              <p:cNvSpPr>
                <a:spLocks/>
              </p:cNvSpPr>
              <p:nvPr/>
            </p:nvSpPr>
            <p:spPr bwMode="auto">
              <a:xfrm>
                <a:off x="1594" y="1327"/>
                <a:ext cx="73" cy="13"/>
              </a:xfrm>
              <a:custGeom>
                <a:avLst/>
                <a:gdLst>
                  <a:gd name="T0" fmla="*/ 0 w 56"/>
                  <a:gd name="T1" fmla="*/ 49 h 10"/>
                  <a:gd name="T2" fmla="*/ 116 w 56"/>
                  <a:gd name="T3" fmla="*/ 16 h 10"/>
                  <a:gd name="T4" fmla="*/ 275 w 56"/>
                  <a:gd name="T5" fmla="*/ 12 h 10"/>
                  <a:gd name="T6" fmla="*/ 173 w 56"/>
                  <a:gd name="T7" fmla="*/ 21 h 10"/>
                  <a:gd name="T8" fmla="*/ 125 w 56"/>
                  <a:gd name="T9" fmla="*/ 29 h 10"/>
                  <a:gd name="T10" fmla="*/ 78 w 56"/>
                  <a:gd name="T11" fmla="*/ 29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6" h="10">
                    <a:moveTo>
                      <a:pt x="0" y="10"/>
                    </a:moveTo>
                    <a:cubicBezTo>
                      <a:pt x="8" y="10"/>
                      <a:pt x="17" y="6"/>
                      <a:pt x="24" y="3"/>
                    </a:cubicBezTo>
                    <a:cubicBezTo>
                      <a:pt x="35" y="0"/>
                      <a:pt x="45" y="0"/>
                      <a:pt x="56" y="2"/>
                    </a:cubicBezTo>
                    <a:cubicBezTo>
                      <a:pt x="50" y="0"/>
                      <a:pt x="42" y="2"/>
                      <a:pt x="35" y="4"/>
                    </a:cubicBezTo>
                    <a:cubicBezTo>
                      <a:pt x="32" y="4"/>
                      <a:pt x="29" y="6"/>
                      <a:pt x="26" y="6"/>
                    </a:cubicBezTo>
                    <a:cubicBezTo>
                      <a:pt x="22" y="6"/>
                      <a:pt x="19" y="5"/>
                      <a:pt x="16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98" name="Freeform 616"/>
              <p:cNvSpPr>
                <a:spLocks/>
              </p:cNvSpPr>
              <p:nvPr/>
            </p:nvSpPr>
            <p:spPr bwMode="auto">
              <a:xfrm>
                <a:off x="1573" y="1357"/>
                <a:ext cx="30" cy="4"/>
              </a:xfrm>
              <a:custGeom>
                <a:avLst/>
                <a:gdLst>
                  <a:gd name="T0" fmla="*/ 0 w 23"/>
                  <a:gd name="T1" fmla="*/ 16 h 3"/>
                  <a:gd name="T2" fmla="*/ 113 w 23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3">
                    <a:moveTo>
                      <a:pt x="0" y="3"/>
                    </a:moveTo>
                    <a:cubicBezTo>
                      <a:pt x="8" y="1"/>
                      <a:pt x="16" y="1"/>
                      <a:pt x="23" y="0"/>
                    </a:cubicBezTo>
                  </a:path>
                </a:pathLst>
              </a:custGeom>
              <a:solidFill>
                <a:srgbClr val="FEF6F2"/>
              </a:solidFill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99" name="Freeform 617"/>
              <p:cNvSpPr>
                <a:spLocks/>
              </p:cNvSpPr>
              <p:nvPr/>
            </p:nvSpPr>
            <p:spPr bwMode="auto">
              <a:xfrm>
                <a:off x="1573" y="1357"/>
                <a:ext cx="30" cy="4"/>
              </a:xfrm>
              <a:custGeom>
                <a:avLst/>
                <a:gdLst>
                  <a:gd name="T0" fmla="*/ 0 w 23"/>
                  <a:gd name="T1" fmla="*/ 16 h 3"/>
                  <a:gd name="T2" fmla="*/ 113 w 23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3">
                    <a:moveTo>
                      <a:pt x="0" y="3"/>
                    </a:moveTo>
                    <a:cubicBezTo>
                      <a:pt x="8" y="1"/>
                      <a:pt x="16" y="1"/>
                      <a:pt x="23" y="0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00" name="Freeform 618"/>
              <p:cNvSpPr>
                <a:spLocks/>
              </p:cNvSpPr>
              <p:nvPr/>
            </p:nvSpPr>
            <p:spPr bwMode="auto">
              <a:xfrm>
                <a:off x="1584" y="1357"/>
                <a:ext cx="30" cy="12"/>
              </a:xfrm>
              <a:custGeom>
                <a:avLst/>
                <a:gdLst>
                  <a:gd name="T0" fmla="*/ 0 w 23"/>
                  <a:gd name="T1" fmla="*/ 49 h 9"/>
                  <a:gd name="T2" fmla="*/ 113 w 23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9">
                    <a:moveTo>
                      <a:pt x="0" y="9"/>
                    </a:moveTo>
                    <a:cubicBezTo>
                      <a:pt x="8" y="6"/>
                      <a:pt x="16" y="3"/>
                      <a:pt x="23" y="0"/>
                    </a:cubicBezTo>
                  </a:path>
                </a:pathLst>
              </a:custGeom>
              <a:solidFill>
                <a:srgbClr val="FEF6F2"/>
              </a:solidFill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01" name="Freeform 619"/>
              <p:cNvSpPr>
                <a:spLocks/>
              </p:cNvSpPr>
              <p:nvPr/>
            </p:nvSpPr>
            <p:spPr bwMode="auto">
              <a:xfrm>
                <a:off x="1584" y="1357"/>
                <a:ext cx="30" cy="12"/>
              </a:xfrm>
              <a:custGeom>
                <a:avLst/>
                <a:gdLst>
                  <a:gd name="T0" fmla="*/ 0 w 23"/>
                  <a:gd name="T1" fmla="*/ 49 h 9"/>
                  <a:gd name="T2" fmla="*/ 113 w 23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9">
                    <a:moveTo>
                      <a:pt x="0" y="9"/>
                    </a:moveTo>
                    <a:cubicBezTo>
                      <a:pt x="8" y="6"/>
                      <a:pt x="16" y="3"/>
                      <a:pt x="23" y="0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02" name="Freeform 620"/>
              <p:cNvSpPr>
                <a:spLocks/>
              </p:cNvSpPr>
              <p:nvPr/>
            </p:nvSpPr>
            <p:spPr bwMode="auto">
              <a:xfrm>
                <a:off x="1658" y="1088"/>
                <a:ext cx="21" cy="9"/>
              </a:xfrm>
              <a:custGeom>
                <a:avLst/>
                <a:gdLst>
                  <a:gd name="T0" fmla="*/ 84 w 16"/>
                  <a:gd name="T1" fmla="*/ 13 h 7"/>
                  <a:gd name="T2" fmla="*/ 0 w 16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7">
                    <a:moveTo>
                      <a:pt x="16" y="3"/>
                    </a:moveTo>
                    <a:cubicBezTo>
                      <a:pt x="11" y="7"/>
                      <a:pt x="5" y="0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1A1A1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03" name="Freeform 621"/>
              <p:cNvSpPr>
                <a:spLocks/>
              </p:cNvSpPr>
              <p:nvPr/>
            </p:nvSpPr>
            <p:spPr bwMode="auto">
              <a:xfrm>
                <a:off x="1441" y="966"/>
                <a:ext cx="40" cy="46"/>
              </a:xfrm>
              <a:custGeom>
                <a:avLst/>
                <a:gdLst>
                  <a:gd name="T0" fmla="*/ 76 w 31"/>
                  <a:gd name="T1" fmla="*/ 0 h 34"/>
                  <a:gd name="T2" fmla="*/ 41 w 31"/>
                  <a:gd name="T3" fmla="*/ 22 h 34"/>
                  <a:gd name="T4" fmla="*/ 10 w 31"/>
                  <a:gd name="T5" fmla="*/ 55 h 34"/>
                  <a:gd name="T6" fmla="*/ 50 w 31"/>
                  <a:gd name="T7" fmla="*/ 177 h 34"/>
                  <a:gd name="T8" fmla="*/ 97 w 31"/>
                  <a:gd name="T9" fmla="*/ 177 h 34"/>
                  <a:gd name="T10" fmla="*/ 133 w 31"/>
                  <a:gd name="T11" fmla="*/ 191 h 34"/>
                  <a:gd name="T12" fmla="*/ 123 w 31"/>
                  <a:gd name="T13" fmla="*/ 154 h 34"/>
                  <a:gd name="T14" fmla="*/ 123 w 31"/>
                  <a:gd name="T15" fmla="*/ 68 h 34"/>
                  <a:gd name="T16" fmla="*/ 108 w 31"/>
                  <a:gd name="T17" fmla="*/ 55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" h="34">
                    <a:moveTo>
                      <a:pt x="17" y="0"/>
                    </a:moveTo>
                    <a:cubicBezTo>
                      <a:pt x="12" y="2"/>
                      <a:pt x="10" y="3"/>
                      <a:pt x="9" y="4"/>
                    </a:cubicBezTo>
                    <a:cubicBezTo>
                      <a:pt x="7" y="4"/>
                      <a:pt x="3" y="4"/>
                      <a:pt x="2" y="9"/>
                    </a:cubicBezTo>
                    <a:cubicBezTo>
                      <a:pt x="0" y="14"/>
                      <a:pt x="6" y="29"/>
                      <a:pt x="11" y="29"/>
                    </a:cubicBezTo>
                    <a:cubicBezTo>
                      <a:pt x="16" y="29"/>
                      <a:pt x="19" y="28"/>
                      <a:pt x="21" y="29"/>
                    </a:cubicBezTo>
                    <a:cubicBezTo>
                      <a:pt x="22" y="30"/>
                      <a:pt x="27" y="34"/>
                      <a:pt x="29" y="31"/>
                    </a:cubicBezTo>
                    <a:cubicBezTo>
                      <a:pt x="31" y="29"/>
                      <a:pt x="28" y="27"/>
                      <a:pt x="26" y="25"/>
                    </a:cubicBezTo>
                    <a:cubicBezTo>
                      <a:pt x="25" y="23"/>
                      <a:pt x="26" y="11"/>
                      <a:pt x="26" y="11"/>
                    </a:cubicBezTo>
                    <a:cubicBezTo>
                      <a:pt x="25" y="10"/>
                      <a:pt x="23" y="9"/>
                      <a:pt x="23" y="9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04" name="Freeform 622"/>
              <p:cNvSpPr>
                <a:spLocks/>
              </p:cNvSpPr>
              <p:nvPr/>
            </p:nvSpPr>
            <p:spPr bwMode="auto">
              <a:xfrm>
                <a:off x="1658" y="1088"/>
                <a:ext cx="21" cy="9"/>
              </a:xfrm>
              <a:custGeom>
                <a:avLst/>
                <a:gdLst>
                  <a:gd name="T0" fmla="*/ 84 w 16"/>
                  <a:gd name="T1" fmla="*/ 13 h 7"/>
                  <a:gd name="T2" fmla="*/ 0 w 16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7">
                    <a:moveTo>
                      <a:pt x="16" y="3"/>
                    </a:moveTo>
                    <a:cubicBezTo>
                      <a:pt x="11" y="7"/>
                      <a:pt x="5" y="0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05" name="Freeform 623"/>
              <p:cNvSpPr>
                <a:spLocks/>
              </p:cNvSpPr>
              <p:nvPr/>
            </p:nvSpPr>
            <p:spPr bwMode="auto">
              <a:xfrm>
                <a:off x="1441" y="966"/>
                <a:ext cx="40" cy="46"/>
              </a:xfrm>
              <a:custGeom>
                <a:avLst/>
                <a:gdLst>
                  <a:gd name="T0" fmla="*/ 76 w 31"/>
                  <a:gd name="T1" fmla="*/ 0 h 34"/>
                  <a:gd name="T2" fmla="*/ 41 w 31"/>
                  <a:gd name="T3" fmla="*/ 22 h 34"/>
                  <a:gd name="T4" fmla="*/ 10 w 31"/>
                  <a:gd name="T5" fmla="*/ 55 h 34"/>
                  <a:gd name="T6" fmla="*/ 50 w 31"/>
                  <a:gd name="T7" fmla="*/ 177 h 34"/>
                  <a:gd name="T8" fmla="*/ 97 w 31"/>
                  <a:gd name="T9" fmla="*/ 177 h 34"/>
                  <a:gd name="T10" fmla="*/ 133 w 31"/>
                  <a:gd name="T11" fmla="*/ 191 h 34"/>
                  <a:gd name="T12" fmla="*/ 123 w 31"/>
                  <a:gd name="T13" fmla="*/ 154 h 34"/>
                  <a:gd name="T14" fmla="*/ 123 w 31"/>
                  <a:gd name="T15" fmla="*/ 68 h 34"/>
                  <a:gd name="T16" fmla="*/ 108 w 31"/>
                  <a:gd name="T17" fmla="*/ 55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" h="34">
                    <a:moveTo>
                      <a:pt x="17" y="0"/>
                    </a:moveTo>
                    <a:cubicBezTo>
                      <a:pt x="12" y="2"/>
                      <a:pt x="10" y="3"/>
                      <a:pt x="9" y="4"/>
                    </a:cubicBezTo>
                    <a:cubicBezTo>
                      <a:pt x="7" y="4"/>
                      <a:pt x="3" y="4"/>
                      <a:pt x="2" y="9"/>
                    </a:cubicBezTo>
                    <a:cubicBezTo>
                      <a:pt x="0" y="14"/>
                      <a:pt x="6" y="29"/>
                      <a:pt x="11" y="29"/>
                    </a:cubicBezTo>
                    <a:cubicBezTo>
                      <a:pt x="16" y="29"/>
                      <a:pt x="19" y="28"/>
                      <a:pt x="21" y="29"/>
                    </a:cubicBezTo>
                    <a:cubicBezTo>
                      <a:pt x="22" y="30"/>
                      <a:pt x="27" y="34"/>
                      <a:pt x="29" y="31"/>
                    </a:cubicBezTo>
                    <a:cubicBezTo>
                      <a:pt x="31" y="29"/>
                      <a:pt x="28" y="27"/>
                      <a:pt x="26" y="25"/>
                    </a:cubicBezTo>
                    <a:cubicBezTo>
                      <a:pt x="25" y="23"/>
                      <a:pt x="26" y="11"/>
                      <a:pt x="26" y="11"/>
                    </a:cubicBezTo>
                    <a:cubicBezTo>
                      <a:pt x="25" y="10"/>
                      <a:pt x="23" y="9"/>
                      <a:pt x="23" y="9"/>
                    </a:cubicBezTo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06" name="Freeform 624"/>
              <p:cNvSpPr>
                <a:spLocks/>
              </p:cNvSpPr>
              <p:nvPr/>
            </p:nvSpPr>
            <p:spPr bwMode="auto">
              <a:xfrm>
                <a:off x="1423" y="934"/>
                <a:ext cx="65" cy="103"/>
              </a:xfrm>
              <a:custGeom>
                <a:avLst/>
                <a:gdLst>
                  <a:gd name="T0" fmla="*/ 148 w 50"/>
                  <a:gd name="T1" fmla="*/ 56 h 76"/>
                  <a:gd name="T2" fmla="*/ 1 w 50"/>
                  <a:gd name="T3" fmla="*/ 160 h 76"/>
                  <a:gd name="T4" fmla="*/ 96 w 50"/>
                  <a:gd name="T5" fmla="*/ 415 h 76"/>
                  <a:gd name="T6" fmla="*/ 190 w 50"/>
                  <a:gd name="T7" fmla="*/ 465 h 76"/>
                  <a:gd name="T8" fmla="*/ 243 w 50"/>
                  <a:gd name="T9" fmla="*/ 415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76">
                    <a:moveTo>
                      <a:pt x="31" y="9"/>
                    </a:moveTo>
                    <a:cubicBezTo>
                      <a:pt x="24" y="0"/>
                      <a:pt x="0" y="4"/>
                      <a:pt x="1" y="26"/>
                    </a:cubicBezTo>
                    <a:cubicBezTo>
                      <a:pt x="3" y="48"/>
                      <a:pt x="8" y="62"/>
                      <a:pt x="20" y="67"/>
                    </a:cubicBezTo>
                    <a:cubicBezTo>
                      <a:pt x="26" y="69"/>
                      <a:pt x="31" y="76"/>
                      <a:pt x="39" y="75"/>
                    </a:cubicBezTo>
                    <a:cubicBezTo>
                      <a:pt x="50" y="74"/>
                      <a:pt x="50" y="67"/>
                      <a:pt x="50" y="67"/>
                    </a:cubicBezTo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07" name="Freeform 625"/>
              <p:cNvSpPr>
                <a:spLocks/>
              </p:cNvSpPr>
              <p:nvPr/>
            </p:nvSpPr>
            <p:spPr bwMode="auto">
              <a:xfrm>
                <a:off x="1650" y="825"/>
                <a:ext cx="4" cy="11"/>
              </a:xfrm>
              <a:custGeom>
                <a:avLst/>
                <a:gdLst>
                  <a:gd name="T0" fmla="*/ 0 w 3"/>
                  <a:gd name="T1" fmla="*/ 0 h 8"/>
                  <a:gd name="T2" fmla="*/ 16 w 3"/>
                  <a:gd name="T3" fmla="*/ 55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cubicBezTo>
                      <a:pt x="2" y="3"/>
                      <a:pt x="3" y="5"/>
                      <a:pt x="3" y="8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08" name="Freeform 626"/>
              <p:cNvSpPr>
                <a:spLocks/>
              </p:cNvSpPr>
              <p:nvPr/>
            </p:nvSpPr>
            <p:spPr bwMode="auto">
              <a:xfrm>
                <a:off x="1625" y="941"/>
                <a:ext cx="26" cy="36"/>
              </a:xfrm>
              <a:custGeom>
                <a:avLst/>
                <a:gdLst>
                  <a:gd name="T0" fmla="*/ 96 w 20"/>
                  <a:gd name="T1" fmla="*/ 1 h 27"/>
                  <a:gd name="T2" fmla="*/ 0 w 20"/>
                  <a:gd name="T3" fmla="*/ 48 h 27"/>
                  <a:gd name="T4" fmla="*/ 78 w 20"/>
                  <a:gd name="T5" fmla="*/ 79 h 27"/>
                  <a:gd name="T6" fmla="*/ 66 w 20"/>
                  <a:gd name="T7" fmla="*/ 105 h 27"/>
                  <a:gd name="T8" fmla="*/ 66 w 20"/>
                  <a:gd name="T9" fmla="*/ 151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7">
                    <a:moveTo>
                      <a:pt x="20" y="1"/>
                    </a:moveTo>
                    <a:cubicBezTo>
                      <a:pt x="15" y="0"/>
                      <a:pt x="6" y="2"/>
                      <a:pt x="0" y="8"/>
                    </a:cubicBezTo>
                    <a:cubicBezTo>
                      <a:pt x="2" y="12"/>
                      <a:pt x="11" y="15"/>
                      <a:pt x="16" y="14"/>
                    </a:cubicBezTo>
                    <a:cubicBezTo>
                      <a:pt x="18" y="16"/>
                      <a:pt x="14" y="16"/>
                      <a:pt x="14" y="19"/>
                    </a:cubicBezTo>
                    <a:cubicBezTo>
                      <a:pt x="14" y="23"/>
                      <a:pt x="14" y="27"/>
                      <a:pt x="14" y="27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09" name="Freeform 627"/>
              <p:cNvSpPr>
                <a:spLocks/>
              </p:cNvSpPr>
              <p:nvPr/>
            </p:nvSpPr>
            <p:spPr bwMode="auto">
              <a:xfrm>
                <a:off x="1619" y="935"/>
                <a:ext cx="32" cy="15"/>
              </a:xfrm>
              <a:custGeom>
                <a:avLst/>
                <a:gdLst>
                  <a:gd name="T0" fmla="*/ 0 w 25"/>
                  <a:gd name="T1" fmla="*/ 68 h 11"/>
                  <a:gd name="T2" fmla="*/ 110 w 25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" h="11">
                    <a:moveTo>
                      <a:pt x="0" y="11"/>
                    </a:moveTo>
                    <a:cubicBezTo>
                      <a:pt x="8" y="3"/>
                      <a:pt x="20" y="0"/>
                      <a:pt x="25" y="0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10" name="Freeform 628"/>
              <p:cNvSpPr>
                <a:spLocks/>
              </p:cNvSpPr>
              <p:nvPr/>
            </p:nvSpPr>
            <p:spPr bwMode="auto">
              <a:xfrm>
                <a:off x="1616" y="908"/>
                <a:ext cx="44" cy="17"/>
              </a:xfrm>
              <a:custGeom>
                <a:avLst/>
                <a:gdLst>
                  <a:gd name="T0" fmla="*/ 0 w 34"/>
                  <a:gd name="T1" fmla="*/ 96 h 12"/>
                  <a:gd name="T2" fmla="*/ 124 w 34"/>
                  <a:gd name="T3" fmla="*/ 57 h 12"/>
                  <a:gd name="T4" fmla="*/ 155 w 34"/>
                  <a:gd name="T5" fmla="*/ 67 h 12"/>
                  <a:gd name="T6" fmla="*/ 97 w 34"/>
                  <a:gd name="T7" fmla="*/ 1 h 12"/>
                  <a:gd name="T8" fmla="*/ 0 w 34"/>
                  <a:gd name="T9" fmla="*/ 9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12">
                    <a:moveTo>
                      <a:pt x="0" y="12"/>
                    </a:moveTo>
                    <a:cubicBezTo>
                      <a:pt x="13" y="6"/>
                      <a:pt x="21" y="4"/>
                      <a:pt x="26" y="7"/>
                    </a:cubicBezTo>
                    <a:cubicBezTo>
                      <a:pt x="30" y="10"/>
                      <a:pt x="32" y="12"/>
                      <a:pt x="33" y="8"/>
                    </a:cubicBezTo>
                    <a:cubicBezTo>
                      <a:pt x="34" y="4"/>
                      <a:pt x="29" y="0"/>
                      <a:pt x="21" y="1"/>
                    </a:cubicBezTo>
                    <a:cubicBezTo>
                      <a:pt x="13" y="1"/>
                      <a:pt x="8" y="7"/>
                      <a:pt x="0" y="12"/>
                    </a:cubicBezTo>
                    <a:close/>
                  </a:path>
                </a:pathLst>
              </a:custGeom>
              <a:solidFill>
                <a:srgbClr val="B492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11" name="Freeform 629"/>
              <p:cNvSpPr>
                <a:spLocks/>
              </p:cNvSpPr>
              <p:nvPr/>
            </p:nvSpPr>
            <p:spPr bwMode="auto">
              <a:xfrm>
                <a:off x="1638" y="944"/>
                <a:ext cx="11" cy="16"/>
              </a:xfrm>
              <a:custGeom>
                <a:avLst/>
                <a:gdLst>
                  <a:gd name="T0" fmla="*/ 15 w 8"/>
                  <a:gd name="T1" fmla="*/ 0 h 12"/>
                  <a:gd name="T2" fmla="*/ 29 w 8"/>
                  <a:gd name="T3" fmla="*/ 65 h 12"/>
                  <a:gd name="T4" fmla="*/ 50 w 8"/>
                  <a:gd name="T5" fmla="*/ 36 h 12"/>
                  <a:gd name="T6" fmla="*/ 40 w 8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2">
                    <a:moveTo>
                      <a:pt x="2" y="0"/>
                    </a:moveTo>
                    <a:cubicBezTo>
                      <a:pt x="0" y="6"/>
                      <a:pt x="1" y="12"/>
                      <a:pt x="4" y="12"/>
                    </a:cubicBezTo>
                    <a:cubicBezTo>
                      <a:pt x="6" y="12"/>
                      <a:pt x="7" y="9"/>
                      <a:pt x="7" y="6"/>
                    </a:cubicBezTo>
                    <a:cubicBezTo>
                      <a:pt x="8" y="2"/>
                      <a:pt x="6" y="0"/>
                      <a:pt x="6" y="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12" name="Freeform 630"/>
              <p:cNvSpPr>
                <a:spLocks/>
              </p:cNvSpPr>
              <p:nvPr/>
            </p:nvSpPr>
            <p:spPr bwMode="auto">
              <a:xfrm>
                <a:off x="1653" y="942"/>
                <a:ext cx="6" cy="4"/>
              </a:xfrm>
              <a:custGeom>
                <a:avLst/>
                <a:gdLst>
                  <a:gd name="T0" fmla="*/ 0 w 5"/>
                  <a:gd name="T1" fmla="*/ 0 h 3"/>
                  <a:gd name="T2" fmla="*/ 14 w 5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2" y="3"/>
                      <a:pt x="4" y="0"/>
                      <a:pt x="5" y="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13" name="Freeform 631"/>
              <p:cNvSpPr>
                <a:spLocks/>
              </p:cNvSpPr>
              <p:nvPr/>
            </p:nvSpPr>
            <p:spPr bwMode="auto">
              <a:xfrm>
                <a:off x="1653" y="1010"/>
                <a:ext cx="33" cy="27"/>
              </a:xfrm>
              <a:custGeom>
                <a:avLst/>
                <a:gdLst>
                  <a:gd name="T0" fmla="*/ 46 w 26"/>
                  <a:gd name="T1" fmla="*/ 0 h 20"/>
                  <a:gd name="T2" fmla="*/ 17 w 26"/>
                  <a:gd name="T3" fmla="*/ 85 h 20"/>
                  <a:gd name="T4" fmla="*/ 61 w 26"/>
                  <a:gd name="T5" fmla="*/ 104 h 20"/>
                  <a:gd name="T6" fmla="*/ 108 w 26"/>
                  <a:gd name="T7" fmla="*/ 78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20">
                    <a:moveTo>
                      <a:pt x="10" y="0"/>
                    </a:moveTo>
                    <a:cubicBezTo>
                      <a:pt x="4" y="2"/>
                      <a:pt x="0" y="8"/>
                      <a:pt x="4" y="14"/>
                    </a:cubicBezTo>
                    <a:cubicBezTo>
                      <a:pt x="7" y="20"/>
                      <a:pt x="11" y="19"/>
                      <a:pt x="15" y="17"/>
                    </a:cubicBezTo>
                    <a:cubicBezTo>
                      <a:pt x="18" y="15"/>
                      <a:pt x="22" y="9"/>
                      <a:pt x="26" y="13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14" name="Freeform 632"/>
              <p:cNvSpPr>
                <a:spLocks/>
              </p:cNvSpPr>
              <p:nvPr/>
            </p:nvSpPr>
            <p:spPr bwMode="auto">
              <a:xfrm>
                <a:off x="842" y="713"/>
                <a:ext cx="1257" cy="3379"/>
              </a:xfrm>
              <a:custGeom>
                <a:avLst/>
                <a:gdLst>
                  <a:gd name="T0" fmla="*/ 2745 w 968"/>
                  <a:gd name="T1" fmla="*/ 2037 h 2503"/>
                  <a:gd name="T2" fmla="*/ 3096 w 968"/>
                  <a:gd name="T3" fmla="*/ 1673 h 2503"/>
                  <a:gd name="T4" fmla="*/ 3088 w 968"/>
                  <a:gd name="T5" fmla="*/ 1449 h 2503"/>
                  <a:gd name="T6" fmla="*/ 3039 w 968"/>
                  <a:gd name="T7" fmla="*/ 1004 h 2503"/>
                  <a:gd name="T8" fmla="*/ 3001 w 968"/>
                  <a:gd name="T9" fmla="*/ 551 h 2503"/>
                  <a:gd name="T10" fmla="*/ 2840 w 968"/>
                  <a:gd name="T11" fmla="*/ 207 h 2503"/>
                  <a:gd name="T12" fmla="*/ 2574 w 968"/>
                  <a:gd name="T13" fmla="*/ 66 h 2503"/>
                  <a:gd name="T14" fmla="*/ 2326 w 968"/>
                  <a:gd name="T15" fmla="*/ 12 h 2503"/>
                  <a:gd name="T16" fmla="*/ 1644 w 968"/>
                  <a:gd name="T17" fmla="*/ 1025 h 2503"/>
                  <a:gd name="T18" fmla="*/ 1828 w 968"/>
                  <a:gd name="T19" fmla="*/ 1592 h 2503"/>
                  <a:gd name="T20" fmla="*/ 1715 w 968"/>
                  <a:gd name="T21" fmla="*/ 2348 h 2503"/>
                  <a:gd name="T22" fmla="*/ 695 w 968"/>
                  <a:gd name="T23" fmla="*/ 3988 h 2503"/>
                  <a:gd name="T24" fmla="*/ 440 w 968"/>
                  <a:gd name="T25" fmla="*/ 7094 h 2503"/>
                  <a:gd name="T26" fmla="*/ 86 w 968"/>
                  <a:gd name="T27" fmla="*/ 8170 h 2503"/>
                  <a:gd name="T28" fmla="*/ 293 w 968"/>
                  <a:gd name="T29" fmla="*/ 8150 h 2503"/>
                  <a:gd name="T30" fmla="*/ 504 w 968"/>
                  <a:gd name="T31" fmla="*/ 8941 h 2503"/>
                  <a:gd name="T32" fmla="*/ 719 w 968"/>
                  <a:gd name="T33" fmla="*/ 8815 h 2503"/>
                  <a:gd name="T34" fmla="*/ 897 w 968"/>
                  <a:gd name="T35" fmla="*/ 8161 h 2503"/>
                  <a:gd name="T36" fmla="*/ 1117 w 968"/>
                  <a:gd name="T37" fmla="*/ 6223 h 2503"/>
                  <a:gd name="T38" fmla="*/ 1222 w 968"/>
                  <a:gd name="T39" fmla="*/ 4563 h 2503"/>
                  <a:gd name="T40" fmla="*/ 1362 w 968"/>
                  <a:gd name="T41" fmla="*/ 6456 h 2503"/>
                  <a:gd name="T42" fmla="*/ 1425 w 968"/>
                  <a:gd name="T43" fmla="*/ 10866 h 2503"/>
                  <a:gd name="T44" fmla="*/ 1752 w 968"/>
                  <a:gd name="T45" fmla="*/ 14029 h 2503"/>
                  <a:gd name="T46" fmla="*/ 1430 w 968"/>
                  <a:gd name="T47" fmla="*/ 14805 h 2503"/>
                  <a:gd name="T48" fmla="*/ 1425 w 968"/>
                  <a:gd name="T49" fmla="*/ 14987 h 2503"/>
                  <a:gd name="T50" fmla="*/ 1666 w 968"/>
                  <a:gd name="T51" fmla="*/ 15081 h 2503"/>
                  <a:gd name="T52" fmla="*/ 2163 w 968"/>
                  <a:gd name="T53" fmla="*/ 14897 h 2503"/>
                  <a:gd name="T54" fmla="*/ 2124 w 968"/>
                  <a:gd name="T55" fmla="*/ 13799 h 2503"/>
                  <a:gd name="T56" fmla="*/ 2114 w 968"/>
                  <a:gd name="T57" fmla="*/ 10854 h 2503"/>
                  <a:gd name="T58" fmla="*/ 2383 w 968"/>
                  <a:gd name="T59" fmla="*/ 9503 h 2503"/>
                  <a:gd name="T60" fmla="*/ 2485 w 968"/>
                  <a:gd name="T61" fmla="*/ 13003 h 2503"/>
                  <a:gd name="T62" fmla="*/ 2470 w 968"/>
                  <a:gd name="T63" fmla="*/ 14720 h 2503"/>
                  <a:gd name="T64" fmla="*/ 2811 w 968"/>
                  <a:gd name="T65" fmla="*/ 15070 h 2503"/>
                  <a:gd name="T66" fmla="*/ 3131 w 968"/>
                  <a:gd name="T67" fmla="*/ 15029 h 2503"/>
                  <a:gd name="T68" fmla="*/ 3230 w 968"/>
                  <a:gd name="T69" fmla="*/ 14939 h 2503"/>
                  <a:gd name="T70" fmla="*/ 2876 w 968"/>
                  <a:gd name="T71" fmla="*/ 14248 h 2503"/>
                  <a:gd name="T72" fmla="*/ 3145 w 968"/>
                  <a:gd name="T73" fmla="*/ 11290 h 2503"/>
                  <a:gd name="T74" fmla="*/ 3410 w 968"/>
                  <a:gd name="T75" fmla="*/ 7753 h 2503"/>
                  <a:gd name="T76" fmla="*/ 3389 w 968"/>
                  <a:gd name="T77" fmla="*/ 4975 h 2503"/>
                  <a:gd name="T78" fmla="*/ 3439 w 968"/>
                  <a:gd name="T79" fmla="*/ 4871 h 2503"/>
                  <a:gd name="T80" fmla="*/ 3831 w 968"/>
                  <a:gd name="T81" fmla="*/ 7403 h 2503"/>
                  <a:gd name="T82" fmla="*/ 3826 w 968"/>
                  <a:gd name="T83" fmla="*/ 8625 h 2503"/>
                  <a:gd name="T84" fmla="*/ 4028 w 968"/>
                  <a:gd name="T85" fmla="*/ 8909 h 2503"/>
                  <a:gd name="T86" fmla="*/ 4276 w 968"/>
                  <a:gd name="T87" fmla="*/ 8609 h 2503"/>
                  <a:gd name="T88" fmla="*/ 4571 w 968"/>
                  <a:gd name="T89" fmla="*/ 8491 h 2503"/>
                  <a:gd name="T90" fmla="*/ 4249 w 968"/>
                  <a:gd name="T91" fmla="*/ 7529 h 2503"/>
                  <a:gd name="T92" fmla="*/ 4079 w 968"/>
                  <a:gd name="T93" fmla="*/ 5467 h 2503"/>
                  <a:gd name="T94" fmla="*/ 3563 w 968"/>
                  <a:gd name="T95" fmla="*/ 2677 h 250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968" h="2503">
                    <a:moveTo>
                      <a:pt x="554" y="386"/>
                    </a:moveTo>
                    <a:cubicBezTo>
                      <a:pt x="554" y="386"/>
                      <a:pt x="551" y="368"/>
                      <a:pt x="559" y="361"/>
                    </a:cubicBezTo>
                    <a:cubicBezTo>
                      <a:pt x="565" y="356"/>
                      <a:pt x="568" y="345"/>
                      <a:pt x="568" y="345"/>
                    </a:cubicBezTo>
                    <a:cubicBezTo>
                      <a:pt x="568" y="345"/>
                      <a:pt x="569" y="342"/>
                      <a:pt x="573" y="336"/>
                    </a:cubicBezTo>
                    <a:cubicBezTo>
                      <a:pt x="579" y="327"/>
                      <a:pt x="599" y="333"/>
                      <a:pt x="620" y="328"/>
                    </a:cubicBezTo>
                    <a:cubicBezTo>
                      <a:pt x="641" y="323"/>
                      <a:pt x="637" y="304"/>
                      <a:pt x="637" y="297"/>
                    </a:cubicBezTo>
                    <a:cubicBezTo>
                      <a:pt x="637" y="290"/>
                      <a:pt x="638" y="287"/>
                      <a:pt x="644" y="281"/>
                    </a:cubicBezTo>
                    <a:cubicBezTo>
                      <a:pt x="644" y="280"/>
                      <a:pt x="646" y="279"/>
                      <a:pt x="646" y="276"/>
                    </a:cubicBezTo>
                    <a:cubicBezTo>
                      <a:pt x="646" y="273"/>
                      <a:pt x="645" y="270"/>
                      <a:pt x="643" y="269"/>
                    </a:cubicBezTo>
                    <a:cubicBezTo>
                      <a:pt x="646" y="266"/>
                      <a:pt x="647" y="264"/>
                      <a:pt x="645" y="259"/>
                    </a:cubicBezTo>
                    <a:cubicBezTo>
                      <a:pt x="644" y="258"/>
                      <a:pt x="643" y="256"/>
                      <a:pt x="642" y="253"/>
                    </a:cubicBezTo>
                    <a:cubicBezTo>
                      <a:pt x="641" y="248"/>
                      <a:pt x="640" y="241"/>
                      <a:pt x="644" y="239"/>
                    </a:cubicBezTo>
                    <a:cubicBezTo>
                      <a:pt x="650" y="237"/>
                      <a:pt x="652" y="239"/>
                      <a:pt x="658" y="234"/>
                    </a:cubicBezTo>
                    <a:cubicBezTo>
                      <a:pt x="669" y="226"/>
                      <a:pt x="663" y="216"/>
                      <a:pt x="657" y="207"/>
                    </a:cubicBezTo>
                    <a:cubicBezTo>
                      <a:pt x="651" y="198"/>
                      <a:pt x="654" y="203"/>
                      <a:pt x="645" y="188"/>
                    </a:cubicBezTo>
                    <a:cubicBezTo>
                      <a:pt x="641" y="182"/>
                      <a:pt x="636" y="178"/>
                      <a:pt x="634" y="166"/>
                    </a:cubicBezTo>
                    <a:cubicBezTo>
                      <a:pt x="634" y="163"/>
                      <a:pt x="636" y="157"/>
                      <a:pt x="636" y="152"/>
                    </a:cubicBezTo>
                    <a:cubicBezTo>
                      <a:pt x="636" y="141"/>
                      <a:pt x="635" y="132"/>
                      <a:pt x="632" y="123"/>
                    </a:cubicBezTo>
                    <a:cubicBezTo>
                      <a:pt x="630" y="114"/>
                      <a:pt x="628" y="101"/>
                      <a:pt x="625" y="91"/>
                    </a:cubicBezTo>
                    <a:cubicBezTo>
                      <a:pt x="626" y="91"/>
                      <a:pt x="626" y="91"/>
                      <a:pt x="626" y="91"/>
                    </a:cubicBezTo>
                    <a:cubicBezTo>
                      <a:pt x="631" y="86"/>
                      <a:pt x="628" y="77"/>
                      <a:pt x="636" y="75"/>
                    </a:cubicBezTo>
                    <a:cubicBezTo>
                      <a:pt x="628" y="73"/>
                      <a:pt x="620" y="62"/>
                      <a:pt x="616" y="55"/>
                    </a:cubicBezTo>
                    <a:cubicBezTo>
                      <a:pt x="614" y="51"/>
                      <a:pt x="612" y="45"/>
                      <a:pt x="608" y="42"/>
                    </a:cubicBezTo>
                    <a:cubicBezTo>
                      <a:pt x="604" y="39"/>
                      <a:pt x="597" y="37"/>
                      <a:pt x="592" y="34"/>
                    </a:cubicBezTo>
                    <a:cubicBezTo>
                      <a:pt x="587" y="31"/>
                      <a:pt x="582" y="28"/>
                      <a:pt x="577" y="26"/>
                    </a:cubicBezTo>
                    <a:cubicBezTo>
                      <a:pt x="571" y="25"/>
                      <a:pt x="565" y="24"/>
                      <a:pt x="560" y="21"/>
                    </a:cubicBezTo>
                    <a:cubicBezTo>
                      <a:pt x="556" y="18"/>
                      <a:pt x="553" y="15"/>
                      <a:pt x="549" y="14"/>
                    </a:cubicBezTo>
                    <a:cubicBezTo>
                      <a:pt x="545" y="13"/>
                      <a:pt x="541" y="13"/>
                      <a:pt x="537" y="11"/>
                    </a:cubicBezTo>
                    <a:cubicBezTo>
                      <a:pt x="534" y="10"/>
                      <a:pt x="531" y="8"/>
                      <a:pt x="528" y="7"/>
                    </a:cubicBezTo>
                    <a:cubicBezTo>
                      <a:pt x="521" y="4"/>
                      <a:pt x="513" y="8"/>
                      <a:pt x="506" y="5"/>
                    </a:cubicBezTo>
                    <a:cubicBezTo>
                      <a:pt x="506" y="5"/>
                      <a:pt x="506" y="5"/>
                      <a:pt x="506" y="5"/>
                    </a:cubicBezTo>
                    <a:cubicBezTo>
                      <a:pt x="498" y="3"/>
                      <a:pt x="491" y="2"/>
                      <a:pt x="485" y="2"/>
                    </a:cubicBezTo>
                    <a:cubicBezTo>
                      <a:pt x="469" y="0"/>
                      <a:pt x="413" y="14"/>
                      <a:pt x="380" y="50"/>
                    </a:cubicBezTo>
                    <a:cubicBezTo>
                      <a:pt x="363" y="68"/>
                      <a:pt x="352" y="101"/>
                      <a:pt x="346" y="125"/>
                    </a:cubicBezTo>
                    <a:cubicBezTo>
                      <a:pt x="341" y="138"/>
                      <a:pt x="341" y="153"/>
                      <a:pt x="338" y="166"/>
                    </a:cubicBezTo>
                    <a:cubicBezTo>
                      <a:pt x="339" y="167"/>
                      <a:pt x="341" y="168"/>
                      <a:pt x="343" y="169"/>
                    </a:cubicBezTo>
                    <a:cubicBezTo>
                      <a:pt x="338" y="175"/>
                      <a:pt x="337" y="185"/>
                      <a:pt x="336" y="193"/>
                    </a:cubicBezTo>
                    <a:cubicBezTo>
                      <a:pt x="350" y="194"/>
                      <a:pt x="340" y="220"/>
                      <a:pt x="341" y="228"/>
                    </a:cubicBezTo>
                    <a:cubicBezTo>
                      <a:pt x="355" y="219"/>
                      <a:pt x="357" y="249"/>
                      <a:pt x="365" y="255"/>
                    </a:cubicBezTo>
                    <a:cubicBezTo>
                      <a:pt x="368" y="259"/>
                      <a:pt x="376" y="258"/>
                      <a:pt x="381" y="263"/>
                    </a:cubicBezTo>
                    <a:cubicBezTo>
                      <a:pt x="388" y="269"/>
                      <a:pt x="389" y="270"/>
                      <a:pt x="391" y="279"/>
                    </a:cubicBezTo>
                    <a:cubicBezTo>
                      <a:pt x="398" y="270"/>
                      <a:pt x="405" y="278"/>
                      <a:pt x="412" y="281"/>
                    </a:cubicBezTo>
                    <a:cubicBezTo>
                      <a:pt x="412" y="282"/>
                      <a:pt x="412" y="282"/>
                      <a:pt x="412" y="282"/>
                    </a:cubicBezTo>
                    <a:cubicBezTo>
                      <a:pt x="413" y="301"/>
                      <a:pt x="399" y="381"/>
                      <a:pt x="357" y="388"/>
                    </a:cubicBezTo>
                    <a:cubicBezTo>
                      <a:pt x="340" y="390"/>
                      <a:pt x="288" y="417"/>
                      <a:pt x="280" y="425"/>
                    </a:cubicBezTo>
                    <a:cubicBezTo>
                      <a:pt x="268" y="436"/>
                      <a:pt x="242" y="438"/>
                      <a:pt x="225" y="442"/>
                    </a:cubicBezTo>
                    <a:cubicBezTo>
                      <a:pt x="208" y="445"/>
                      <a:pt x="173" y="465"/>
                      <a:pt x="156" y="539"/>
                    </a:cubicBezTo>
                    <a:cubicBezTo>
                      <a:pt x="148" y="574"/>
                      <a:pt x="139" y="618"/>
                      <a:pt x="145" y="659"/>
                    </a:cubicBezTo>
                    <a:cubicBezTo>
                      <a:pt x="147" y="688"/>
                      <a:pt x="126" y="740"/>
                      <a:pt x="124" y="832"/>
                    </a:cubicBezTo>
                    <a:cubicBezTo>
                      <a:pt x="125" y="865"/>
                      <a:pt x="121" y="889"/>
                      <a:pt x="117" y="903"/>
                    </a:cubicBezTo>
                    <a:cubicBezTo>
                      <a:pt x="98" y="950"/>
                      <a:pt x="98" y="1078"/>
                      <a:pt x="97" y="1111"/>
                    </a:cubicBezTo>
                    <a:cubicBezTo>
                      <a:pt x="96" y="1130"/>
                      <a:pt x="96" y="1158"/>
                      <a:pt x="92" y="1172"/>
                    </a:cubicBezTo>
                    <a:cubicBezTo>
                      <a:pt x="89" y="1186"/>
                      <a:pt x="91" y="1198"/>
                      <a:pt x="88" y="1210"/>
                    </a:cubicBezTo>
                    <a:cubicBezTo>
                      <a:pt x="84" y="1222"/>
                      <a:pt x="86" y="1239"/>
                      <a:pt x="83" y="1244"/>
                    </a:cubicBezTo>
                    <a:cubicBezTo>
                      <a:pt x="76" y="1251"/>
                      <a:pt x="46" y="1295"/>
                      <a:pt x="38" y="1305"/>
                    </a:cubicBezTo>
                    <a:cubicBezTo>
                      <a:pt x="31" y="1315"/>
                      <a:pt x="22" y="1344"/>
                      <a:pt x="18" y="1350"/>
                    </a:cubicBezTo>
                    <a:cubicBezTo>
                      <a:pt x="14" y="1355"/>
                      <a:pt x="13" y="1369"/>
                      <a:pt x="8" y="1381"/>
                    </a:cubicBezTo>
                    <a:cubicBezTo>
                      <a:pt x="4" y="1392"/>
                      <a:pt x="0" y="1403"/>
                      <a:pt x="15" y="1402"/>
                    </a:cubicBezTo>
                    <a:cubicBezTo>
                      <a:pt x="27" y="1401"/>
                      <a:pt x="40" y="1381"/>
                      <a:pt x="42" y="1367"/>
                    </a:cubicBezTo>
                    <a:cubicBezTo>
                      <a:pt x="46" y="1365"/>
                      <a:pt x="53" y="1356"/>
                      <a:pt x="61" y="1347"/>
                    </a:cubicBezTo>
                    <a:cubicBezTo>
                      <a:pt x="58" y="1354"/>
                      <a:pt x="64" y="1362"/>
                      <a:pt x="70" y="1385"/>
                    </a:cubicBezTo>
                    <a:cubicBezTo>
                      <a:pt x="70" y="1393"/>
                      <a:pt x="77" y="1413"/>
                      <a:pt x="76" y="1422"/>
                    </a:cubicBezTo>
                    <a:cubicBezTo>
                      <a:pt x="75" y="1431"/>
                      <a:pt x="82" y="1455"/>
                      <a:pt x="84" y="1467"/>
                    </a:cubicBezTo>
                    <a:cubicBezTo>
                      <a:pt x="87" y="1480"/>
                      <a:pt x="98" y="1481"/>
                      <a:pt x="105" y="1477"/>
                    </a:cubicBezTo>
                    <a:cubicBezTo>
                      <a:pt x="105" y="1477"/>
                      <a:pt x="105" y="1487"/>
                      <a:pt x="116" y="1489"/>
                    </a:cubicBezTo>
                    <a:cubicBezTo>
                      <a:pt x="126" y="1491"/>
                      <a:pt x="128" y="1472"/>
                      <a:pt x="128" y="1472"/>
                    </a:cubicBezTo>
                    <a:cubicBezTo>
                      <a:pt x="128" y="1472"/>
                      <a:pt x="128" y="1479"/>
                      <a:pt x="136" y="1479"/>
                    </a:cubicBezTo>
                    <a:cubicBezTo>
                      <a:pt x="148" y="1480"/>
                      <a:pt x="150" y="1456"/>
                      <a:pt x="150" y="1456"/>
                    </a:cubicBezTo>
                    <a:cubicBezTo>
                      <a:pt x="150" y="1459"/>
                      <a:pt x="151" y="1461"/>
                      <a:pt x="157" y="1461"/>
                    </a:cubicBezTo>
                    <a:cubicBezTo>
                      <a:pt x="163" y="1460"/>
                      <a:pt x="168" y="1436"/>
                      <a:pt x="170" y="1425"/>
                    </a:cubicBezTo>
                    <a:cubicBezTo>
                      <a:pt x="173" y="1415"/>
                      <a:pt x="177" y="1406"/>
                      <a:pt x="178" y="1398"/>
                    </a:cubicBezTo>
                    <a:cubicBezTo>
                      <a:pt x="179" y="1390"/>
                      <a:pt x="180" y="1385"/>
                      <a:pt x="187" y="1348"/>
                    </a:cubicBezTo>
                    <a:cubicBezTo>
                      <a:pt x="194" y="1310"/>
                      <a:pt x="172" y="1270"/>
                      <a:pt x="175" y="1258"/>
                    </a:cubicBezTo>
                    <a:cubicBezTo>
                      <a:pt x="178" y="1246"/>
                      <a:pt x="167" y="1227"/>
                      <a:pt x="168" y="1223"/>
                    </a:cubicBezTo>
                    <a:cubicBezTo>
                      <a:pt x="170" y="1220"/>
                      <a:pt x="174" y="1205"/>
                      <a:pt x="176" y="1192"/>
                    </a:cubicBezTo>
                    <a:cubicBezTo>
                      <a:pt x="178" y="1178"/>
                      <a:pt x="228" y="1056"/>
                      <a:pt x="233" y="1028"/>
                    </a:cubicBezTo>
                    <a:cubicBezTo>
                      <a:pt x="243" y="976"/>
                      <a:pt x="242" y="953"/>
                      <a:pt x="237" y="916"/>
                    </a:cubicBezTo>
                    <a:cubicBezTo>
                      <a:pt x="238" y="890"/>
                      <a:pt x="249" y="818"/>
                      <a:pt x="251" y="805"/>
                    </a:cubicBezTo>
                    <a:cubicBezTo>
                      <a:pt x="252" y="802"/>
                      <a:pt x="252" y="789"/>
                      <a:pt x="253" y="780"/>
                    </a:cubicBezTo>
                    <a:cubicBezTo>
                      <a:pt x="254" y="775"/>
                      <a:pt x="255" y="766"/>
                      <a:pt x="255" y="754"/>
                    </a:cubicBezTo>
                    <a:cubicBezTo>
                      <a:pt x="255" y="756"/>
                      <a:pt x="255" y="756"/>
                      <a:pt x="255" y="756"/>
                    </a:cubicBezTo>
                    <a:cubicBezTo>
                      <a:pt x="256" y="768"/>
                      <a:pt x="259" y="789"/>
                      <a:pt x="261" y="822"/>
                    </a:cubicBezTo>
                    <a:cubicBezTo>
                      <a:pt x="260" y="849"/>
                      <a:pt x="273" y="897"/>
                      <a:pt x="275" y="923"/>
                    </a:cubicBezTo>
                    <a:cubicBezTo>
                      <a:pt x="271" y="931"/>
                      <a:pt x="284" y="1067"/>
                      <a:pt x="284" y="1067"/>
                    </a:cubicBezTo>
                    <a:cubicBezTo>
                      <a:pt x="279" y="1075"/>
                      <a:pt x="256" y="1178"/>
                      <a:pt x="255" y="1209"/>
                    </a:cubicBezTo>
                    <a:cubicBezTo>
                      <a:pt x="253" y="1224"/>
                      <a:pt x="259" y="1246"/>
                      <a:pt x="257" y="1281"/>
                    </a:cubicBezTo>
                    <a:cubicBezTo>
                      <a:pt x="255" y="1324"/>
                      <a:pt x="217" y="1497"/>
                      <a:pt x="288" y="1715"/>
                    </a:cubicBezTo>
                    <a:cubicBezTo>
                      <a:pt x="292" y="1727"/>
                      <a:pt x="292" y="1771"/>
                      <a:pt x="297" y="1795"/>
                    </a:cubicBezTo>
                    <a:cubicBezTo>
                      <a:pt x="298" y="1800"/>
                      <a:pt x="310" y="1828"/>
                      <a:pt x="311" y="1865"/>
                    </a:cubicBezTo>
                    <a:cubicBezTo>
                      <a:pt x="312" y="1926"/>
                      <a:pt x="306" y="2004"/>
                      <a:pt x="307" y="2047"/>
                    </a:cubicBezTo>
                    <a:cubicBezTo>
                      <a:pt x="310" y="2117"/>
                      <a:pt x="340" y="2183"/>
                      <a:pt x="351" y="2228"/>
                    </a:cubicBezTo>
                    <a:cubicBezTo>
                      <a:pt x="362" y="2273"/>
                      <a:pt x="367" y="2309"/>
                      <a:pt x="365" y="2318"/>
                    </a:cubicBezTo>
                    <a:cubicBezTo>
                      <a:pt x="363" y="2326"/>
                      <a:pt x="361" y="2341"/>
                      <a:pt x="367" y="2354"/>
                    </a:cubicBezTo>
                    <a:cubicBezTo>
                      <a:pt x="368" y="2355"/>
                      <a:pt x="347" y="2400"/>
                      <a:pt x="336" y="2408"/>
                    </a:cubicBezTo>
                    <a:cubicBezTo>
                      <a:pt x="325" y="2416"/>
                      <a:pt x="323" y="2423"/>
                      <a:pt x="314" y="2428"/>
                    </a:cubicBezTo>
                    <a:cubicBezTo>
                      <a:pt x="306" y="2432"/>
                      <a:pt x="302" y="2437"/>
                      <a:pt x="298" y="2446"/>
                    </a:cubicBezTo>
                    <a:cubicBezTo>
                      <a:pt x="296" y="2453"/>
                      <a:pt x="288" y="2463"/>
                      <a:pt x="294" y="2468"/>
                    </a:cubicBezTo>
                    <a:cubicBezTo>
                      <a:pt x="294" y="2469"/>
                      <a:pt x="295" y="2469"/>
                      <a:pt x="296" y="2470"/>
                    </a:cubicBezTo>
                    <a:cubicBezTo>
                      <a:pt x="297" y="2470"/>
                      <a:pt x="297" y="2470"/>
                      <a:pt x="297" y="2470"/>
                    </a:cubicBezTo>
                    <a:cubicBezTo>
                      <a:pt x="296" y="2472"/>
                      <a:pt x="296" y="2475"/>
                      <a:pt x="297" y="2476"/>
                    </a:cubicBezTo>
                    <a:cubicBezTo>
                      <a:pt x="301" y="2482"/>
                      <a:pt x="307" y="2484"/>
                      <a:pt x="315" y="2483"/>
                    </a:cubicBezTo>
                    <a:cubicBezTo>
                      <a:pt x="315" y="2482"/>
                      <a:pt x="315" y="2482"/>
                      <a:pt x="315" y="2482"/>
                    </a:cubicBezTo>
                    <a:cubicBezTo>
                      <a:pt x="316" y="2484"/>
                      <a:pt x="316" y="2486"/>
                      <a:pt x="318" y="2488"/>
                    </a:cubicBezTo>
                    <a:cubicBezTo>
                      <a:pt x="323" y="2496"/>
                      <a:pt x="340" y="2499"/>
                      <a:pt x="347" y="2492"/>
                    </a:cubicBezTo>
                    <a:cubicBezTo>
                      <a:pt x="356" y="2498"/>
                      <a:pt x="374" y="2498"/>
                      <a:pt x="380" y="2490"/>
                    </a:cubicBezTo>
                    <a:cubicBezTo>
                      <a:pt x="385" y="2503"/>
                      <a:pt x="405" y="2501"/>
                      <a:pt x="417" y="2499"/>
                    </a:cubicBezTo>
                    <a:cubicBezTo>
                      <a:pt x="430" y="2497"/>
                      <a:pt x="435" y="2489"/>
                      <a:pt x="442" y="2484"/>
                    </a:cubicBezTo>
                    <a:cubicBezTo>
                      <a:pt x="448" y="2479"/>
                      <a:pt x="453" y="2474"/>
                      <a:pt x="451" y="2461"/>
                    </a:cubicBezTo>
                    <a:cubicBezTo>
                      <a:pt x="450" y="2448"/>
                      <a:pt x="451" y="2448"/>
                      <a:pt x="453" y="2432"/>
                    </a:cubicBezTo>
                    <a:cubicBezTo>
                      <a:pt x="453" y="2424"/>
                      <a:pt x="462" y="2421"/>
                      <a:pt x="463" y="2406"/>
                    </a:cubicBezTo>
                    <a:cubicBezTo>
                      <a:pt x="464" y="2394"/>
                      <a:pt x="454" y="2342"/>
                      <a:pt x="455" y="2335"/>
                    </a:cubicBezTo>
                    <a:cubicBezTo>
                      <a:pt x="457" y="2320"/>
                      <a:pt x="447" y="2307"/>
                      <a:pt x="443" y="2280"/>
                    </a:cubicBezTo>
                    <a:cubicBezTo>
                      <a:pt x="439" y="2254"/>
                      <a:pt x="449" y="2164"/>
                      <a:pt x="449" y="2148"/>
                    </a:cubicBezTo>
                    <a:cubicBezTo>
                      <a:pt x="449" y="2117"/>
                      <a:pt x="466" y="2066"/>
                      <a:pt x="461" y="2003"/>
                    </a:cubicBezTo>
                    <a:cubicBezTo>
                      <a:pt x="459" y="1966"/>
                      <a:pt x="441" y="1855"/>
                      <a:pt x="441" y="1830"/>
                    </a:cubicBezTo>
                    <a:cubicBezTo>
                      <a:pt x="441" y="1825"/>
                      <a:pt x="440" y="1798"/>
                      <a:pt x="441" y="1793"/>
                    </a:cubicBezTo>
                    <a:cubicBezTo>
                      <a:pt x="447" y="1776"/>
                      <a:pt x="470" y="1572"/>
                      <a:pt x="470" y="1570"/>
                    </a:cubicBezTo>
                    <a:cubicBezTo>
                      <a:pt x="473" y="1545"/>
                      <a:pt x="483" y="1385"/>
                      <a:pt x="483" y="1385"/>
                    </a:cubicBezTo>
                    <a:cubicBezTo>
                      <a:pt x="485" y="1385"/>
                      <a:pt x="485" y="1385"/>
                      <a:pt x="485" y="1385"/>
                    </a:cubicBezTo>
                    <a:cubicBezTo>
                      <a:pt x="485" y="1385"/>
                      <a:pt x="495" y="1545"/>
                      <a:pt x="497" y="1570"/>
                    </a:cubicBezTo>
                    <a:cubicBezTo>
                      <a:pt x="497" y="1572"/>
                      <a:pt x="521" y="1776"/>
                      <a:pt x="526" y="1793"/>
                    </a:cubicBezTo>
                    <a:cubicBezTo>
                      <a:pt x="528" y="1798"/>
                      <a:pt x="527" y="1825"/>
                      <a:pt x="527" y="1830"/>
                    </a:cubicBezTo>
                    <a:cubicBezTo>
                      <a:pt x="527" y="1855"/>
                      <a:pt x="509" y="1966"/>
                      <a:pt x="506" y="2003"/>
                    </a:cubicBezTo>
                    <a:cubicBezTo>
                      <a:pt x="502" y="2066"/>
                      <a:pt x="518" y="2117"/>
                      <a:pt x="518" y="2148"/>
                    </a:cubicBezTo>
                    <a:cubicBezTo>
                      <a:pt x="518" y="2164"/>
                      <a:pt x="528" y="2254"/>
                      <a:pt x="525" y="2280"/>
                    </a:cubicBezTo>
                    <a:cubicBezTo>
                      <a:pt x="521" y="2307"/>
                      <a:pt x="510" y="2320"/>
                      <a:pt x="512" y="2335"/>
                    </a:cubicBezTo>
                    <a:cubicBezTo>
                      <a:pt x="513" y="2342"/>
                      <a:pt x="504" y="2394"/>
                      <a:pt x="505" y="2406"/>
                    </a:cubicBezTo>
                    <a:cubicBezTo>
                      <a:pt x="506" y="2421"/>
                      <a:pt x="514" y="2424"/>
                      <a:pt x="515" y="2432"/>
                    </a:cubicBezTo>
                    <a:cubicBezTo>
                      <a:pt x="516" y="2448"/>
                      <a:pt x="518" y="2448"/>
                      <a:pt x="516" y="2461"/>
                    </a:cubicBezTo>
                    <a:cubicBezTo>
                      <a:pt x="514" y="2474"/>
                      <a:pt x="519" y="2479"/>
                      <a:pt x="526" y="2484"/>
                    </a:cubicBezTo>
                    <a:cubicBezTo>
                      <a:pt x="533" y="2489"/>
                      <a:pt x="538" y="2497"/>
                      <a:pt x="550" y="2499"/>
                    </a:cubicBezTo>
                    <a:cubicBezTo>
                      <a:pt x="562" y="2501"/>
                      <a:pt x="582" y="2503"/>
                      <a:pt x="587" y="2490"/>
                    </a:cubicBezTo>
                    <a:cubicBezTo>
                      <a:pt x="594" y="2498"/>
                      <a:pt x="611" y="2498"/>
                      <a:pt x="621" y="2492"/>
                    </a:cubicBezTo>
                    <a:cubicBezTo>
                      <a:pt x="627" y="2499"/>
                      <a:pt x="644" y="2496"/>
                      <a:pt x="649" y="2488"/>
                    </a:cubicBezTo>
                    <a:cubicBezTo>
                      <a:pt x="651" y="2486"/>
                      <a:pt x="652" y="2484"/>
                      <a:pt x="652" y="2482"/>
                    </a:cubicBezTo>
                    <a:cubicBezTo>
                      <a:pt x="653" y="2483"/>
                      <a:pt x="653" y="2483"/>
                      <a:pt x="653" y="2483"/>
                    </a:cubicBezTo>
                    <a:cubicBezTo>
                      <a:pt x="660" y="2484"/>
                      <a:pt x="669" y="2481"/>
                      <a:pt x="670" y="2476"/>
                    </a:cubicBezTo>
                    <a:cubicBezTo>
                      <a:pt x="671" y="2475"/>
                      <a:pt x="671" y="2472"/>
                      <a:pt x="671" y="2470"/>
                    </a:cubicBezTo>
                    <a:cubicBezTo>
                      <a:pt x="671" y="2470"/>
                      <a:pt x="671" y="2470"/>
                      <a:pt x="671" y="2470"/>
                    </a:cubicBezTo>
                    <a:cubicBezTo>
                      <a:pt x="672" y="2469"/>
                      <a:pt x="673" y="2469"/>
                      <a:pt x="674" y="2468"/>
                    </a:cubicBezTo>
                    <a:cubicBezTo>
                      <a:pt x="680" y="2463"/>
                      <a:pt x="672" y="2453"/>
                      <a:pt x="669" y="2446"/>
                    </a:cubicBezTo>
                    <a:cubicBezTo>
                      <a:pt x="666" y="2437"/>
                      <a:pt x="661" y="2432"/>
                      <a:pt x="653" y="2428"/>
                    </a:cubicBezTo>
                    <a:cubicBezTo>
                      <a:pt x="645" y="2423"/>
                      <a:pt x="642" y="2416"/>
                      <a:pt x="632" y="2408"/>
                    </a:cubicBezTo>
                    <a:cubicBezTo>
                      <a:pt x="620" y="2400"/>
                      <a:pt x="600" y="2355"/>
                      <a:pt x="600" y="2354"/>
                    </a:cubicBezTo>
                    <a:cubicBezTo>
                      <a:pt x="607" y="2341"/>
                      <a:pt x="605" y="2326"/>
                      <a:pt x="603" y="2318"/>
                    </a:cubicBezTo>
                    <a:cubicBezTo>
                      <a:pt x="600" y="2309"/>
                      <a:pt x="605" y="2273"/>
                      <a:pt x="616" y="2228"/>
                    </a:cubicBezTo>
                    <a:cubicBezTo>
                      <a:pt x="628" y="2183"/>
                      <a:pt x="657" y="2117"/>
                      <a:pt x="660" y="2047"/>
                    </a:cubicBezTo>
                    <a:cubicBezTo>
                      <a:pt x="662" y="2004"/>
                      <a:pt x="655" y="1926"/>
                      <a:pt x="656" y="1865"/>
                    </a:cubicBezTo>
                    <a:cubicBezTo>
                      <a:pt x="657" y="1828"/>
                      <a:pt x="669" y="1800"/>
                      <a:pt x="671" y="1795"/>
                    </a:cubicBezTo>
                    <a:cubicBezTo>
                      <a:pt x="675" y="1771"/>
                      <a:pt x="676" y="1727"/>
                      <a:pt x="680" y="1715"/>
                    </a:cubicBezTo>
                    <a:cubicBezTo>
                      <a:pt x="750" y="1497"/>
                      <a:pt x="712" y="1324"/>
                      <a:pt x="710" y="1281"/>
                    </a:cubicBezTo>
                    <a:cubicBezTo>
                      <a:pt x="711" y="1281"/>
                      <a:pt x="711" y="1281"/>
                      <a:pt x="711" y="1281"/>
                    </a:cubicBezTo>
                    <a:cubicBezTo>
                      <a:pt x="709" y="1246"/>
                      <a:pt x="715" y="1224"/>
                      <a:pt x="712" y="1209"/>
                    </a:cubicBezTo>
                    <a:cubicBezTo>
                      <a:pt x="712" y="1178"/>
                      <a:pt x="688" y="1075"/>
                      <a:pt x="684" y="1067"/>
                    </a:cubicBezTo>
                    <a:cubicBezTo>
                      <a:pt x="684" y="1067"/>
                      <a:pt x="696" y="931"/>
                      <a:pt x="693" y="923"/>
                    </a:cubicBezTo>
                    <a:cubicBezTo>
                      <a:pt x="695" y="897"/>
                      <a:pt x="708" y="849"/>
                      <a:pt x="707" y="822"/>
                    </a:cubicBezTo>
                    <a:cubicBezTo>
                      <a:pt x="708" y="789"/>
                      <a:pt x="712" y="768"/>
                      <a:pt x="712" y="756"/>
                    </a:cubicBezTo>
                    <a:cubicBezTo>
                      <a:pt x="713" y="754"/>
                      <a:pt x="713" y="754"/>
                      <a:pt x="713" y="754"/>
                    </a:cubicBezTo>
                    <a:cubicBezTo>
                      <a:pt x="713" y="766"/>
                      <a:pt x="714" y="775"/>
                      <a:pt x="715" y="780"/>
                    </a:cubicBezTo>
                    <a:cubicBezTo>
                      <a:pt x="716" y="789"/>
                      <a:pt x="716" y="802"/>
                      <a:pt x="717" y="805"/>
                    </a:cubicBezTo>
                    <a:cubicBezTo>
                      <a:pt x="719" y="818"/>
                      <a:pt x="730" y="890"/>
                      <a:pt x="731" y="916"/>
                    </a:cubicBezTo>
                    <a:cubicBezTo>
                      <a:pt x="725" y="953"/>
                      <a:pt x="725" y="976"/>
                      <a:pt x="735" y="1028"/>
                    </a:cubicBezTo>
                    <a:cubicBezTo>
                      <a:pt x="740" y="1056"/>
                      <a:pt x="790" y="1178"/>
                      <a:pt x="792" y="1192"/>
                    </a:cubicBezTo>
                    <a:cubicBezTo>
                      <a:pt x="794" y="1205"/>
                      <a:pt x="798" y="1220"/>
                      <a:pt x="799" y="1223"/>
                    </a:cubicBezTo>
                    <a:cubicBezTo>
                      <a:pt x="801" y="1227"/>
                      <a:pt x="790" y="1246"/>
                      <a:pt x="793" y="1258"/>
                    </a:cubicBezTo>
                    <a:cubicBezTo>
                      <a:pt x="796" y="1270"/>
                      <a:pt x="774" y="1310"/>
                      <a:pt x="781" y="1348"/>
                    </a:cubicBezTo>
                    <a:cubicBezTo>
                      <a:pt x="788" y="1385"/>
                      <a:pt x="789" y="1390"/>
                      <a:pt x="790" y="1398"/>
                    </a:cubicBezTo>
                    <a:cubicBezTo>
                      <a:pt x="791" y="1406"/>
                      <a:pt x="795" y="1415"/>
                      <a:pt x="798" y="1425"/>
                    </a:cubicBezTo>
                    <a:cubicBezTo>
                      <a:pt x="800" y="1436"/>
                      <a:pt x="805" y="1460"/>
                      <a:pt x="811" y="1461"/>
                    </a:cubicBezTo>
                    <a:cubicBezTo>
                      <a:pt x="817" y="1461"/>
                      <a:pt x="818" y="1459"/>
                      <a:pt x="818" y="1456"/>
                    </a:cubicBezTo>
                    <a:cubicBezTo>
                      <a:pt x="818" y="1456"/>
                      <a:pt x="820" y="1480"/>
                      <a:pt x="832" y="1479"/>
                    </a:cubicBezTo>
                    <a:cubicBezTo>
                      <a:pt x="840" y="1479"/>
                      <a:pt x="840" y="1472"/>
                      <a:pt x="840" y="1472"/>
                    </a:cubicBezTo>
                    <a:cubicBezTo>
                      <a:pt x="840" y="1472"/>
                      <a:pt x="841" y="1491"/>
                      <a:pt x="852" y="1489"/>
                    </a:cubicBezTo>
                    <a:cubicBezTo>
                      <a:pt x="863" y="1487"/>
                      <a:pt x="863" y="1477"/>
                      <a:pt x="863" y="1477"/>
                    </a:cubicBezTo>
                    <a:cubicBezTo>
                      <a:pt x="870" y="1481"/>
                      <a:pt x="881" y="1480"/>
                      <a:pt x="884" y="1467"/>
                    </a:cubicBezTo>
                    <a:cubicBezTo>
                      <a:pt x="886" y="1455"/>
                      <a:pt x="892" y="1431"/>
                      <a:pt x="892" y="1422"/>
                    </a:cubicBezTo>
                    <a:cubicBezTo>
                      <a:pt x="891" y="1413"/>
                      <a:pt x="898" y="1393"/>
                      <a:pt x="898" y="1385"/>
                    </a:cubicBezTo>
                    <a:cubicBezTo>
                      <a:pt x="903" y="1362"/>
                      <a:pt x="909" y="1354"/>
                      <a:pt x="907" y="1347"/>
                    </a:cubicBezTo>
                    <a:cubicBezTo>
                      <a:pt x="915" y="1356"/>
                      <a:pt x="922" y="1365"/>
                      <a:pt x="926" y="1367"/>
                    </a:cubicBezTo>
                    <a:cubicBezTo>
                      <a:pt x="928" y="1381"/>
                      <a:pt x="941" y="1401"/>
                      <a:pt x="953" y="1402"/>
                    </a:cubicBezTo>
                    <a:cubicBezTo>
                      <a:pt x="968" y="1403"/>
                      <a:pt x="964" y="1392"/>
                      <a:pt x="959" y="1381"/>
                    </a:cubicBezTo>
                    <a:cubicBezTo>
                      <a:pt x="955" y="1369"/>
                      <a:pt x="954" y="1355"/>
                      <a:pt x="950" y="1350"/>
                    </a:cubicBezTo>
                    <a:cubicBezTo>
                      <a:pt x="946" y="1344"/>
                      <a:pt x="939" y="1315"/>
                      <a:pt x="931" y="1305"/>
                    </a:cubicBezTo>
                    <a:cubicBezTo>
                      <a:pt x="924" y="1295"/>
                      <a:pt x="893" y="1251"/>
                      <a:pt x="886" y="1244"/>
                    </a:cubicBezTo>
                    <a:cubicBezTo>
                      <a:pt x="884" y="1239"/>
                      <a:pt x="885" y="1222"/>
                      <a:pt x="882" y="1210"/>
                    </a:cubicBezTo>
                    <a:cubicBezTo>
                      <a:pt x="878" y="1198"/>
                      <a:pt x="879" y="1186"/>
                      <a:pt x="876" y="1172"/>
                    </a:cubicBezTo>
                    <a:cubicBezTo>
                      <a:pt x="872" y="1158"/>
                      <a:pt x="872" y="1130"/>
                      <a:pt x="871" y="1111"/>
                    </a:cubicBezTo>
                    <a:cubicBezTo>
                      <a:pt x="870" y="1078"/>
                      <a:pt x="870" y="950"/>
                      <a:pt x="851" y="903"/>
                    </a:cubicBezTo>
                    <a:cubicBezTo>
                      <a:pt x="847" y="889"/>
                      <a:pt x="843" y="865"/>
                      <a:pt x="844" y="832"/>
                    </a:cubicBezTo>
                    <a:cubicBezTo>
                      <a:pt x="842" y="740"/>
                      <a:pt x="821" y="688"/>
                      <a:pt x="823" y="659"/>
                    </a:cubicBezTo>
                    <a:cubicBezTo>
                      <a:pt x="829" y="618"/>
                      <a:pt x="820" y="574"/>
                      <a:pt x="812" y="539"/>
                    </a:cubicBezTo>
                    <a:cubicBezTo>
                      <a:pt x="795" y="465"/>
                      <a:pt x="759" y="445"/>
                      <a:pt x="743" y="442"/>
                    </a:cubicBezTo>
                    <a:cubicBezTo>
                      <a:pt x="726" y="438"/>
                      <a:pt x="687" y="427"/>
                      <a:pt x="672" y="421"/>
                    </a:cubicBezTo>
                    <a:cubicBezTo>
                      <a:pt x="656" y="414"/>
                      <a:pt x="615" y="390"/>
                      <a:pt x="598" y="384"/>
                    </a:cubicBezTo>
                    <a:cubicBezTo>
                      <a:pt x="584" y="379"/>
                      <a:pt x="558" y="363"/>
                      <a:pt x="558" y="363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15" name="Freeform 633"/>
              <p:cNvSpPr>
                <a:spLocks/>
              </p:cNvSpPr>
              <p:nvPr/>
            </p:nvSpPr>
            <p:spPr bwMode="auto">
              <a:xfrm>
                <a:off x="1432" y="946"/>
                <a:ext cx="32" cy="47"/>
              </a:xfrm>
              <a:custGeom>
                <a:avLst/>
                <a:gdLst>
                  <a:gd name="T0" fmla="*/ 99 w 25"/>
                  <a:gd name="T1" fmla="*/ 122 h 35"/>
                  <a:gd name="T2" fmla="*/ 95 w 25"/>
                  <a:gd name="T3" fmla="*/ 38 h 35"/>
                  <a:gd name="T4" fmla="*/ 22 w 25"/>
                  <a:gd name="T5" fmla="*/ 38 h 35"/>
                  <a:gd name="T6" fmla="*/ 13 w 25"/>
                  <a:gd name="T7" fmla="*/ 205 h 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35">
                    <a:moveTo>
                      <a:pt x="23" y="21"/>
                    </a:moveTo>
                    <a:cubicBezTo>
                      <a:pt x="25" y="20"/>
                      <a:pt x="24" y="11"/>
                      <a:pt x="21" y="7"/>
                    </a:cubicBezTo>
                    <a:cubicBezTo>
                      <a:pt x="19" y="3"/>
                      <a:pt x="10" y="0"/>
                      <a:pt x="5" y="7"/>
                    </a:cubicBezTo>
                    <a:cubicBezTo>
                      <a:pt x="1" y="13"/>
                      <a:pt x="0" y="25"/>
                      <a:pt x="3" y="35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16" name="Freeform 634"/>
              <p:cNvSpPr>
                <a:spLocks/>
              </p:cNvSpPr>
              <p:nvPr/>
            </p:nvSpPr>
            <p:spPr bwMode="auto">
              <a:xfrm>
                <a:off x="1441" y="950"/>
                <a:ext cx="5" cy="18"/>
              </a:xfrm>
              <a:custGeom>
                <a:avLst/>
                <a:gdLst>
                  <a:gd name="T0" fmla="*/ 16 w 4"/>
                  <a:gd name="T1" fmla="*/ 0 h 13"/>
                  <a:gd name="T2" fmla="*/ 13 w 4"/>
                  <a:gd name="T3" fmla="*/ 91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1" y="3"/>
                      <a:pt x="0" y="9"/>
                      <a:pt x="3" y="13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17" name="Freeform 635"/>
              <p:cNvSpPr>
                <a:spLocks/>
              </p:cNvSpPr>
              <p:nvPr/>
            </p:nvSpPr>
            <p:spPr bwMode="auto">
              <a:xfrm>
                <a:off x="1653" y="1074"/>
                <a:ext cx="26" cy="9"/>
              </a:xfrm>
              <a:custGeom>
                <a:avLst/>
                <a:gdLst>
                  <a:gd name="T0" fmla="*/ 96 w 20"/>
                  <a:gd name="T1" fmla="*/ 0 h 6"/>
                  <a:gd name="T2" fmla="*/ 74 w 20"/>
                  <a:gd name="T3" fmla="*/ 41 h 6"/>
                  <a:gd name="T4" fmla="*/ 0 w 20"/>
                  <a:gd name="T5" fmla="*/ 48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6">
                    <a:moveTo>
                      <a:pt x="20" y="0"/>
                    </a:moveTo>
                    <a:cubicBezTo>
                      <a:pt x="18" y="2"/>
                      <a:pt x="17" y="2"/>
                      <a:pt x="15" y="3"/>
                    </a:cubicBezTo>
                    <a:cubicBezTo>
                      <a:pt x="9" y="6"/>
                      <a:pt x="6" y="2"/>
                      <a:pt x="0" y="4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18" name="Freeform 636"/>
              <p:cNvSpPr>
                <a:spLocks/>
              </p:cNvSpPr>
              <p:nvPr/>
            </p:nvSpPr>
            <p:spPr bwMode="auto">
              <a:xfrm>
                <a:off x="1451" y="2203"/>
                <a:ext cx="41" cy="23"/>
              </a:xfrm>
              <a:custGeom>
                <a:avLst/>
                <a:gdLst>
                  <a:gd name="T0" fmla="*/ 50 w 31"/>
                  <a:gd name="T1" fmla="*/ 0 h 17"/>
                  <a:gd name="T2" fmla="*/ 49 w 31"/>
                  <a:gd name="T3" fmla="*/ 92 h 17"/>
                  <a:gd name="T4" fmla="*/ 114 w 31"/>
                  <a:gd name="T5" fmla="*/ 3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17">
                    <a:moveTo>
                      <a:pt x="10" y="0"/>
                    </a:moveTo>
                    <a:cubicBezTo>
                      <a:pt x="0" y="2"/>
                      <a:pt x="1" y="12"/>
                      <a:pt x="9" y="15"/>
                    </a:cubicBezTo>
                    <a:cubicBezTo>
                      <a:pt x="16" y="17"/>
                      <a:pt x="31" y="8"/>
                      <a:pt x="21" y="6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19" name="Freeform 637"/>
              <p:cNvSpPr>
                <a:spLocks/>
              </p:cNvSpPr>
              <p:nvPr/>
            </p:nvSpPr>
            <p:spPr bwMode="auto">
              <a:xfrm>
                <a:off x="1629" y="1589"/>
                <a:ext cx="41" cy="39"/>
              </a:xfrm>
              <a:custGeom>
                <a:avLst/>
                <a:gdLst>
                  <a:gd name="T0" fmla="*/ 49 w 31"/>
                  <a:gd name="T1" fmla="*/ 16 h 29"/>
                  <a:gd name="T2" fmla="*/ 102 w 31"/>
                  <a:gd name="T3" fmla="*/ 153 h 29"/>
                  <a:gd name="T4" fmla="*/ 163 w 31"/>
                  <a:gd name="T5" fmla="*/ 85 h 29"/>
                  <a:gd name="T6" fmla="*/ 87 w 31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29">
                    <a:moveTo>
                      <a:pt x="9" y="3"/>
                    </a:moveTo>
                    <a:cubicBezTo>
                      <a:pt x="0" y="12"/>
                      <a:pt x="5" y="29"/>
                      <a:pt x="19" y="26"/>
                    </a:cubicBezTo>
                    <a:cubicBezTo>
                      <a:pt x="24" y="24"/>
                      <a:pt x="29" y="20"/>
                      <a:pt x="30" y="14"/>
                    </a:cubicBezTo>
                    <a:cubicBezTo>
                      <a:pt x="31" y="5"/>
                      <a:pt x="24" y="2"/>
                      <a:pt x="17" y="0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20" name="Freeform 638"/>
              <p:cNvSpPr>
                <a:spLocks/>
              </p:cNvSpPr>
              <p:nvPr/>
            </p:nvSpPr>
            <p:spPr bwMode="auto">
              <a:xfrm>
                <a:off x="1264" y="1588"/>
                <a:ext cx="57" cy="55"/>
              </a:xfrm>
              <a:custGeom>
                <a:avLst/>
                <a:gdLst>
                  <a:gd name="T0" fmla="*/ 97 w 44"/>
                  <a:gd name="T1" fmla="*/ 1 h 41"/>
                  <a:gd name="T2" fmla="*/ 38 w 44"/>
                  <a:gd name="T3" fmla="*/ 141 h 41"/>
                  <a:gd name="T4" fmla="*/ 161 w 44"/>
                  <a:gd name="T5" fmla="*/ 21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4" h="41">
                    <a:moveTo>
                      <a:pt x="21" y="1"/>
                    </a:moveTo>
                    <a:cubicBezTo>
                      <a:pt x="10" y="0"/>
                      <a:pt x="0" y="13"/>
                      <a:pt x="8" y="24"/>
                    </a:cubicBezTo>
                    <a:cubicBezTo>
                      <a:pt x="20" y="41"/>
                      <a:pt x="44" y="21"/>
                      <a:pt x="34" y="4"/>
                    </a:cubicBezTo>
                  </a:path>
                </a:pathLst>
              </a:custGeom>
              <a:solidFill>
                <a:srgbClr val="FDE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21" name="Freeform 639"/>
              <p:cNvSpPr>
                <a:spLocks/>
              </p:cNvSpPr>
              <p:nvPr/>
            </p:nvSpPr>
            <p:spPr bwMode="auto">
              <a:xfrm>
                <a:off x="1173" y="1559"/>
                <a:ext cx="6" cy="174"/>
              </a:xfrm>
              <a:custGeom>
                <a:avLst/>
                <a:gdLst>
                  <a:gd name="T0" fmla="*/ 0 w 4"/>
                  <a:gd name="T1" fmla="*/ 778 h 129"/>
                  <a:gd name="T2" fmla="*/ 0 w 4"/>
                  <a:gd name="T3" fmla="*/ 766 h 129"/>
                  <a:gd name="T4" fmla="*/ 0 w 4"/>
                  <a:gd name="T5" fmla="*/ 0 h 1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29">
                    <a:moveTo>
                      <a:pt x="0" y="129"/>
                    </a:moveTo>
                    <a:cubicBezTo>
                      <a:pt x="0" y="127"/>
                      <a:pt x="0" y="127"/>
                      <a:pt x="0" y="127"/>
                    </a:cubicBezTo>
                    <a:cubicBezTo>
                      <a:pt x="3" y="84"/>
                      <a:pt x="4" y="9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22" name="Freeform 640"/>
              <p:cNvSpPr>
                <a:spLocks/>
              </p:cNvSpPr>
              <p:nvPr/>
            </p:nvSpPr>
            <p:spPr bwMode="auto">
              <a:xfrm>
                <a:off x="1273" y="1589"/>
                <a:ext cx="35" cy="39"/>
              </a:xfrm>
              <a:custGeom>
                <a:avLst/>
                <a:gdLst>
                  <a:gd name="T0" fmla="*/ 64 w 27"/>
                  <a:gd name="T1" fmla="*/ 0 h 29"/>
                  <a:gd name="T2" fmla="*/ 126 w 27"/>
                  <a:gd name="T3" fmla="*/ 85 h 29"/>
                  <a:gd name="T4" fmla="*/ 64 w 27"/>
                  <a:gd name="T5" fmla="*/ 169 h 29"/>
                  <a:gd name="T6" fmla="*/ 0 w 27"/>
                  <a:gd name="T7" fmla="*/ 117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29">
                    <a:moveTo>
                      <a:pt x="13" y="0"/>
                    </a:moveTo>
                    <a:cubicBezTo>
                      <a:pt x="21" y="0"/>
                      <a:pt x="27" y="6"/>
                      <a:pt x="27" y="14"/>
                    </a:cubicBezTo>
                    <a:cubicBezTo>
                      <a:pt x="27" y="22"/>
                      <a:pt x="21" y="29"/>
                      <a:pt x="13" y="29"/>
                    </a:cubicBezTo>
                    <a:cubicBezTo>
                      <a:pt x="7" y="29"/>
                      <a:pt x="2" y="25"/>
                      <a:pt x="0" y="2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23" name="Oval 641"/>
              <p:cNvSpPr>
                <a:spLocks noChangeArrowheads="1"/>
              </p:cNvSpPr>
              <p:nvPr/>
            </p:nvSpPr>
            <p:spPr bwMode="auto">
              <a:xfrm>
                <a:off x="1285" y="1602"/>
                <a:ext cx="10" cy="11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109924" name="Freeform 642"/>
              <p:cNvSpPr>
                <a:spLocks/>
              </p:cNvSpPr>
              <p:nvPr/>
            </p:nvSpPr>
            <p:spPr bwMode="auto">
              <a:xfrm>
                <a:off x="1242" y="1322"/>
                <a:ext cx="168" cy="17"/>
              </a:xfrm>
              <a:custGeom>
                <a:avLst/>
                <a:gdLst>
                  <a:gd name="T0" fmla="*/ 0 w 129"/>
                  <a:gd name="T1" fmla="*/ 1 h 13"/>
                  <a:gd name="T2" fmla="*/ 60 w 129"/>
                  <a:gd name="T3" fmla="*/ 12 h 13"/>
                  <a:gd name="T4" fmla="*/ 124 w 129"/>
                  <a:gd name="T5" fmla="*/ 16 h 13"/>
                  <a:gd name="T6" fmla="*/ 343 w 129"/>
                  <a:gd name="T7" fmla="*/ 46 h 13"/>
                  <a:gd name="T8" fmla="*/ 419 w 129"/>
                  <a:gd name="T9" fmla="*/ 60 h 13"/>
                  <a:gd name="T10" fmla="*/ 629 w 129"/>
                  <a:gd name="T11" fmla="*/ 60 h 13"/>
                  <a:gd name="T12" fmla="*/ 629 w 129"/>
                  <a:gd name="T13" fmla="*/ 60 h 13"/>
                  <a:gd name="T14" fmla="*/ 629 w 129"/>
                  <a:gd name="T15" fmla="*/ 60 h 13"/>
                  <a:gd name="T16" fmla="*/ 629 w 129"/>
                  <a:gd name="T17" fmla="*/ 60 h 13"/>
                  <a:gd name="T18" fmla="*/ 419 w 129"/>
                  <a:gd name="T19" fmla="*/ 46 h 13"/>
                  <a:gd name="T20" fmla="*/ 344 w 129"/>
                  <a:gd name="T21" fmla="*/ 35 h 13"/>
                  <a:gd name="T22" fmla="*/ 124 w 129"/>
                  <a:gd name="T23" fmla="*/ 0 h 13"/>
                  <a:gd name="T24" fmla="*/ 60 w 129"/>
                  <a:gd name="T25" fmla="*/ 0 h 13"/>
                  <a:gd name="T26" fmla="*/ 0 w 129"/>
                  <a:gd name="T27" fmla="*/ 1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9" h="13">
                    <a:moveTo>
                      <a:pt x="0" y="1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8" y="3"/>
                      <a:pt x="24" y="3"/>
                      <a:pt x="25" y="3"/>
                    </a:cubicBezTo>
                    <a:cubicBezTo>
                      <a:pt x="40" y="4"/>
                      <a:pt x="57" y="7"/>
                      <a:pt x="70" y="9"/>
                    </a:cubicBezTo>
                    <a:cubicBezTo>
                      <a:pt x="86" y="12"/>
                      <a:pt x="86" y="12"/>
                      <a:pt x="86" y="12"/>
                    </a:cubicBezTo>
                    <a:cubicBezTo>
                      <a:pt x="100" y="13"/>
                      <a:pt x="119" y="12"/>
                      <a:pt x="129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19" y="12"/>
                      <a:pt x="101" y="11"/>
                      <a:pt x="86" y="9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57" y="5"/>
                      <a:pt x="40" y="2"/>
                      <a:pt x="25" y="0"/>
                    </a:cubicBezTo>
                    <a:cubicBezTo>
                      <a:pt x="24" y="0"/>
                      <a:pt x="18" y="1"/>
                      <a:pt x="12" y="0"/>
                    </a:cubicBezTo>
                    <a:cubicBezTo>
                      <a:pt x="12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7A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25" name="Freeform 643"/>
              <p:cNvSpPr>
                <a:spLocks/>
              </p:cNvSpPr>
              <p:nvPr/>
            </p:nvSpPr>
            <p:spPr bwMode="auto">
              <a:xfrm>
                <a:off x="1433" y="1258"/>
                <a:ext cx="78" cy="78"/>
              </a:xfrm>
              <a:custGeom>
                <a:avLst/>
                <a:gdLst>
                  <a:gd name="T0" fmla="*/ 146 w 60"/>
                  <a:gd name="T1" fmla="*/ 325 h 58"/>
                  <a:gd name="T2" fmla="*/ 125 w 60"/>
                  <a:gd name="T3" fmla="*/ 325 h 58"/>
                  <a:gd name="T4" fmla="*/ 112 w 60"/>
                  <a:gd name="T5" fmla="*/ 325 h 58"/>
                  <a:gd name="T6" fmla="*/ 0 w 60"/>
                  <a:gd name="T7" fmla="*/ 151 h 58"/>
                  <a:gd name="T8" fmla="*/ 0 w 60"/>
                  <a:gd name="T9" fmla="*/ 151 h 58"/>
                  <a:gd name="T10" fmla="*/ 112 w 60"/>
                  <a:gd name="T11" fmla="*/ 340 h 58"/>
                  <a:gd name="T12" fmla="*/ 125 w 60"/>
                  <a:gd name="T13" fmla="*/ 344 h 58"/>
                  <a:gd name="T14" fmla="*/ 146 w 60"/>
                  <a:gd name="T15" fmla="*/ 340 h 58"/>
                  <a:gd name="T16" fmla="*/ 287 w 60"/>
                  <a:gd name="T17" fmla="*/ 0 h 58"/>
                  <a:gd name="T18" fmla="*/ 287 w 60"/>
                  <a:gd name="T19" fmla="*/ 0 h 58"/>
                  <a:gd name="T20" fmla="*/ 146 w 60"/>
                  <a:gd name="T21" fmla="*/ 325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0" h="58">
                    <a:moveTo>
                      <a:pt x="30" y="55"/>
                    </a:moveTo>
                    <a:cubicBezTo>
                      <a:pt x="26" y="55"/>
                      <a:pt x="26" y="55"/>
                      <a:pt x="26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17" y="54"/>
                      <a:pt x="8" y="43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3" y="32"/>
                      <a:pt x="12" y="56"/>
                      <a:pt x="23" y="57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42" y="56"/>
                      <a:pt x="56" y="22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5" y="23"/>
                      <a:pt x="39" y="54"/>
                      <a:pt x="30" y="55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26" name="Freeform 644"/>
              <p:cNvSpPr>
                <a:spLocks/>
              </p:cNvSpPr>
              <p:nvPr/>
            </p:nvSpPr>
            <p:spPr bwMode="auto">
              <a:xfrm>
                <a:off x="1447" y="2201"/>
                <a:ext cx="45" cy="17"/>
              </a:xfrm>
              <a:custGeom>
                <a:avLst/>
                <a:gdLst>
                  <a:gd name="T0" fmla="*/ 0 w 34"/>
                  <a:gd name="T1" fmla="*/ 60 h 13"/>
                  <a:gd name="T2" fmla="*/ 86 w 34"/>
                  <a:gd name="T3" fmla="*/ 0 h 13"/>
                  <a:gd name="T4" fmla="*/ 184 w 34"/>
                  <a:gd name="T5" fmla="*/ 65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3">
                    <a:moveTo>
                      <a:pt x="0" y="12"/>
                    </a:moveTo>
                    <a:cubicBezTo>
                      <a:pt x="7" y="3"/>
                      <a:pt x="8" y="0"/>
                      <a:pt x="16" y="0"/>
                    </a:cubicBezTo>
                    <a:cubicBezTo>
                      <a:pt x="24" y="0"/>
                      <a:pt x="25" y="3"/>
                      <a:pt x="34" y="13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27" name="Freeform 645"/>
              <p:cNvSpPr>
                <a:spLocks/>
              </p:cNvSpPr>
              <p:nvPr/>
            </p:nvSpPr>
            <p:spPr bwMode="auto">
              <a:xfrm>
                <a:off x="1447" y="2464"/>
                <a:ext cx="45" cy="8"/>
              </a:xfrm>
              <a:custGeom>
                <a:avLst/>
                <a:gdLst>
                  <a:gd name="T0" fmla="*/ 0 w 34"/>
                  <a:gd name="T1" fmla="*/ 1 h 6"/>
                  <a:gd name="T2" fmla="*/ 86 w 34"/>
                  <a:gd name="T3" fmla="*/ 36 h 6"/>
                  <a:gd name="T4" fmla="*/ 184 w 34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6">
                    <a:moveTo>
                      <a:pt x="0" y="1"/>
                    </a:moveTo>
                    <a:cubicBezTo>
                      <a:pt x="7" y="5"/>
                      <a:pt x="8" y="6"/>
                      <a:pt x="16" y="6"/>
                    </a:cubicBezTo>
                    <a:cubicBezTo>
                      <a:pt x="24" y="6"/>
                      <a:pt x="25" y="4"/>
                      <a:pt x="34" y="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28" name="Freeform 646"/>
              <p:cNvSpPr>
                <a:spLocks/>
              </p:cNvSpPr>
              <p:nvPr/>
            </p:nvSpPr>
            <p:spPr bwMode="auto">
              <a:xfrm>
                <a:off x="1455" y="2210"/>
                <a:ext cx="29" cy="13"/>
              </a:xfrm>
              <a:custGeom>
                <a:avLst/>
                <a:gdLst>
                  <a:gd name="T0" fmla="*/ 0 w 22"/>
                  <a:gd name="T1" fmla="*/ 0 h 10"/>
                  <a:gd name="T2" fmla="*/ 115 w 22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0">
                    <a:moveTo>
                      <a:pt x="0" y="0"/>
                    </a:moveTo>
                    <a:cubicBezTo>
                      <a:pt x="2" y="10"/>
                      <a:pt x="18" y="10"/>
                      <a:pt x="22" y="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29" name="Freeform 647"/>
              <p:cNvSpPr>
                <a:spLocks/>
              </p:cNvSpPr>
              <p:nvPr/>
            </p:nvSpPr>
            <p:spPr bwMode="auto">
              <a:xfrm>
                <a:off x="1216" y="1663"/>
                <a:ext cx="194" cy="34"/>
              </a:xfrm>
              <a:custGeom>
                <a:avLst/>
                <a:gdLst>
                  <a:gd name="T0" fmla="*/ 0 w 149"/>
                  <a:gd name="T1" fmla="*/ 0 h 25"/>
                  <a:gd name="T2" fmla="*/ 561 w 149"/>
                  <a:gd name="T3" fmla="*/ 76 h 25"/>
                  <a:gd name="T4" fmla="*/ 725 w 149"/>
                  <a:gd name="T5" fmla="*/ 37 h 25"/>
                  <a:gd name="T6" fmla="*/ 725 w 149"/>
                  <a:gd name="T7" fmla="*/ 37 h 25"/>
                  <a:gd name="T8" fmla="*/ 561 w 149"/>
                  <a:gd name="T9" fmla="*/ 56 h 25"/>
                  <a:gd name="T10" fmla="*/ 0 w 149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9" h="25">
                    <a:moveTo>
                      <a:pt x="0" y="0"/>
                    </a:moveTo>
                    <a:cubicBezTo>
                      <a:pt x="29" y="25"/>
                      <a:pt x="74" y="18"/>
                      <a:pt x="115" y="12"/>
                    </a:cubicBezTo>
                    <a:cubicBezTo>
                      <a:pt x="127" y="10"/>
                      <a:pt x="139" y="7"/>
                      <a:pt x="149" y="6"/>
                    </a:cubicBezTo>
                    <a:cubicBezTo>
                      <a:pt x="149" y="6"/>
                      <a:pt x="149" y="6"/>
                      <a:pt x="149" y="6"/>
                    </a:cubicBezTo>
                    <a:cubicBezTo>
                      <a:pt x="139" y="7"/>
                      <a:pt x="127" y="7"/>
                      <a:pt x="115" y="9"/>
                    </a:cubicBezTo>
                    <a:cubicBezTo>
                      <a:pt x="74" y="16"/>
                      <a:pt x="28" y="24"/>
                      <a:pt x="0" y="0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30" name="Freeform 648"/>
              <p:cNvSpPr>
                <a:spLocks/>
              </p:cNvSpPr>
              <p:nvPr/>
            </p:nvSpPr>
            <p:spPr bwMode="auto">
              <a:xfrm>
                <a:off x="1763" y="1559"/>
                <a:ext cx="5" cy="174"/>
              </a:xfrm>
              <a:custGeom>
                <a:avLst/>
                <a:gdLst>
                  <a:gd name="T0" fmla="*/ 13 w 4"/>
                  <a:gd name="T1" fmla="*/ 778 h 129"/>
                  <a:gd name="T2" fmla="*/ 13 w 4"/>
                  <a:gd name="T3" fmla="*/ 766 h 129"/>
                  <a:gd name="T4" fmla="*/ 16 w 4"/>
                  <a:gd name="T5" fmla="*/ 0 h 1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29">
                    <a:moveTo>
                      <a:pt x="3" y="129"/>
                    </a:moveTo>
                    <a:cubicBezTo>
                      <a:pt x="3" y="127"/>
                      <a:pt x="3" y="127"/>
                      <a:pt x="3" y="127"/>
                    </a:cubicBezTo>
                    <a:cubicBezTo>
                      <a:pt x="1" y="84"/>
                      <a:pt x="0" y="9"/>
                      <a:pt x="4" y="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31" name="Freeform 649"/>
              <p:cNvSpPr>
                <a:spLocks/>
              </p:cNvSpPr>
              <p:nvPr/>
            </p:nvSpPr>
            <p:spPr bwMode="auto">
              <a:xfrm>
                <a:off x="1667" y="1598"/>
                <a:ext cx="1" cy="4"/>
              </a:xfrm>
              <a:custGeom>
                <a:avLst/>
                <a:gdLst>
                  <a:gd name="T0" fmla="*/ 1 w 1"/>
                  <a:gd name="T1" fmla="*/ 16 h 3"/>
                  <a:gd name="T2" fmla="*/ 0 w 1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32" name="Freeform 650"/>
              <p:cNvSpPr>
                <a:spLocks/>
              </p:cNvSpPr>
              <p:nvPr/>
            </p:nvSpPr>
            <p:spPr bwMode="auto">
              <a:xfrm>
                <a:off x="1632" y="1589"/>
                <a:ext cx="36" cy="39"/>
              </a:xfrm>
              <a:custGeom>
                <a:avLst/>
                <a:gdLst>
                  <a:gd name="T0" fmla="*/ 66 w 28"/>
                  <a:gd name="T1" fmla="*/ 0 h 29"/>
                  <a:gd name="T2" fmla="*/ 0 w 28"/>
                  <a:gd name="T3" fmla="*/ 85 h 29"/>
                  <a:gd name="T4" fmla="*/ 66 w 28"/>
                  <a:gd name="T5" fmla="*/ 169 h 29"/>
                  <a:gd name="T6" fmla="*/ 126 w 28"/>
                  <a:gd name="T7" fmla="*/ 117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29">
                    <a:moveTo>
                      <a:pt x="15" y="0"/>
                    </a:moveTo>
                    <a:cubicBezTo>
                      <a:pt x="7" y="0"/>
                      <a:pt x="0" y="6"/>
                      <a:pt x="0" y="14"/>
                    </a:cubicBezTo>
                    <a:cubicBezTo>
                      <a:pt x="0" y="22"/>
                      <a:pt x="7" y="29"/>
                      <a:pt x="15" y="29"/>
                    </a:cubicBezTo>
                    <a:cubicBezTo>
                      <a:pt x="20" y="29"/>
                      <a:pt x="25" y="25"/>
                      <a:pt x="28" y="2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33" name="Oval 651"/>
              <p:cNvSpPr>
                <a:spLocks noChangeArrowheads="1"/>
              </p:cNvSpPr>
              <p:nvPr/>
            </p:nvSpPr>
            <p:spPr bwMode="auto">
              <a:xfrm>
                <a:off x="1646" y="1602"/>
                <a:ext cx="11" cy="11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Font typeface="Tahoma" pitchFamily="34" charset="0"/>
                  <a:buChar char="–"/>
                  <a:defRPr sz="28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Font typeface="Tahoma" pitchFamily="34" charset="0"/>
                  <a:buChar char="–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itchFamily="2" charset="2"/>
                  <a:buChar char="v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109934" name="Freeform 652"/>
              <p:cNvSpPr>
                <a:spLocks/>
              </p:cNvSpPr>
              <p:nvPr/>
            </p:nvSpPr>
            <p:spPr bwMode="auto">
              <a:xfrm>
                <a:off x="1532" y="1320"/>
                <a:ext cx="167" cy="19"/>
              </a:xfrm>
              <a:custGeom>
                <a:avLst/>
                <a:gdLst>
                  <a:gd name="T0" fmla="*/ 493 w 129"/>
                  <a:gd name="T1" fmla="*/ 14 h 14"/>
                  <a:gd name="T2" fmla="*/ 273 w 129"/>
                  <a:gd name="T3" fmla="*/ 50 h 14"/>
                  <a:gd name="T4" fmla="*/ 198 w 129"/>
                  <a:gd name="T5" fmla="*/ 65 h 14"/>
                  <a:gd name="T6" fmla="*/ 0 w 129"/>
                  <a:gd name="T7" fmla="*/ 83 h 14"/>
                  <a:gd name="T8" fmla="*/ 0 w 129"/>
                  <a:gd name="T9" fmla="*/ 83 h 14"/>
                  <a:gd name="T10" fmla="*/ 0 w 129"/>
                  <a:gd name="T11" fmla="*/ 83 h 14"/>
                  <a:gd name="T12" fmla="*/ 0 w 129"/>
                  <a:gd name="T13" fmla="*/ 83 h 14"/>
                  <a:gd name="T14" fmla="*/ 201 w 129"/>
                  <a:gd name="T15" fmla="*/ 83 h 14"/>
                  <a:gd name="T16" fmla="*/ 273 w 129"/>
                  <a:gd name="T17" fmla="*/ 65 h 14"/>
                  <a:gd name="T18" fmla="*/ 493 w 129"/>
                  <a:gd name="T19" fmla="*/ 26 h 14"/>
                  <a:gd name="T20" fmla="*/ 546 w 129"/>
                  <a:gd name="T21" fmla="*/ 19 h 14"/>
                  <a:gd name="T22" fmla="*/ 607 w 129"/>
                  <a:gd name="T23" fmla="*/ 14 h 14"/>
                  <a:gd name="T24" fmla="*/ 607 w 129"/>
                  <a:gd name="T25" fmla="*/ 14 h 14"/>
                  <a:gd name="T26" fmla="*/ 546 w 129"/>
                  <a:gd name="T27" fmla="*/ 1 h 14"/>
                  <a:gd name="T28" fmla="*/ 493 w 129"/>
                  <a:gd name="T29" fmla="*/ 14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9" h="14">
                    <a:moveTo>
                      <a:pt x="104" y="2"/>
                    </a:moveTo>
                    <a:cubicBezTo>
                      <a:pt x="88" y="3"/>
                      <a:pt x="72" y="6"/>
                      <a:pt x="58" y="8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28" y="12"/>
                      <a:pt x="1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0" y="13"/>
                      <a:pt x="28" y="14"/>
                      <a:pt x="43" y="13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72" y="8"/>
                      <a:pt x="89" y="5"/>
                      <a:pt x="104" y="4"/>
                    </a:cubicBezTo>
                    <a:cubicBezTo>
                      <a:pt x="110" y="3"/>
                      <a:pt x="117" y="3"/>
                      <a:pt x="117" y="3"/>
                    </a:cubicBezTo>
                    <a:cubicBezTo>
                      <a:pt x="117" y="3"/>
                      <a:pt x="129" y="2"/>
                      <a:pt x="129" y="2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7" y="1"/>
                      <a:pt x="109" y="0"/>
                      <a:pt x="104" y="2"/>
                    </a:cubicBezTo>
                    <a:close/>
                  </a:path>
                </a:pathLst>
              </a:custGeom>
              <a:solidFill>
                <a:srgbClr val="A7A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35" name="Freeform 653"/>
              <p:cNvSpPr>
                <a:spLocks/>
              </p:cNvSpPr>
              <p:nvPr/>
            </p:nvSpPr>
            <p:spPr bwMode="auto">
              <a:xfrm>
                <a:off x="1531" y="1663"/>
                <a:ext cx="194" cy="34"/>
              </a:xfrm>
              <a:custGeom>
                <a:avLst/>
                <a:gdLst>
                  <a:gd name="T0" fmla="*/ 162 w 150"/>
                  <a:gd name="T1" fmla="*/ 56 h 25"/>
                  <a:gd name="T2" fmla="*/ 0 w 150"/>
                  <a:gd name="T3" fmla="*/ 37 h 25"/>
                  <a:gd name="T4" fmla="*/ 0 w 150"/>
                  <a:gd name="T5" fmla="*/ 37 h 25"/>
                  <a:gd name="T6" fmla="*/ 162 w 150"/>
                  <a:gd name="T7" fmla="*/ 76 h 25"/>
                  <a:gd name="T8" fmla="*/ 702 w 150"/>
                  <a:gd name="T9" fmla="*/ 0 h 25"/>
                  <a:gd name="T10" fmla="*/ 702 w 150"/>
                  <a:gd name="T11" fmla="*/ 0 h 25"/>
                  <a:gd name="T12" fmla="*/ 162 w 150"/>
                  <a:gd name="T13" fmla="*/ 56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0" h="25">
                    <a:moveTo>
                      <a:pt x="35" y="9"/>
                    </a:moveTo>
                    <a:cubicBezTo>
                      <a:pt x="23" y="7"/>
                      <a:pt x="11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1" y="7"/>
                      <a:pt x="22" y="10"/>
                      <a:pt x="35" y="12"/>
                    </a:cubicBezTo>
                    <a:cubicBezTo>
                      <a:pt x="75" y="18"/>
                      <a:pt x="121" y="25"/>
                      <a:pt x="150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22" y="24"/>
                      <a:pt x="75" y="16"/>
                      <a:pt x="35" y="9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36" name="Freeform 654"/>
              <p:cNvSpPr>
                <a:spLocks/>
              </p:cNvSpPr>
              <p:nvPr/>
            </p:nvSpPr>
            <p:spPr bwMode="auto">
              <a:xfrm>
                <a:off x="1749" y="1539"/>
                <a:ext cx="32" cy="40"/>
              </a:xfrm>
              <a:custGeom>
                <a:avLst/>
                <a:gdLst>
                  <a:gd name="T0" fmla="*/ 0 w 25"/>
                  <a:gd name="T1" fmla="*/ 169 h 30"/>
                  <a:gd name="T2" fmla="*/ 0 w 25"/>
                  <a:gd name="T3" fmla="*/ 169 h 30"/>
                  <a:gd name="T4" fmla="*/ 110 w 25"/>
                  <a:gd name="T5" fmla="*/ 1 h 30"/>
                  <a:gd name="T6" fmla="*/ 99 w 25"/>
                  <a:gd name="T7" fmla="*/ 0 h 30"/>
                  <a:gd name="T8" fmla="*/ 0 w 25"/>
                  <a:gd name="T9" fmla="*/ 16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30"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9" y="24"/>
                      <a:pt x="18" y="15"/>
                      <a:pt x="25" y="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6" y="13"/>
                      <a:pt x="9" y="24"/>
                      <a:pt x="0" y="30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37" name="Freeform 655"/>
              <p:cNvSpPr>
                <a:spLocks/>
              </p:cNvSpPr>
              <p:nvPr/>
            </p:nvSpPr>
            <p:spPr bwMode="auto">
              <a:xfrm>
                <a:off x="1160" y="1539"/>
                <a:ext cx="33" cy="40"/>
              </a:xfrm>
              <a:custGeom>
                <a:avLst/>
                <a:gdLst>
                  <a:gd name="T0" fmla="*/ 0 w 25"/>
                  <a:gd name="T1" fmla="*/ 1 h 30"/>
                  <a:gd name="T2" fmla="*/ 135 w 25"/>
                  <a:gd name="T3" fmla="*/ 169 h 30"/>
                  <a:gd name="T4" fmla="*/ 135 w 25"/>
                  <a:gd name="T5" fmla="*/ 169 h 30"/>
                  <a:gd name="T6" fmla="*/ 12 w 25"/>
                  <a:gd name="T7" fmla="*/ 0 h 30"/>
                  <a:gd name="T8" fmla="*/ 0 w 25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30">
                    <a:moveTo>
                      <a:pt x="0" y="1"/>
                    </a:moveTo>
                    <a:cubicBezTo>
                      <a:pt x="6" y="15"/>
                      <a:pt x="15" y="24"/>
                      <a:pt x="25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16" y="24"/>
                      <a:pt x="8" y="13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38" name="Freeform 656"/>
              <p:cNvSpPr>
                <a:spLocks/>
              </p:cNvSpPr>
              <p:nvPr/>
            </p:nvSpPr>
            <p:spPr bwMode="auto">
              <a:xfrm>
                <a:off x="1451" y="930"/>
                <a:ext cx="18" cy="18"/>
              </a:xfrm>
              <a:custGeom>
                <a:avLst/>
                <a:gdLst>
                  <a:gd name="T0" fmla="*/ 28 w 14"/>
                  <a:gd name="T1" fmla="*/ 91 h 13"/>
                  <a:gd name="T2" fmla="*/ 10 w 14"/>
                  <a:gd name="T3" fmla="*/ 64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13">
                    <a:moveTo>
                      <a:pt x="6" y="13"/>
                    </a:moveTo>
                    <a:cubicBezTo>
                      <a:pt x="14" y="4"/>
                      <a:pt x="0" y="0"/>
                      <a:pt x="2" y="9"/>
                    </a:cubicBezTo>
                  </a:path>
                </a:pathLst>
              </a:custGeom>
              <a:noFill/>
              <a:ln w="4763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39" name="Freeform 657"/>
              <p:cNvSpPr>
                <a:spLocks/>
              </p:cNvSpPr>
              <p:nvPr/>
            </p:nvSpPr>
            <p:spPr bwMode="auto">
              <a:xfrm>
                <a:off x="1484" y="1026"/>
                <a:ext cx="5" cy="1"/>
              </a:xfrm>
              <a:custGeom>
                <a:avLst/>
                <a:gdLst>
                  <a:gd name="T0" fmla="*/ 0 w 4"/>
                  <a:gd name="T1" fmla="*/ 0 h 1"/>
                  <a:gd name="T2" fmla="*/ 16 w 4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1"/>
                    </a:cubicBezTo>
                  </a:path>
                </a:pathLst>
              </a:custGeom>
              <a:noFill/>
              <a:ln w="4763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40" name="Freeform 658"/>
              <p:cNvSpPr>
                <a:spLocks/>
              </p:cNvSpPr>
              <p:nvPr/>
            </p:nvSpPr>
            <p:spPr bwMode="auto">
              <a:xfrm>
                <a:off x="1431" y="984"/>
                <a:ext cx="7" cy="8"/>
              </a:xfrm>
              <a:custGeom>
                <a:avLst/>
                <a:gdLst>
                  <a:gd name="T0" fmla="*/ 15 w 6"/>
                  <a:gd name="T1" fmla="*/ 36 h 6"/>
                  <a:gd name="T2" fmla="*/ 0 w 6"/>
                  <a:gd name="T3" fmla="*/ 21 h 6"/>
                  <a:gd name="T4" fmla="*/ 11 w 6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cubicBezTo>
                      <a:pt x="5" y="5"/>
                      <a:pt x="0" y="6"/>
                      <a:pt x="0" y="4"/>
                    </a:cubicBezTo>
                    <a:cubicBezTo>
                      <a:pt x="0" y="2"/>
                      <a:pt x="3" y="0"/>
                      <a:pt x="4" y="0"/>
                    </a:cubicBezTo>
                  </a:path>
                </a:pathLst>
              </a:custGeom>
              <a:noFill/>
              <a:ln w="4763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41" name="Freeform 659"/>
              <p:cNvSpPr>
                <a:spLocks/>
              </p:cNvSpPr>
              <p:nvPr/>
            </p:nvSpPr>
            <p:spPr bwMode="auto">
              <a:xfrm>
                <a:off x="1642" y="971"/>
                <a:ext cx="7" cy="4"/>
              </a:xfrm>
              <a:custGeom>
                <a:avLst/>
                <a:gdLst>
                  <a:gd name="T0" fmla="*/ 0 w 5"/>
                  <a:gd name="T1" fmla="*/ 12 h 3"/>
                  <a:gd name="T2" fmla="*/ 39 w 5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cubicBezTo>
                      <a:pt x="2" y="2"/>
                      <a:pt x="5" y="3"/>
                      <a:pt x="5" y="0"/>
                    </a:cubicBezTo>
                  </a:path>
                </a:pathLst>
              </a:custGeom>
              <a:noFill/>
              <a:ln w="4763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42" name="Freeform 660"/>
              <p:cNvSpPr>
                <a:spLocks/>
              </p:cNvSpPr>
              <p:nvPr/>
            </p:nvSpPr>
            <p:spPr bwMode="auto">
              <a:xfrm>
                <a:off x="1655" y="1003"/>
                <a:ext cx="11" cy="16"/>
              </a:xfrm>
              <a:custGeom>
                <a:avLst/>
                <a:gdLst>
                  <a:gd name="T0" fmla="*/ 55 w 8"/>
                  <a:gd name="T1" fmla="*/ 48 h 12"/>
                  <a:gd name="T2" fmla="*/ 55 w 8"/>
                  <a:gd name="T3" fmla="*/ 65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12">
                    <a:moveTo>
                      <a:pt x="8" y="8"/>
                    </a:moveTo>
                    <a:cubicBezTo>
                      <a:pt x="0" y="0"/>
                      <a:pt x="1" y="12"/>
                      <a:pt x="8" y="12"/>
                    </a:cubicBezTo>
                  </a:path>
                </a:pathLst>
              </a:custGeom>
              <a:noFill/>
              <a:ln w="4763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43" name="Freeform 661"/>
              <p:cNvSpPr>
                <a:spLocks/>
              </p:cNvSpPr>
              <p:nvPr/>
            </p:nvSpPr>
            <p:spPr bwMode="auto">
              <a:xfrm>
                <a:off x="1655" y="1072"/>
                <a:ext cx="16" cy="13"/>
              </a:xfrm>
              <a:custGeom>
                <a:avLst/>
                <a:gdLst>
                  <a:gd name="T0" fmla="*/ 1 w 12"/>
                  <a:gd name="T1" fmla="*/ 35 h 10"/>
                  <a:gd name="T2" fmla="*/ 12 w 12"/>
                  <a:gd name="T3" fmla="*/ 12 h 10"/>
                  <a:gd name="T4" fmla="*/ 37 w 12"/>
                  <a:gd name="T5" fmla="*/ 46 h 10"/>
                  <a:gd name="T6" fmla="*/ 49 w 1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0">
                    <a:moveTo>
                      <a:pt x="1" y="7"/>
                    </a:moveTo>
                    <a:cubicBezTo>
                      <a:pt x="0" y="5"/>
                      <a:pt x="0" y="3"/>
                      <a:pt x="2" y="2"/>
                    </a:cubicBezTo>
                    <a:cubicBezTo>
                      <a:pt x="4" y="4"/>
                      <a:pt x="3" y="9"/>
                      <a:pt x="7" y="9"/>
                    </a:cubicBezTo>
                    <a:cubicBezTo>
                      <a:pt x="12" y="10"/>
                      <a:pt x="9" y="3"/>
                      <a:pt x="9" y="0"/>
                    </a:cubicBezTo>
                  </a:path>
                </a:pathLst>
              </a:custGeom>
              <a:noFill/>
              <a:ln w="4763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44" name="Freeform 662"/>
              <p:cNvSpPr>
                <a:spLocks/>
              </p:cNvSpPr>
              <p:nvPr/>
            </p:nvSpPr>
            <p:spPr bwMode="auto">
              <a:xfrm>
                <a:off x="1659" y="1087"/>
                <a:ext cx="3" cy="8"/>
              </a:xfrm>
              <a:custGeom>
                <a:avLst/>
                <a:gdLst>
                  <a:gd name="T0" fmla="*/ 27 w 2"/>
                  <a:gd name="T1" fmla="*/ 0 h 6"/>
                  <a:gd name="T2" fmla="*/ 18 w 2"/>
                  <a:gd name="T3" fmla="*/ 36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cubicBezTo>
                      <a:pt x="1" y="2"/>
                      <a:pt x="0" y="4"/>
                      <a:pt x="1" y="6"/>
                    </a:cubicBezTo>
                  </a:path>
                </a:pathLst>
              </a:custGeom>
              <a:noFill/>
              <a:ln w="4763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45" name="Freeform 663"/>
              <p:cNvSpPr>
                <a:spLocks/>
              </p:cNvSpPr>
              <p:nvPr/>
            </p:nvSpPr>
            <p:spPr bwMode="auto">
              <a:xfrm>
                <a:off x="1557" y="1224"/>
                <a:ext cx="10" cy="7"/>
              </a:xfrm>
              <a:custGeom>
                <a:avLst/>
                <a:gdLst>
                  <a:gd name="T0" fmla="*/ 1 w 8"/>
                  <a:gd name="T1" fmla="*/ 39 h 5"/>
                  <a:gd name="T2" fmla="*/ 31 w 8"/>
                  <a:gd name="T3" fmla="*/ 21 h 5"/>
                  <a:gd name="T4" fmla="*/ 0 w 8"/>
                  <a:gd name="T5" fmla="*/ 1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1" y="5"/>
                    </a:moveTo>
                    <a:cubicBezTo>
                      <a:pt x="3" y="5"/>
                      <a:pt x="6" y="5"/>
                      <a:pt x="8" y="3"/>
                    </a:cubicBezTo>
                    <a:cubicBezTo>
                      <a:pt x="6" y="0"/>
                      <a:pt x="3" y="1"/>
                      <a:pt x="0" y="1"/>
                    </a:cubicBezTo>
                  </a:path>
                </a:pathLst>
              </a:custGeom>
              <a:noFill/>
              <a:ln w="4763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46" name="Freeform 664"/>
              <p:cNvSpPr>
                <a:spLocks/>
              </p:cNvSpPr>
              <p:nvPr/>
            </p:nvSpPr>
            <p:spPr bwMode="auto">
              <a:xfrm>
                <a:off x="1462" y="2579"/>
                <a:ext cx="23" cy="4"/>
              </a:xfrm>
              <a:custGeom>
                <a:avLst/>
                <a:gdLst>
                  <a:gd name="T0" fmla="*/ 0 w 18"/>
                  <a:gd name="T1" fmla="*/ 1 h 3"/>
                  <a:gd name="T2" fmla="*/ 77 w 18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3">
                    <a:moveTo>
                      <a:pt x="0" y="1"/>
                    </a:moveTo>
                    <a:cubicBezTo>
                      <a:pt x="6" y="3"/>
                      <a:pt x="15" y="2"/>
                      <a:pt x="18" y="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47" name="Freeform 665"/>
              <p:cNvSpPr>
                <a:spLocks/>
              </p:cNvSpPr>
              <p:nvPr/>
            </p:nvSpPr>
            <p:spPr bwMode="auto">
              <a:xfrm>
                <a:off x="1477" y="2572"/>
                <a:ext cx="4" cy="23"/>
              </a:xfrm>
              <a:custGeom>
                <a:avLst/>
                <a:gdLst>
                  <a:gd name="T0" fmla="*/ 16 w 3"/>
                  <a:gd name="T1" fmla="*/ 0 h 17"/>
                  <a:gd name="T2" fmla="*/ 16 w 3"/>
                  <a:gd name="T3" fmla="*/ 104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17">
                    <a:moveTo>
                      <a:pt x="3" y="0"/>
                    </a:moveTo>
                    <a:cubicBezTo>
                      <a:pt x="0" y="5"/>
                      <a:pt x="2" y="12"/>
                      <a:pt x="3" y="17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09948" name="Group 481"/>
              <p:cNvGrpSpPr>
                <a:grpSpLocks/>
              </p:cNvGrpSpPr>
              <p:nvPr/>
            </p:nvGrpSpPr>
            <p:grpSpPr bwMode="auto">
              <a:xfrm>
                <a:off x="867" y="757"/>
                <a:ext cx="1212" cy="3322"/>
                <a:chOff x="867" y="757"/>
                <a:chExt cx="1212" cy="3322"/>
              </a:xfrm>
            </p:grpSpPr>
            <p:sp>
              <p:nvSpPr>
                <p:cNvPr id="110036" name="Freeform 281"/>
                <p:cNvSpPr>
                  <a:spLocks/>
                </p:cNvSpPr>
                <p:nvPr/>
              </p:nvSpPr>
              <p:spPr bwMode="auto">
                <a:xfrm>
                  <a:off x="1248" y="1856"/>
                  <a:ext cx="95" cy="62"/>
                </a:xfrm>
                <a:custGeom>
                  <a:avLst/>
                  <a:gdLst>
                    <a:gd name="T0" fmla="*/ 27 w 73"/>
                    <a:gd name="T1" fmla="*/ 276 h 46"/>
                    <a:gd name="T2" fmla="*/ 102 w 73"/>
                    <a:gd name="T3" fmla="*/ 205 h 46"/>
                    <a:gd name="T4" fmla="*/ 183 w 73"/>
                    <a:gd name="T5" fmla="*/ 178 h 46"/>
                    <a:gd name="T6" fmla="*/ 247 w 73"/>
                    <a:gd name="T7" fmla="*/ 197 h 46"/>
                    <a:gd name="T8" fmla="*/ 302 w 73"/>
                    <a:gd name="T9" fmla="*/ 197 h 46"/>
                    <a:gd name="T10" fmla="*/ 338 w 73"/>
                    <a:gd name="T11" fmla="*/ 174 h 46"/>
                    <a:gd name="T12" fmla="*/ 282 w 73"/>
                    <a:gd name="T13" fmla="*/ 54 h 46"/>
                    <a:gd name="T14" fmla="*/ 141 w 73"/>
                    <a:gd name="T15" fmla="*/ 58 h 46"/>
                    <a:gd name="T16" fmla="*/ 49 w 73"/>
                    <a:gd name="T17" fmla="*/ 155 h 46"/>
                    <a:gd name="T18" fmla="*/ 27 w 73"/>
                    <a:gd name="T19" fmla="*/ 276 h 4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3" h="46">
                      <a:moveTo>
                        <a:pt x="5" y="46"/>
                      </a:moveTo>
                      <a:cubicBezTo>
                        <a:pt x="9" y="39"/>
                        <a:pt x="15" y="34"/>
                        <a:pt x="21" y="34"/>
                      </a:cubicBezTo>
                      <a:cubicBezTo>
                        <a:pt x="28" y="34"/>
                        <a:pt x="37" y="33"/>
                        <a:pt x="38" y="30"/>
                      </a:cubicBezTo>
                      <a:cubicBezTo>
                        <a:pt x="44" y="34"/>
                        <a:pt x="46" y="34"/>
                        <a:pt x="51" y="33"/>
                      </a:cubicBezTo>
                      <a:cubicBezTo>
                        <a:pt x="58" y="36"/>
                        <a:pt x="58" y="33"/>
                        <a:pt x="62" y="33"/>
                      </a:cubicBezTo>
                      <a:cubicBezTo>
                        <a:pt x="66" y="32"/>
                        <a:pt x="73" y="36"/>
                        <a:pt x="70" y="29"/>
                      </a:cubicBezTo>
                      <a:cubicBezTo>
                        <a:pt x="68" y="23"/>
                        <a:pt x="70" y="17"/>
                        <a:pt x="58" y="9"/>
                      </a:cubicBezTo>
                      <a:cubicBezTo>
                        <a:pt x="46" y="0"/>
                        <a:pt x="33" y="8"/>
                        <a:pt x="29" y="10"/>
                      </a:cubicBezTo>
                      <a:cubicBezTo>
                        <a:pt x="25" y="13"/>
                        <a:pt x="14" y="18"/>
                        <a:pt x="10" y="26"/>
                      </a:cubicBezTo>
                      <a:cubicBezTo>
                        <a:pt x="7" y="32"/>
                        <a:pt x="0" y="41"/>
                        <a:pt x="5" y="46"/>
                      </a:cubicBezTo>
                      <a:close/>
                    </a:path>
                  </a:pathLst>
                </a:custGeom>
                <a:solidFill>
                  <a:srgbClr val="F7C4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37" name="Freeform 282"/>
                <p:cNvSpPr>
                  <a:spLocks/>
                </p:cNvSpPr>
                <p:nvPr/>
              </p:nvSpPr>
              <p:spPr bwMode="auto">
                <a:xfrm>
                  <a:off x="1244" y="1896"/>
                  <a:ext cx="107" cy="162"/>
                </a:xfrm>
                <a:custGeom>
                  <a:avLst/>
                  <a:gdLst>
                    <a:gd name="T0" fmla="*/ 325 w 82"/>
                    <a:gd name="T1" fmla="*/ 259 h 120"/>
                    <a:gd name="T2" fmla="*/ 369 w 82"/>
                    <a:gd name="T3" fmla="*/ 12 h 120"/>
                    <a:gd name="T4" fmla="*/ 322 w 82"/>
                    <a:gd name="T5" fmla="*/ 16 h 120"/>
                    <a:gd name="T6" fmla="*/ 264 w 82"/>
                    <a:gd name="T7" fmla="*/ 16 h 120"/>
                    <a:gd name="T8" fmla="*/ 202 w 82"/>
                    <a:gd name="T9" fmla="*/ 0 h 120"/>
                    <a:gd name="T10" fmla="*/ 116 w 82"/>
                    <a:gd name="T11" fmla="*/ 22 h 120"/>
                    <a:gd name="T12" fmla="*/ 38 w 82"/>
                    <a:gd name="T13" fmla="*/ 100 h 120"/>
                    <a:gd name="T14" fmla="*/ 38 w 82"/>
                    <a:gd name="T15" fmla="*/ 89 h 120"/>
                    <a:gd name="T16" fmla="*/ 0 w 82"/>
                    <a:gd name="T17" fmla="*/ 350 h 120"/>
                    <a:gd name="T18" fmla="*/ 210 w 82"/>
                    <a:gd name="T19" fmla="*/ 714 h 120"/>
                    <a:gd name="T20" fmla="*/ 322 w 82"/>
                    <a:gd name="T21" fmla="*/ 463 h 120"/>
                    <a:gd name="T22" fmla="*/ 325 w 82"/>
                    <a:gd name="T23" fmla="*/ 259 h 1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2" h="120">
                      <a:moveTo>
                        <a:pt x="66" y="43"/>
                      </a:moveTo>
                      <a:cubicBezTo>
                        <a:pt x="82" y="33"/>
                        <a:pt x="82" y="14"/>
                        <a:pt x="74" y="2"/>
                      </a:cubicBezTo>
                      <a:cubicBezTo>
                        <a:pt x="72" y="4"/>
                        <a:pt x="68" y="2"/>
                        <a:pt x="65" y="3"/>
                      </a:cubicBezTo>
                      <a:cubicBezTo>
                        <a:pt x="61" y="3"/>
                        <a:pt x="61" y="6"/>
                        <a:pt x="54" y="3"/>
                      </a:cubicBezTo>
                      <a:cubicBezTo>
                        <a:pt x="49" y="4"/>
                        <a:pt x="47" y="4"/>
                        <a:pt x="41" y="0"/>
                      </a:cubicBezTo>
                      <a:cubicBezTo>
                        <a:pt x="40" y="3"/>
                        <a:pt x="31" y="4"/>
                        <a:pt x="24" y="4"/>
                      </a:cubicBezTo>
                      <a:cubicBezTo>
                        <a:pt x="18" y="4"/>
                        <a:pt x="12" y="9"/>
                        <a:pt x="8" y="16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3" y="25"/>
                        <a:pt x="0" y="38"/>
                        <a:pt x="0" y="58"/>
                      </a:cubicBezTo>
                      <a:cubicBezTo>
                        <a:pt x="0" y="101"/>
                        <a:pt x="20" y="117"/>
                        <a:pt x="42" y="118"/>
                      </a:cubicBezTo>
                      <a:cubicBezTo>
                        <a:pt x="58" y="120"/>
                        <a:pt x="82" y="99"/>
                        <a:pt x="65" y="76"/>
                      </a:cubicBezTo>
                      <a:cubicBezTo>
                        <a:pt x="69" y="69"/>
                        <a:pt x="76" y="61"/>
                        <a:pt x="66" y="43"/>
                      </a:cubicBezTo>
                      <a:close/>
                    </a:path>
                  </a:pathLst>
                </a:custGeom>
                <a:solidFill>
                  <a:srgbClr val="BF89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38" name="Freeform 283"/>
                <p:cNvSpPr>
                  <a:spLocks/>
                </p:cNvSpPr>
                <p:nvPr/>
              </p:nvSpPr>
              <p:spPr bwMode="auto">
                <a:xfrm>
                  <a:off x="1318" y="1954"/>
                  <a:ext cx="12" cy="6"/>
                </a:xfrm>
                <a:custGeom>
                  <a:avLst/>
                  <a:gdLst>
                    <a:gd name="T0" fmla="*/ 0 w 9"/>
                    <a:gd name="T1" fmla="*/ 48 h 4"/>
                    <a:gd name="T2" fmla="*/ 49 w 9"/>
                    <a:gd name="T3" fmla="*/ 0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" h="4">
                      <a:moveTo>
                        <a:pt x="0" y="4"/>
                      </a:moveTo>
                      <a:cubicBezTo>
                        <a:pt x="5" y="3"/>
                        <a:pt x="9" y="0"/>
                        <a:pt x="9" y="0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39" name="Freeform 284"/>
                <p:cNvSpPr>
                  <a:spLocks/>
                </p:cNvSpPr>
                <p:nvPr/>
              </p:nvSpPr>
              <p:spPr bwMode="auto">
                <a:xfrm>
                  <a:off x="1322" y="1991"/>
                  <a:ext cx="7" cy="8"/>
                </a:xfrm>
                <a:custGeom>
                  <a:avLst/>
                  <a:gdLst>
                    <a:gd name="T0" fmla="*/ 1 w 5"/>
                    <a:gd name="T1" fmla="*/ 0 h 6"/>
                    <a:gd name="T2" fmla="*/ 39 w 5"/>
                    <a:gd name="T3" fmla="*/ 36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6">
                      <a:moveTo>
                        <a:pt x="1" y="0"/>
                      </a:moveTo>
                      <a:cubicBezTo>
                        <a:pt x="1" y="0"/>
                        <a:pt x="0" y="0"/>
                        <a:pt x="5" y="6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40" name="Freeform 285"/>
                <p:cNvSpPr>
                  <a:spLocks/>
                </p:cNvSpPr>
                <p:nvPr/>
              </p:nvSpPr>
              <p:spPr bwMode="auto">
                <a:xfrm>
                  <a:off x="1244" y="1896"/>
                  <a:ext cx="107" cy="162"/>
                </a:xfrm>
                <a:custGeom>
                  <a:avLst/>
                  <a:gdLst>
                    <a:gd name="T0" fmla="*/ 325 w 82"/>
                    <a:gd name="T1" fmla="*/ 259 h 120"/>
                    <a:gd name="T2" fmla="*/ 369 w 82"/>
                    <a:gd name="T3" fmla="*/ 12 h 120"/>
                    <a:gd name="T4" fmla="*/ 322 w 82"/>
                    <a:gd name="T5" fmla="*/ 16 h 120"/>
                    <a:gd name="T6" fmla="*/ 264 w 82"/>
                    <a:gd name="T7" fmla="*/ 16 h 120"/>
                    <a:gd name="T8" fmla="*/ 202 w 82"/>
                    <a:gd name="T9" fmla="*/ 0 h 120"/>
                    <a:gd name="T10" fmla="*/ 116 w 82"/>
                    <a:gd name="T11" fmla="*/ 22 h 120"/>
                    <a:gd name="T12" fmla="*/ 38 w 82"/>
                    <a:gd name="T13" fmla="*/ 100 h 120"/>
                    <a:gd name="T14" fmla="*/ 38 w 82"/>
                    <a:gd name="T15" fmla="*/ 89 h 120"/>
                    <a:gd name="T16" fmla="*/ 0 w 82"/>
                    <a:gd name="T17" fmla="*/ 350 h 120"/>
                    <a:gd name="T18" fmla="*/ 210 w 82"/>
                    <a:gd name="T19" fmla="*/ 714 h 120"/>
                    <a:gd name="T20" fmla="*/ 322 w 82"/>
                    <a:gd name="T21" fmla="*/ 463 h 120"/>
                    <a:gd name="T22" fmla="*/ 325 w 82"/>
                    <a:gd name="T23" fmla="*/ 259 h 1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2" h="120">
                      <a:moveTo>
                        <a:pt x="66" y="43"/>
                      </a:moveTo>
                      <a:cubicBezTo>
                        <a:pt x="82" y="33"/>
                        <a:pt x="82" y="14"/>
                        <a:pt x="74" y="2"/>
                      </a:cubicBezTo>
                      <a:cubicBezTo>
                        <a:pt x="72" y="4"/>
                        <a:pt x="68" y="2"/>
                        <a:pt x="65" y="3"/>
                      </a:cubicBezTo>
                      <a:cubicBezTo>
                        <a:pt x="61" y="3"/>
                        <a:pt x="61" y="6"/>
                        <a:pt x="54" y="3"/>
                      </a:cubicBezTo>
                      <a:cubicBezTo>
                        <a:pt x="49" y="4"/>
                        <a:pt x="47" y="4"/>
                        <a:pt x="41" y="0"/>
                      </a:cubicBezTo>
                      <a:cubicBezTo>
                        <a:pt x="40" y="3"/>
                        <a:pt x="31" y="4"/>
                        <a:pt x="24" y="4"/>
                      </a:cubicBezTo>
                      <a:cubicBezTo>
                        <a:pt x="18" y="4"/>
                        <a:pt x="12" y="9"/>
                        <a:pt x="8" y="16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3" y="25"/>
                        <a:pt x="0" y="38"/>
                        <a:pt x="0" y="58"/>
                      </a:cubicBezTo>
                      <a:cubicBezTo>
                        <a:pt x="0" y="101"/>
                        <a:pt x="20" y="117"/>
                        <a:pt x="42" y="118"/>
                      </a:cubicBezTo>
                      <a:cubicBezTo>
                        <a:pt x="58" y="120"/>
                        <a:pt x="82" y="99"/>
                        <a:pt x="65" y="76"/>
                      </a:cubicBezTo>
                      <a:cubicBezTo>
                        <a:pt x="69" y="69"/>
                        <a:pt x="76" y="61"/>
                        <a:pt x="66" y="43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41" name="Freeform 286"/>
                <p:cNvSpPr>
                  <a:spLocks/>
                </p:cNvSpPr>
                <p:nvPr/>
              </p:nvSpPr>
              <p:spPr bwMode="auto">
                <a:xfrm>
                  <a:off x="1284" y="2006"/>
                  <a:ext cx="49" cy="44"/>
                </a:xfrm>
                <a:custGeom>
                  <a:avLst/>
                  <a:gdLst>
                    <a:gd name="T0" fmla="*/ 151 w 37"/>
                    <a:gd name="T1" fmla="*/ 0 h 33"/>
                    <a:gd name="T2" fmla="*/ 150 w 37"/>
                    <a:gd name="T3" fmla="*/ 140 h 33"/>
                    <a:gd name="T4" fmla="*/ 0 w 37"/>
                    <a:gd name="T5" fmla="*/ 149 h 33"/>
                    <a:gd name="T6" fmla="*/ 151 w 37"/>
                    <a:gd name="T7" fmla="*/ 0 h 3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" h="33">
                      <a:moveTo>
                        <a:pt x="28" y="0"/>
                      </a:moveTo>
                      <a:cubicBezTo>
                        <a:pt x="35" y="6"/>
                        <a:pt x="37" y="16"/>
                        <a:pt x="27" y="25"/>
                      </a:cubicBezTo>
                      <a:cubicBezTo>
                        <a:pt x="16" y="33"/>
                        <a:pt x="0" y="26"/>
                        <a:pt x="0" y="26"/>
                      </a:cubicBezTo>
                      <a:cubicBezTo>
                        <a:pt x="10" y="27"/>
                        <a:pt x="35" y="22"/>
                        <a:pt x="28" y="0"/>
                      </a:cubicBezTo>
                      <a:close/>
                    </a:path>
                  </a:pathLst>
                </a:custGeom>
                <a:solidFill>
                  <a:srgbClr val="AC63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42" name="Freeform 287"/>
                <p:cNvSpPr>
                  <a:spLocks/>
                </p:cNvSpPr>
                <p:nvPr/>
              </p:nvSpPr>
              <p:spPr bwMode="auto">
                <a:xfrm>
                  <a:off x="1326" y="1964"/>
                  <a:ext cx="8" cy="21"/>
                </a:xfrm>
                <a:custGeom>
                  <a:avLst/>
                  <a:gdLst>
                    <a:gd name="T0" fmla="*/ 0 w 6"/>
                    <a:gd name="T1" fmla="*/ 0 h 16"/>
                    <a:gd name="T2" fmla="*/ 12 w 6"/>
                    <a:gd name="T3" fmla="*/ 84 h 1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" h="16">
                      <a:moveTo>
                        <a:pt x="0" y="0"/>
                      </a:moveTo>
                      <a:cubicBezTo>
                        <a:pt x="6" y="4"/>
                        <a:pt x="5" y="8"/>
                        <a:pt x="2" y="16"/>
                      </a:cubicBezTo>
                    </a:path>
                  </a:pathLst>
                </a:custGeom>
                <a:solidFill>
                  <a:srgbClr val="AC63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43" name="Freeform 288"/>
                <p:cNvSpPr>
                  <a:spLocks/>
                </p:cNvSpPr>
                <p:nvPr/>
              </p:nvSpPr>
              <p:spPr bwMode="auto">
                <a:xfrm>
                  <a:off x="1322" y="1909"/>
                  <a:ext cx="21" cy="40"/>
                </a:xfrm>
                <a:custGeom>
                  <a:avLst/>
                  <a:gdLst>
                    <a:gd name="T0" fmla="*/ 64 w 16"/>
                    <a:gd name="T1" fmla="*/ 0 h 30"/>
                    <a:gd name="T2" fmla="*/ 0 w 16"/>
                    <a:gd name="T3" fmla="*/ 169 h 30"/>
                    <a:gd name="T4" fmla="*/ 64 w 16"/>
                    <a:gd name="T5" fmla="*/ 0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" h="30">
                      <a:moveTo>
                        <a:pt x="12" y="0"/>
                      </a:moveTo>
                      <a:cubicBezTo>
                        <a:pt x="16" y="19"/>
                        <a:pt x="11" y="25"/>
                        <a:pt x="0" y="30"/>
                      </a:cubicBezTo>
                      <a:cubicBezTo>
                        <a:pt x="4" y="24"/>
                        <a:pt x="11" y="12"/>
                        <a:pt x="12" y="0"/>
                      </a:cubicBezTo>
                      <a:close/>
                    </a:path>
                  </a:pathLst>
                </a:custGeom>
                <a:solidFill>
                  <a:srgbClr val="AC63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44" name="Freeform 289"/>
                <p:cNvSpPr>
                  <a:spLocks/>
                </p:cNvSpPr>
                <p:nvPr/>
              </p:nvSpPr>
              <p:spPr bwMode="auto">
                <a:xfrm>
                  <a:off x="1267" y="1859"/>
                  <a:ext cx="50" cy="33"/>
                </a:xfrm>
                <a:custGeom>
                  <a:avLst/>
                  <a:gdLst>
                    <a:gd name="T0" fmla="*/ 0 w 38"/>
                    <a:gd name="T1" fmla="*/ 135 h 25"/>
                    <a:gd name="T2" fmla="*/ 197 w 38"/>
                    <a:gd name="T3" fmla="*/ 65 h 25"/>
                    <a:gd name="T4" fmla="*/ 136 w 38"/>
                    <a:gd name="T5" fmla="*/ 87 h 25"/>
                    <a:gd name="T6" fmla="*/ 78 w 38"/>
                    <a:gd name="T7" fmla="*/ 114 h 25"/>
                    <a:gd name="T8" fmla="*/ 37 w 38"/>
                    <a:gd name="T9" fmla="*/ 121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8" h="25">
                      <a:moveTo>
                        <a:pt x="0" y="25"/>
                      </a:moveTo>
                      <a:cubicBezTo>
                        <a:pt x="4" y="19"/>
                        <a:pt x="33" y="0"/>
                        <a:pt x="38" y="12"/>
                      </a:cubicBezTo>
                      <a:cubicBezTo>
                        <a:pt x="33" y="11"/>
                        <a:pt x="26" y="9"/>
                        <a:pt x="26" y="17"/>
                      </a:cubicBezTo>
                      <a:cubicBezTo>
                        <a:pt x="22" y="16"/>
                        <a:pt x="16" y="15"/>
                        <a:pt x="15" y="21"/>
                      </a:cubicBezTo>
                      <a:cubicBezTo>
                        <a:pt x="13" y="19"/>
                        <a:pt x="6" y="18"/>
                        <a:pt x="7" y="23"/>
                      </a:cubicBezTo>
                    </a:path>
                  </a:pathLst>
                </a:custGeom>
                <a:solidFill>
                  <a:srgbClr val="FDEF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45" name="Freeform 290"/>
                <p:cNvSpPr>
                  <a:spLocks/>
                </p:cNvSpPr>
                <p:nvPr/>
              </p:nvSpPr>
              <p:spPr bwMode="auto">
                <a:xfrm>
                  <a:off x="1248" y="1856"/>
                  <a:ext cx="95" cy="62"/>
                </a:xfrm>
                <a:custGeom>
                  <a:avLst/>
                  <a:gdLst>
                    <a:gd name="T0" fmla="*/ 27 w 73"/>
                    <a:gd name="T1" fmla="*/ 276 h 46"/>
                    <a:gd name="T2" fmla="*/ 102 w 73"/>
                    <a:gd name="T3" fmla="*/ 205 h 46"/>
                    <a:gd name="T4" fmla="*/ 183 w 73"/>
                    <a:gd name="T5" fmla="*/ 178 h 46"/>
                    <a:gd name="T6" fmla="*/ 247 w 73"/>
                    <a:gd name="T7" fmla="*/ 197 h 46"/>
                    <a:gd name="T8" fmla="*/ 302 w 73"/>
                    <a:gd name="T9" fmla="*/ 197 h 46"/>
                    <a:gd name="T10" fmla="*/ 338 w 73"/>
                    <a:gd name="T11" fmla="*/ 174 h 46"/>
                    <a:gd name="T12" fmla="*/ 282 w 73"/>
                    <a:gd name="T13" fmla="*/ 54 h 46"/>
                    <a:gd name="T14" fmla="*/ 141 w 73"/>
                    <a:gd name="T15" fmla="*/ 58 h 46"/>
                    <a:gd name="T16" fmla="*/ 49 w 73"/>
                    <a:gd name="T17" fmla="*/ 155 h 46"/>
                    <a:gd name="T18" fmla="*/ 27 w 73"/>
                    <a:gd name="T19" fmla="*/ 276 h 4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3" h="46">
                      <a:moveTo>
                        <a:pt x="5" y="46"/>
                      </a:moveTo>
                      <a:cubicBezTo>
                        <a:pt x="9" y="39"/>
                        <a:pt x="15" y="34"/>
                        <a:pt x="21" y="34"/>
                      </a:cubicBezTo>
                      <a:cubicBezTo>
                        <a:pt x="28" y="34"/>
                        <a:pt x="37" y="33"/>
                        <a:pt x="38" y="30"/>
                      </a:cubicBezTo>
                      <a:cubicBezTo>
                        <a:pt x="44" y="34"/>
                        <a:pt x="46" y="34"/>
                        <a:pt x="51" y="33"/>
                      </a:cubicBezTo>
                      <a:cubicBezTo>
                        <a:pt x="58" y="36"/>
                        <a:pt x="58" y="33"/>
                        <a:pt x="62" y="33"/>
                      </a:cubicBezTo>
                      <a:cubicBezTo>
                        <a:pt x="66" y="32"/>
                        <a:pt x="73" y="36"/>
                        <a:pt x="70" y="29"/>
                      </a:cubicBezTo>
                      <a:cubicBezTo>
                        <a:pt x="68" y="23"/>
                        <a:pt x="70" y="17"/>
                        <a:pt x="58" y="9"/>
                      </a:cubicBezTo>
                      <a:cubicBezTo>
                        <a:pt x="46" y="0"/>
                        <a:pt x="33" y="8"/>
                        <a:pt x="29" y="10"/>
                      </a:cubicBezTo>
                      <a:cubicBezTo>
                        <a:pt x="25" y="13"/>
                        <a:pt x="14" y="18"/>
                        <a:pt x="10" y="26"/>
                      </a:cubicBezTo>
                      <a:cubicBezTo>
                        <a:pt x="7" y="32"/>
                        <a:pt x="0" y="41"/>
                        <a:pt x="5" y="46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BA7C4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46" name="Freeform 291"/>
                <p:cNvSpPr>
                  <a:spLocks/>
                </p:cNvSpPr>
                <p:nvPr/>
              </p:nvSpPr>
              <p:spPr bwMode="auto">
                <a:xfrm>
                  <a:off x="1286" y="1867"/>
                  <a:ext cx="27" cy="13"/>
                </a:xfrm>
                <a:custGeom>
                  <a:avLst/>
                  <a:gdLst>
                    <a:gd name="T0" fmla="*/ 0 w 21"/>
                    <a:gd name="T1" fmla="*/ 49 h 10"/>
                    <a:gd name="T2" fmla="*/ 96 w 21"/>
                    <a:gd name="T3" fmla="*/ 16 h 1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1" h="10">
                      <a:moveTo>
                        <a:pt x="0" y="10"/>
                      </a:moveTo>
                      <a:cubicBezTo>
                        <a:pt x="9" y="3"/>
                        <a:pt x="17" y="0"/>
                        <a:pt x="21" y="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47" name="Freeform 292"/>
                <p:cNvSpPr>
                  <a:spLocks/>
                </p:cNvSpPr>
                <p:nvPr/>
              </p:nvSpPr>
              <p:spPr bwMode="auto">
                <a:xfrm>
                  <a:off x="1170" y="1389"/>
                  <a:ext cx="9" cy="8"/>
                </a:xfrm>
                <a:custGeom>
                  <a:avLst/>
                  <a:gdLst>
                    <a:gd name="T0" fmla="*/ 31 w 7"/>
                    <a:gd name="T1" fmla="*/ 36 h 6"/>
                    <a:gd name="T2" fmla="*/ 0 w 7"/>
                    <a:gd name="T3" fmla="*/ 0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6">
                      <a:moveTo>
                        <a:pt x="7" y="6"/>
                      </a:moveTo>
                      <a:cubicBezTo>
                        <a:pt x="5" y="3"/>
                        <a:pt x="3" y="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48" name="Freeform 293"/>
                <p:cNvSpPr>
                  <a:spLocks/>
                </p:cNvSpPr>
                <p:nvPr/>
              </p:nvSpPr>
              <p:spPr bwMode="auto">
                <a:xfrm>
                  <a:off x="1219" y="1369"/>
                  <a:ext cx="20" cy="14"/>
                </a:xfrm>
                <a:custGeom>
                  <a:avLst/>
                  <a:gdLst>
                    <a:gd name="T0" fmla="*/ 85 w 15"/>
                    <a:gd name="T1" fmla="*/ 47 h 11"/>
                    <a:gd name="T2" fmla="*/ 0 w 15"/>
                    <a:gd name="T3" fmla="*/ 28 h 11"/>
                    <a:gd name="T4" fmla="*/ 64 w 15"/>
                    <a:gd name="T5" fmla="*/ 37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11">
                      <a:moveTo>
                        <a:pt x="15" y="11"/>
                      </a:moveTo>
                      <a:cubicBezTo>
                        <a:pt x="14" y="3"/>
                        <a:pt x="6" y="0"/>
                        <a:pt x="0" y="6"/>
                      </a:cubicBezTo>
                      <a:cubicBezTo>
                        <a:pt x="6" y="3"/>
                        <a:pt x="8" y="5"/>
                        <a:pt x="11" y="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49" name="Freeform 294"/>
                <p:cNvSpPr>
                  <a:spLocks/>
                </p:cNvSpPr>
                <p:nvPr/>
              </p:nvSpPr>
              <p:spPr bwMode="auto">
                <a:xfrm>
                  <a:off x="1708" y="1369"/>
                  <a:ext cx="18" cy="14"/>
                </a:xfrm>
                <a:custGeom>
                  <a:avLst/>
                  <a:gdLst>
                    <a:gd name="T0" fmla="*/ 0 w 14"/>
                    <a:gd name="T1" fmla="*/ 47 h 11"/>
                    <a:gd name="T2" fmla="*/ 64 w 14"/>
                    <a:gd name="T3" fmla="*/ 28 h 11"/>
                    <a:gd name="T4" fmla="*/ 13 w 14"/>
                    <a:gd name="T5" fmla="*/ 37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" h="11">
                      <a:moveTo>
                        <a:pt x="0" y="11"/>
                      </a:moveTo>
                      <a:cubicBezTo>
                        <a:pt x="0" y="3"/>
                        <a:pt x="9" y="0"/>
                        <a:pt x="14" y="6"/>
                      </a:cubicBezTo>
                      <a:cubicBezTo>
                        <a:pt x="9" y="3"/>
                        <a:pt x="6" y="5"/>
                        <a:pt x="3" y="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50" name="Freeform 295"/>
                <p:cNvSpPr>
                  <a:spLocks/>
                </p:cNvSpPr>
                <p:nvPr/>
              </p:nvSpPr>
              <p:spPr bwMode="auto">
                <a:xfrm>
                  <a:off x="1557" y="1864"/>
                  <a:ext cx="83" cy="43"/>
                </a:xfrm>
                <a:custGeom>
                  <a:avLst/>
                  <a:gdLst>
                    <a:gd name="T0" fmla="*/ 13 w 64"/>
                    <a:gd name="T1" fmla="*/ 157 h 32"/>
                    <a:gd name="T2" fmla="*/ 75 w 64"/>
                    <a:gd name="T3" fmla="*/ 151 h 32"/>
                    <a:gd name="T4" fmla="*/ 162 w 64"/>
                    <a:gd name="T5" fmla="*/ 117 h 32"/>
                    <a:gd name="T6" fmla="*/ 244 w 64"/>
                    <a:gd name="T7" fmla="*/ 141 h 32"/>
                    <a:gd name="T8" fmla="*/ 306 w 64"/>
                    <a:gd name="T9" fmla="*/ 153 h 32"/>
                    <a:gd name="T10" fmla="*/ 175 w 64"/>
                    <a:gd name="T11" fmla="*/ 1 h 32"/>
                    <a:gd name="T12" fmla="*/ 83 w 64"/>
                    <a:gd name="T13" fmla="*/ 22 h 32"/>
                    <a:gd name="T14" fmla="*/ 13 w 64"/>
                    <a:gd name="T15" fmla="*/ 157 h 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4" h="32">
                      <a:moveTo>
                        <a:pt x="3" y="27"/>
                      </a:moveTo>
                      <a:cubicBezTo>
                        <a:pt x="7" y="27"/>
                        <a:pt x="12" y="32"/>
                        <a:pt x="16" y="25"/>
                      </a:cubicBezTo>
                      <a:cubicBezTo>
                        <a:pt x="19" y="18"/>
                        <a:pt x="28" y="20"/>
                        <a:pt x="34" y="20"/>
                      </a:cubicBezTo>
                      <a:cubicBezTo>
                        <a:pt x="42" y="23"/>
                        <a:pt x="47" y="27"/>
                        <a:pt x="51" y="24"/>
                      </a:cubicBezTo>
                      <a:cubicBezTo>
                        <a:pt x="60" y="26"/>
                        <a:pt x="63" y="29"/>
                        <a:pt x="64" y="26"/>
                      </a:cubicBezTo>
                      <a:cubicBezTo>
                        <a:pt x="64" y="23"/>
                        <a:pt x="53" y="2"/>
                        <a:pt x="37" y="1"/>
                      </a:cubicBezTo>
                      <a:cubicBezTo>
                        <a:pt x="25" y="1"/>
                        <a:pt x="26" y="0"/>
                        <a:pt x="17" y="4"/>
                      </a:cubicBezTo>
                      <a:cubicBezTo>
                        <a:pt x="8" y="7"/>
                        <a:pt x="0" y="20"/>
                        <a:pt x="3" y="27"/>
                      </a:cubicBezTo>
                      <a:close/>
                    </a:path>
                  </a:pathLst>
                </a:custGeom>
                <a:solidFill>
                  <a:srgbClr val="F7C4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51" name="Freeform 296"/>
                <p:cNvSpPr>
                  <a:spLocks/>
                </p:cNvSpPr>
                <p:nvPr/>
              </p:nvSpPr>
              <p:spPr bwMode="auto">
                <a:xfrm>
                  <a:off x="1553" y="1888"/>
                  <a:ext cx="107" cy="166"/>
                </a:xfrm>
                <a:custGeom>
                  <a:avLst/>
                  <a:gdLst>
                    <a:gd name="T0" fmla="*/ 325 w 82"/>
                    <a:gd name="T1" fmla="*/ 40 h 123"/>
                    <a:gd name="T2" fmla="*/ 330 w 82"/>
                    <a:gd name="T3" fmla="*/ 49 h 123"/>
                    <a:gd name="T4" fmla="*/ 264 w 82"/>
                    <a:gd name="T5" fmla="*/ 36 h 123"/>
                    <a:gd name="T6" fmla="*/ 183 w 82"/>
                    <a:gd name="T7" fmla="*/ 12 h 123"/>
                    <a:gd name="T8" fmla="*/ 95 w 82"/>
                    <a:gd name="T9" fmla="*/ 40 h 123"/>
                    <a:gd name="T10" fmla="*/ 29 w 82"/>
                    <a:gd name="T11" fmla="*/ 54 h 123"/>
                    <a:gd name="T12" fmla="*/ 78 w 82"/>
                    <a:gd name="T13" fmla="*/ 278 h 123"/>
                    <a:gd name="T14" fmla="*/ 87 w 82"/>
                    <a:gd name="T15" fmla="*/ 478 h 123"/>
                    <a:gd name="T16" fmla="*/ 197 w 82"/>
                    <a:gd name="T17" fmla="*/ 730 h 123"/>
                    <a:gd name="T18" fmla="*/ 407 w 82"/>
                    <a:gd name="T19" fmla="*/ 360 h 123"/>
                    <a:gd name="T20" fmla="*/ 325 w 82"/>
                    <a:gd name="T21" fmla="*/ 40 h 1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2" h="123">
                      <a:moveTo>
                        <a:pt x="66" y="7"/>
                      </a:moveTo>
                      <a:cubicBezTo>
                        <a:pt x="66" y="7"/>
                        <a:pt x="67" y="8"/>
                        <a:pt x="67" y="8"/>
                      </a:cubicBezTo>
                      <a:cubicBezTo>
                        <a:pt x="66" y="11"/>
                        <a:pt x="63" y="8"/>
                        <a:pt x="54" y="6"/>
                      </a:cubicBezTo>
                      <a:cubicBezTo>
                        <a:pt x="50" y="9"/>
                        <a:pt x="45" y="5"/>
                        <a:pt x="37" y="2"/>
                      </a:cubicBezTo>
                      <a:cubicBezTo>
                        <a:pt x="31" y="2"/>
                        <a:pt x="22" y="0"/>
                        <a:pt x="19" y="7"/>
                      </a:cubicBezTo>
                      <a:cubicBezTo>
                        <a:pt x="15" y="14"/>
                        <a:pt x="10" y="9"/>
                        <a:pt x="6" y="9"/>
                      </a:cubicBezTo>
                      <a:cubicBezTo>
                        <a:pt x="0" y="21"/>
                        <a:pt x="2" y="37"/>
                        <a:pt x="16" y="46"/>
                      </a:cubicBezTo>
                      <a:cubicBezTo>
                        <a:pt x="6" y="64"/>
                        <a:pt x="14" y="72"/>
                        <a:pt x="18" y="79"/>
                      </a:cubicBezTo>
                      <a:cubicBezTo>
                        <a:pt x="1" y="102"/>
                        <a:pt x="24" y="123"/>
                        <a:pt x="40" y="121"/>
                      </a:cubicBezTo>
                      <a:cubicBezTo>
                        <a:pt x="62" y="120"/>
                        <a:pt x="82" y="104"/>
                        <a:pt x="82" y="60"/>
                      </a:cubicBezTo>
                      <a:cubicBezTo>
                        <a:pt x="82" y="32"/>
                        <a:pt x="76" y="16"/>
                        <a:pt x="66" y="7"/>
                      </a:cubicBezTo>
                      <a:close/>
                    </a:path>
                  </a:pathLst>
                </a:custGeom>
                <a:solidFill>
                  <a:srgbClr val="BF89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52" name="Freeform 297"/>
                <p:cNvSpPr>
                  <a:spLocks/>
                </p:cNvSpPr>
                <p:nvPr/>
              </p:nvSpPr>
              <p:spPr bwMode="auto">
                <a:xfrm>
                  <a:off x="1553" y="1888"/>
                  <a:ext cx="107" cy="166"/>
                </a:xfrm>
                <a:custGeom>
                  <a:avLst/>
                  <a:gdLst>
                    <a:gd name="T0" fmla="*/ 325 w 82"/>
                    <a:gd name="T1" fmla="*/ 40 h 123"/>
                    <a:gd name="T2" fmla="*/ 330 w 82"/>
                    <a:gd name="T3" fmla="*/ 49 h 123"/>
                    <a:gd name="T4" fmla="*/ 264 w 82"/>
                    <a:gd name="T5" fmla="*/ 36 h 123"/>
                    <a:gd name="T6" fmla="*/ 183 w 82"/>
                    <a:gd name="T7" fmla="*/ 12 h 123"/>
                    <a:gd name="T8" fmla="*/ 95 w 82"/>
                    <a:gd name="T9" fmla="*/ 40 h 123"/>
                    <a:gd name="T10" fmla="*/ 29 w 82"/>
                    <a:gd name="T11" fmla="*/ 54 h 123"/>
                    <a:gd name="T12" fmla="*/ 78 w 82"/>
                    <a:gd name="T13" fmla="*/ 278 h 123"/>
                    <a:gd name="T14" fmla="*/ 87 w 82"/>
                    <a:gd name="T15" fmla="*/ 478 h 123"/>
                    <a:gd name="T16" fmla="*/ 197 w 82"/>
                    <a:gd name="T17" fmla="*/ 730 h 123"/>
                    <a:gd name="T18" fmla="*/ 407 w 82"/>
                    <a:gd name="T19" fmla="*/ 360 h 123"/>
                    <a:gd name="T20" fmla="*/ 325 w 82"/>
                    <a:gd name="T21" fmla="*/ 40 h 1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2" h="123">
                      <a:moveTo>
                        <a:pt x="66" y="7"/>
                      </a:moveTo>
                      <a:cubicBezTo>
                        <a:pt x="66" y="7"/>
                        <a:pt x="67" y="8"/>
                        <a:pt x="67" y="8"/>
                      </a:cubicBezTo>
                      <a:cubicBezTo>
                        <a:pt x="66" y="11"/>
                        <a:pt x="63" y="8"/>
                        <a:pt x="54" y="6"/>
                      </a:cubicBezTo>
                      <a:cubicBezTo>
                        <a:pt x="50" y="9"/>
                        <a:pt x="45" y="5"/>
                        <a:pt x="37" y="2"/>
                      </a:cubicBezTo>
                      <a:cubicBezTo>
                        <a:pt x="31" y="2"/>
                        <a:pt x="22" y="0"/>
                        <a:pt x="19" y="7"/>
                      </a:cubicBezTo>
                      <a:cubicBezTo>
                        <a:pt x="15" y="14"/>
                        <a:pt x="10" y="9"/>
                        <a:pt x="6" y="9"/>
                      </a:cubicBezTo>
                      <a:cubicBezTo>
                        <a:pt x="0" y="21"/>
                        <a:pt x="2" y="37"/>
                        <a:pt x="16" y="46"/>
                      </a:cubicBezTo>
                      <a:cubicBezTo>
                        <a:pt x="6" y="64"/>
                        <a:pt x="14" y="72"/>
                        <a:pt x="18" y="79"/>
                      </a:cubicBezTo>
                      <a:cubicBezTo>
                        <a:pt x="1" y="102"/>
                        <a:pt x="24" y="123"/>
                        <a:pt x="40" y="121"/>
                      </a:cubicBezTo>
                      <a:cubicBezTo>
                        <a:pt x="62" y="120"/>
                        <a:pt x="82" y="104"/>
                        <a:pt x="82" y="60"/>
                      </a:cubicBezTo>
                      <a:cubicBezTo>
                        <a:pt x="82" y="32"/>
                        <a:pt x="76" y="16"/>
                        <a:pt x="66" y="7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53" name="Freeform 298"/>
                <p:cNvSpPr>
                  <a:spLocks/>
                </p:cNvSpPr>
                <p:nvPr/>
              </p:nvSpPr>
              <p:spPr bwMode="auto">
                <a:xfrm>
                  <a:off x="1574" y="1950"/>
                  <a:ext cx="11" cy="6"/>
                </a:xfrm>
                <a:custGeom>
                  <a:avLst/>
                  <a:gdLst>
                    <a:gd name="T0" fmla="*/ 0 w 9"/>
                    <a:gd name="T1" fmla="*/ 0 h 4"/>
                    <a:gd name="T2" fmla="*/ 29 w 9"/>
                    <a:gd name="T3" fmla="*/ 48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" h="4">
                      <a:moveTo>
                        <a:pt x="0" y="0"/>
                      </a:moveTo>
                      <a:cubicBezTo>
                        <a:pt x="0" y="0"/>
                        <a:pt x="5" y="3"/>
                        <a:pt x="9" y="4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54" name="Freeform 299"/>
                <p:cNvSpPr>
                  <a:spLocks/>
                </p:cNvSpPr>
                <p:nvPr/>
              </p:nvSpPr>
              <p:spPr bwMode="auto">
                <a:xfrm>
                  <a:off x="1576" y="1987"/>
                  <a:ext cx="5" cy="8"/>
                </a:xfrm>
                <a:custGeom>
                  <a:avLst/>
                  <a:gdLst>
                    <a:gd name="T0" fmla="*/ 0 w 4"/>
                    <a:gd name="T1" fmla="*/ 36 h 6"/>
                    <a:gd name="T2" fmla="*/ 13 w 4"/>
                    <a:gd name="T3" fmla="*/ 0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" h="6">
                      <a:moveTo>
                        <a:pt x="0" y="6"/>
                      </a:moveTo>
                      <a:cubicBezTo>
                        <a:pt x="4" y="0"/>
                        <a:pt x="3" y="0"/>
                        <a:pt x="3" y="0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55" name="Freeform 300"/>
                <p:cNvSpPr>
                  <a:spLocks/>
                </p:cNvSpPr>
                <p:nvPr/>
              </p:nvSpPr>
              <p:spPr bwMode="auto">
                <a:xfrm>
                  <a:off x="1563" y="1911"/>
                  <a:ext cx="20" cy="33"/>
                </a:xfrm>
                <a:custGeom>
                  <a:avLst/>
                  <a:gdLst>
                    <a:gd name="T0" fmla="*/ 1 w 15"/>
                    <a:gd name="T1" fmla="*/ 0 h 24"/>
                    <a:gd name="T2" fmla="*/ 85 w 15"/>
                    <a:gd name="T3" fmla="*/ 161 h 24"/>
                    <a:gd name="T4" fmla="*/ 1 w 15"/>
                    <a:gd name="T5" fmla="*/ 0 h 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24">
                      <a:moveTo>
                        <a:pt x="1" y="0"/>
                      </a:moveTo>
                      <a:cubicBezTo>
                        <a:pt x="0" y="10"/>
                        <a:pt x="5" y="21"/>
                        <a:pt x="15" y="24"/>
                      </a:cubicBezTo>
                      <a:cubicBezTo>
                        <a:pt x="12" y="22"/>
                        <a:pt x="0" y="7"/>
                        <a:pt x="1" y="0"/>
                      </a:cubicBezTo>
                      <a:close/>
                    </a:path>
                  </a:pathLst>
                </a:custGeom>
                <a:solidFill>
                  <a:srgbClr val="E7D7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56" name="Freeform 301"/>
                <p:cNvSpPr>
                  <a:spLocks/>
                </p:cNvSpPr>
                <p:nvPr/>
              </p:nvSpPr>
              <p:spPr bwMode="auto">
                <a:xfrm>
                  <a:off x="1570" y="1994"/>
                  <a:ext cx="18" cy="40"/>
                </a:xfrm>
                <a:custGeom>
                  <a:avLst/>
                  <a:gdLst>
                    <a:gd name="T0" fmla="*/ 64 w 14"/>
                    <a:gd name="T1" fmla="*/ 0 h 30"/>
                    <a:gd name="T2" fmla="*/ 50 w 14"/>
                    <a:gd name="T3" fmla="*/ 169 h 30"/>
                    <a:gd name="T4" fmla="*/ 64 w 14"/>
                    <a:gd name="T5" fmla="*/ 0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" h="30">
                      <a:moveTo>
                        <a:pt x="14" y="0"/>
                      </a:moveTo>
                      <a:cubicBezTo>
                        <a:pt x="8" y="8"/>
                        <a:pt x="0" y="19"/>
                        <a:pt x="11" y="30"/>
                      </a:cubicBezTo>
                      <a:cubicBezTo>
                        <a:pt x="10" y="25"/>
                        <a:pt x="10" y="7"/>
                        <a:pt x="14" y="0"/>
                      </a:cubicBezTo>
                      <a:close/>
                    </a:path>
                  </a:pathLst>
                </a:custGeom>
                <a:solidFill>
                  <a:srgbClr val="E7D7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57" name="Freeform 302"/>
                <p:cNvSpPr>
                  <a:spLocks/>
                </p:cNvSpPr>
                <p:nvPr/>
              </p:nvSpPr>
              <p:spPr bwMode="auto">
                <a:xfrm>
                  <a:off x="1570" y="1960"/>
                  <a:ext cx="6" cy="19"/>
                </a:xfrm>
                <a:custGeom>
                  <a:avLst/>
                  <a:gdLst>
                    <a:gd name="T0" fmla="*/ 14 w 5"/>
                    <a:gd name="T1" fmla="*/ 0 h 14"/>
                    <a:gd name="T2" fmla="*/ 2 w 5"/>
                    <a:gd name="T3" fmla="*/ 88 h 1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14">
                      <a:moveTo>
                        <a:pt x="5" y="0"/>
                      </a:moveTo>
                      <a:cubicBezTo>
                        <a:pt x="1" y="7"/>
                        <a:pt x="0" y="9"/>
                        <a:pt x="2" y="14"/>
                      </a:cubicBezTo>
                    </a:path>
                  </a:pathLst>
                </a:custGeom>
                <a:solidFill>
                  <a:srgbClr val="E7D7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58" name="Freeform 303"/>
                <p:cNvSpPr>
                  <a:spLocks/>
                </p:cNvSpPr>
                <p:nvPr/>
              </p:nvSpPr>
              <p:spPr bwMode="auto">
                <a:xfrm>
                  <a:off x="1602" y="1921"/>
                  <a:ext cx="59" cy="127"/>
                </a:xfrm>
                <a:custGeom>
                  <a:avLst/>
                  <a:gdLst>
                    <a:gd name="T0" fmla="*/ 165 w 45"/>
                    <a:gd name="T1" fmla="*/ 0 h 94"/>
                    <a:gd name="T2" fmla="*/ 0 w 45"/>
                    <a:gd name="T3" fmla="*/ 553 h 94"/>
                    <a:gd name="T4" fmla="*/ 165 w 45"/>
                    <a:gd name="T5" fmla="*/ 0 h 9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94">
                      <a:moveTo>
                        <a:pt x="33" y="0"/>
                      </a:moveTo>
                      <a:cubicBezTo>
                        <a:pt x="43" y="15"/>
                        <a:pt x="45" y="94"/>
                        <a:pt x="0" y="91"/>
                      </a:cubicBezTo>
                      <a:cubicBezTo>
                        <a:pt x="12" y="88"/>
                        <a:pt x="40" y="61"/>
                        <a:pt x="33" y="0"/>
                      </a:cubicBezTo>
                      <a:close/>
                    </a:path>
                  </a:pathLst>
                </a:custGeom>
                <a:solidFill>
                  <a:srgbClr val="AC63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59" name="Freeform 304"/>
                <p:cNvSpPr>
                  <a:spLocks/>
                </p:cNvSpPr>
                <p:nvPr/>
              </p:nvSpPr>
              <p:spPr bwMode="auto">
                <a:xfrm>
                  <a:off x="1570" y="1865"/>
                  <a:ext cx="35" cy="23"/>
                </a:xfrm>
                <a:custGeom>
                  <a:avLst/>
                  <a:gdLst>
                    <a:gd name="T0" fmla="*/ 0 w 27"/>
                    <a:gd name="T1" fmla="*/ 104 h 17"/>
                    <a:gd name="T2" fmla="*/ 126 w 27"/>
                    <a:gd name="T3" fmla="*/ 50 h 17"/>
                    <a:gd name="T4" fmla="*/ 89 w 27"/>
                    <a:gd name="T5" fmla="*/ 74 h 17"/>
                    <a:gd name="T6" fmla="*/ 58 w 27"/>
                    <a:gd name="T7" fmla="*/ 78 h 17"/>
                    <a:gd name="T8" fmla="*/ 22 w 27"/>
                    <a:gd name="T9" fmla="*/ 9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7" h="17">
                      <a:moveTo>
                        <a:pt x="0" y="17"/>
                      </a:moveTo>
                      <a:cubicBezTo>
                        <a:pt x="3" y="10"/>
                        <a:pt x="21" y="0"/>
                        <a:pt x="27" y="8"/>
                      </a:cubicBezTo>
                      <a:cubicBezTo>
                        <a:pt x="24" y="5"/>
                        <a:pt x="16" y="8"/>
                        <a:pt x="19" y="12"/>
                      </a:cubicBezTo>
                      <a:cubicBezTo>
                        <a:pt x="17" y="9"/>
                        <a:pt x="13" y="9"/>
                        <a:pt x="12" y="13"/>
                      </a:cubicBezTo>
                      <a:cubicBezTo>
                        <a:pt x="10" y="12"/>
                        <a:pt x="6" y="11"/>
                        <a:pt x="5" y="15"/>
                      </a:cubicBezTo>
                    </a:path>
                  </a:pathLst>
                </a:custGeom>
                <a:solidFill>
                  <a:srgbClr val="FDEF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60" name="Freeform 305"/>
                <p:cNvSpPr>
                  <a:spLocks/>
                </p:cNvSpPr>
                <p:nvPr/>
              </p:nvSpPr>
              <p:spPr bwMode="auto">
                <a:xfrm>
                  <a:off x="1557" y="1864"/>
                  <a:ext cx="83" cy="43"/>
                </a:xfrm>
                <a:custGeom>
                  <a:avLst/>
                  <a:gdLst>
                    <a:gd name="T0" fmla="*/ 13 w 64"/>
                    <a:gd name="T1" fmla="*/ 157 h 32"/>
                    <a:gd name="T2" fmla="*/ 75 w 64"/>
                    <a:gd name="T3" fmla="*/ 151 h 32"/>
                    <a:gd name="T4" fmla="*/ 162 w 64"/>
                    <a:gd name="T5" fmla="*/ 117 h 32"/>
                    <a:gd name="T6" fmla="*/ 244 w 64"/>
                    <a:gd name="T7" fmla="*/ 141 h 32"/>
                    <a:gd name="T8" fmla="*/ 306 w 64"/>
                    <a:gd name="T9" fmla="*/ 153 h 32"/>
                    <a:gd name="T10" fmla="*/ 175 w 64"/>
                    <a:gd name="T11" fmla="*/ 1 h 32"/>
                    <a:gd name="T12" fmla="*/ 83 w 64"/>
                    <a:gd name="T13" fmla="*/ 22 h 32"/>
                    <a:gd name="T14" fmla="*/ 13 w 64"/>
                    <a:gd name="T15" fmla="*/ 157 h 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4" h="32">
                      <a:moveTo>
                        <a:pt x="3" y="27"/>
                      </a:moveTo>
                      <a:cubicBezTo>
                        <a:pt x="7" y="27"/>
                        <a:pt x="12" y="32"/>
                        <a:pt x="16" y="25"/>
                      </a:cubicBezTo>
                      <a:cubicBezTo>
                        <a:pt x="19" y="18"/>
                        <a:pt x="28" y="20"/>
                        <a:pt x="34" y="20"/>
                      </a:cubicBezTo>
                      <a:cubicBezTo>
                        <a:pt x="42" y="23"/>
                        <a:pt x="47" y="27"/>
                        <a:pt x="51" y="24"/>
                      </a:cubicBezTo>
                      <a:cubicBezTo>
                        <a:pt x="60" y="26"/>
                        <a:pt x="63" y="29"/>
                        <a:pt x="64" y="26"/>
                      </a:cubicBezTo>
                      <a:cubicBezTo>
                        <a:pt x="64" y="23"/>
                        <a:pt x="53" y="2"/>
                        <a:pt x="37" y="1"/>
                      </a:cubicBezTo>
                      <a:cubicBezTo>
                        <a:pt x="25" y="1"/>
                        <a:pt x="26" y="0"/>
                        <a:pt x="17" y="4"/>
                      </a:cubicBezTo>
                      <a:cubicBezTo>
                        <a:pt x="8" y="7"/>
                        <a:pt x="0" y="20"/>
                        <a:pt x="3" y="27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61" name="Freeform 306"/>
                <p:cNvSpPr>
                  <a:spLocks/>
                </p:cNvSpPr>
                <p:nvPr/>
              </p:nvSpPr>
              <p:spPr bwMode="auto">
                <a:xfrm>
                  <a:off x="1576" y="2002"/>
                  <a:ext cx="5" cy="27"/>
                </a:xfrm>
                <a:custGeom>
                  <a:avLst/>
                  <a:gdLst>
                    <a:gd name="T0" fmla="*/ 16 w 4"/>
                    <a:gd name="T1" fmla="*/ 0 h 20"/>
                    <a:gd name="T2" fmla="*/ 13 w 4"/>
                    <a:gd name="T3" fmla="*/ 120 h 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" h="20">
                      <a:moveTo>
                        <a:pt x="4" y="0"/>
                      </a:moveTo>
                      <a:cubicBezTo>
                        <a:pt x="2" y="5"/>
                        <a:pt x="0" y="14"/>
                        <a:pt x="3" y="2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62" name="Freeform 307"/>
                <p:cNvSpPr>
                  <a:spLocks/>
                </p:cNvSpPr>
                <p:nvPr/>
              </p:nvSpPr>
              <p:spPr bwMode="auto">
                <a:xfrm>
                  <a:off x="1239" y="1320"/>
                  <a:ext cx="4" cy="30"/>
                </a:xfrm>
                <a:custGeom>
                  <a:avLst/>
                  <a:gdLst>
                    <a:gd name="T0" fmla="*/ 16 w 3"/>
                    <a:gd name="T1" fmla="*/ 0 h 22"/>
                    <a:gd name="T2" fmla="*/ 0 w 3"/>
                    <a:gd name="T3" fmla="*/ 142 h 2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" h="22">
                      <a:moveTo>
                        <a:pt x="3" y="0"/>
                      </a:moveTo>
                      <a:cubicBezTo>
                        <a:pt x="3" y="8"/>
                        <a:pt x="2" y="15"/>
                        <a:pt x="0" y="22"/>
                      </a:cubicBezTo>
                    </a:path>
                  </a:pathLst>
                </a:custGeom>
                <a:solidFill>
                  <a:srgbClr val="FEF6F2"/>
                </a:solidFill>
                <a:ln w="7938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63" name="Freeform 308"/>
                <p:cNvSpPr>
                  <a:spLocks/>
                </p:cNvSpPr>
                <p:nvPr/>
              </p:nvSpPr>
              <p:spPr bwMode="auto">
                <a:xfrm>
                  <a:off x="1239" y="1320"/>
                  <a:ext cx="4" cy="30"/>
                </a:xfrm>
                <a:custGeom>
                  <a:avLst/>
                  <a:gdLst>
                    <a:gd name="T0" fmla="*/ 16 w 3"/>
                    <a:gd name="T1" fmla="*/ 0 h 22"/>
                    <a:gd name="T2" fmla="*/ 0 w 3"/>
                    <a:gd name="T3" fmla="*/ 142 h 2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" h="22">
                      <a:moveTo>
                        <a:pt x="3" y="0"/>
                      </a:moveTo>
                      <a:cubicBezTo>
                        <a:pt x="3" y="8"/>
                        <a:pt x="2" y="15"/>
                        <a:pt x="0" y="22"/>
                      </a:cubicBezTo>
                    </a:path>
                  </a:pathLst>
                </a:custGeom>
                <a:noFill/>
                <a:ln w="7938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64" name="Freeform 309"/>
                <p:cNvSpPr>
                  <a:spLocks/>
                </p:cNvSpPr>
                <p:nvPr/>
              </p:nvSpPr>
              <p:spPr bwMode="auto">
                <a:xfrm>
                  <a:off x="1245" y="1320"/>
                  <a:ext cx="5" cy="30"/>
                </a:xfrm>
                <a:custGeom>
                  <a:avLst/>
                  <a:gdLst>
                    <a:gd name="T0" fmla="*/ 16 w 4"/>
                    <a:gd name="T1" fmla="*/ 0 h 22"/>
                    <a:gd name="T2" fmla="*/ 16 w 4"/>
                    <a:gd name="T3" fmla="*/ 68 h 22"/>
                    <a:gd name="T4" fmla="*/ 0 w 4"/>
                    <a:gd name="T5" fmla="*/ 142 h 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22">
                      <a:moveTo>
                        <a:pt x="4" y="0"/>
                      </a:moveTo>
                      <a:cubicBezTo>
                        <a:pt x="4" y="4"/>
                        <a:pt x="4" y="8"/>
                        <a:pt x="4" y="11"/>
                      </a:cubicBezTo>
                      <a:cubicBezTo>
                        <a:pt x="3" y="15"/>
                        <a:pt x="1" y="19"/>
                        <a:pt x="0" y="22"/>
                      </a:cubicBezTo>
                    </a:path>
                  </a:pathLst>
                </a:custGeom>
                <a:solidFill>
                  <a:srgbClr val="FEF6F2"/>
                </a:solidFill>
                <a:ln w="7938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65" name="Freeform 310"/>
                <p:cNvSpPr>
                  <a:spLocks/>
                </p:cNvSpPr>
                <p:nvPr/>
              </p:nvSpPr>
              <p:spPr bwMode="auto">
                <a:xfrm>
                  <a:off x="1245" y="1320"/>
                  <a:ext cx="5" cy="30"/>
                </a:xfrm>
                <a:custGeom>
                  <a:avLst/>
                  <a:gdLst>
                    <a:gd name="T0" fmla="*/ 16 w 4"/>
                    <a:gd name="T1" fmla="*/ 0 h 22"/>
                    <a:gd name="T2" fmla="*/ 16 w 4"/>
                    <a:gd name="T3" fmla="*/ 68 h 22"/>
                    <a:gd name="T4" fmla="*/ 0 w 4"/>
                    <a:gd name="T5" fmla="*/ 142 h 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22">
                      <a:moveTo>
                        <a:pt x="4" y="0"/>
                      </a:moveTo>
                      <a:cubicBezTo>
                        <a:pt x="4" y="4"/>
                        <a:pt x="4" y="8"/>
                        <a:pt x="4" y="11"/>
                      </a:cubicBezTo>
                      <a:cubicBezTo>
                        <a:pt x="3" y="15"/>
                        <a:pt x="1" y="19"/>
                        <a:pt x="0" y="22"/>
                      </a:cubicBezTo>
                    </a:path>
                  </a:pathLst>
                </a:custGeom>
                <a:noFill/>
                <a:ln w="7938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66" name="Freeform 311"/>
                <p:cNvSpPr>
                  <a:spLocks/>
                </p:cNvSpPr>
                <p:nvPr/>
              </p:nvSpPr>
              <p:spPr bwMode="auto">
                <a:xfrm>
                  <a:off x="1404" y="1657"/>
                  <a:ext cx="38" cy="40"/>
                </a:xfrm>
                <a:custGeom>
                  <a:avLst/>
                  <a:gdLst>
                    <a:gd name="T0" fmla="*/ 29 w 29"/>
                    <a:gd name="T1" fmla="*/ 1 h 29"/>
                    <a:gd name="T2" fmla="*/ 0 w 29"/>
                    <a:gd name="T3" fmla="*/ 0 h 29"/>
                    <a:gd name="T4" fmla="*/ 12 w 29"/>
                    <a:gd name="T5" fmla="*/ 160 h 29"/>
                    <a:gd name="T6" fmla="*/ 148 w 29"/>
                    <a:gd name="T7" fmla="*/ 166 h 29"/>
                    <a:gd name="T8" fmla="*/ 143 w 29"/>
                    <a:gd name="T9" fmla="*/ 145 h 29"/>
                    <a:gd name="T10" fmla="*/ 29 w 29"/>
                    <a:gd name="T11" fmla="*/ 1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9" h="29">
                      <a:moveTo>
                        <a:pt x="6" y="1"/>
                      </a:moveTo>
                      <a:cubicBezTo>
                        <a:pt x="2" y="1"/>
                        <a:pt x="0" y="1"/>
                        <a:pt x="0" y="0"/>
                      </a:cubicBezTo>
                      <a:cubicBezTo>
                        <a:pt x="2" y="9"/>
                        <a:pt x="0" y="16"/>
                        <a:pt x="2" y="23"/>
                      </a:cubicBezTo>
                      <a:cubicBezTo>
                        <a:pt x="5" y="27"/>
                        <a:pt x="25" y="29"/>
                        <a:pt x="29" y="24"/>
                      </a:cubicBezTo>
                      <a:cubicBezTo>
                        <a:pt x="29" y="24"/>
                        <a:pt x="28" y="23"/>
                        <a:pt x="28" y="21"/>
                      </a:cubicBezTo>
                      <a:cubicBezTo>
                        <a:pt x="19" y="16"/>
                        <a:pt x="11" y="10"/>
                        <a:pt x="6" y="1"/>
                      </a:cubicBez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67" name="Freeform 312"/>
                <p:cNvSpPr>
                  <a:spLocks/>
                </p:cNvSpPr>
                <p:nvPr/>
              </p:nvSpPr>
              <p:spPr bwMode="auto">
                <a:xfrm>
                  <a:off x="1394" y="1431"/>
                  <a:ext cx="41" cy="121"/>
                </a:xfrm>
                <a:custGeom>
                  <a:avLst/>
                  <a:gdLst>
                    <a:gd name="T0" fmla="*/ 142 w 32"/>
                    <a:gd name="T1" fmla="*/ 153 h 90"/>
                    <a:gd name="T2" fmla="*/ 136 w 32"/>
                    <a:gd name="T3" fmla="*/ 48 h 90"/>
                    <a:gd name="T4" fmla="*/ 1 w 32"/>
                    <a:gd name="T5" fmla="*/ 73 h 90"/>
                    <a:gd name="T6" fmla="*/ 10 w 32"/>
                    <a:gd name="T7" fmla="*/ 284 h 90"/>
                    <a:gd name="T8" fmla="*/ 0 w 32"/>
                    <a:gd name="T9" fmla="*/ 524 h 90"/>
                    <a:gd name="T10" fmla="*/ 0 w 32"/>
                    <a:gd name="T11" fmla="*/ 531 h 90"/>
                    <a:gd name="T12" fmla="*/ 46 w 32"/>
                    <a:gd name="T13" fmla="*/ 484 h 90"/>
                    <a:gd name="T14" fmla="*/ 76 w 32"/>
                    <a:gd name="T15" fmla="*/ 430 h 90"/>
                    <a:gd name="T16" fmla="*/ 127 w 32"/>
                    <a:gd name="T17" fmla="*/ 418 h 90"/>
                    <a:gd name="T18" fmla="*/ 124 w 32"/>
                    <a:gd name="T19" fmla="*/ 360 h 90"/>
                    <a:gd name="T20" fmla="*/ 142 w 32"/>
                    <a:gd name="T21" fmla="*/ 153 h 9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2" h="90">
                      <a:moveTo>
                        <a:pt x="32" y="26"/>
                      </a:moveTo>
                      <a:cubicBezTo>
                        <a:pt x="31" y="18"/>
                        <a:pt x="31" y="10"/>
                        <a:pt x="31" y="8"/>
                      </a:cubicBezTo>
                      <a:cubicBezTo>
                        <a:pt x="26" y="1"/>
                        <a:pt x="8" y="0"/>
                        <a:pt x="1" y="12"/>
                      </a:cubicBezTo>
                      <a:cubicBezTo>
                        <a:pt x="3" y="27"/>
                        <a:pt x="2" y="44"/>
                        <a:pt x="2" y="48"/>
                      </a:cubicBezTo>
                      <a:cubicBezTo>
                        <a:pt x="2" y="55"/>
                        <a:pt x="4" y="79"/>
                        <a:pt x="0" y="89"/>
                      </a:cubicBezTo>
                      <a:cubicBezTo>
                        <a:pt x="0" y="89"/>
                        <a:pt x="0" y="90"/>
                        <a:pt x="0" y="90"/>
                      </a:cubicBezTo>
                      <a:cubicBezTo>
                        <a:pt x="3" y="86"/>
                        <a:pt x="5" y="85"/>
                        <a:pt x="10" y="82"/>
                      </a:cubicBezTo>
                      <a:cubicBezTo>
                        <a:pt x="15" y="78"/>
                        <a:pt x="11" y="75"/>
                        <a:pt x="17" y="73"/>
                      </a:cubicBezTo>
                      <a:cubicBezTo>
                        <a:pt x="22" y="71"/>
                        <a:pt x="24" y="72"/>
                        <a:pt x="29" y="71"/>
                      </a:cubicBezTo>
                      <a:cubicBezTo>
                        <a:pt x="29" y="68"/>
                        <a:pt x="29" y="64"/>
                        <a:pt x="28" y="61"/>
                      </a:cubicBezTo>
                      <a:cubicBezTo>
                        <a:pt x="27" y="50"/>
                        <a:pt x="28" y="37"/>
                        <a:pt x="32" y="26"/>
                      </a:cubicBez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68" name="Freeform 313"/>
                <p:cNvSpPr>
                  <a:spLocks/>
                </p:cNvSpPr>
                <p:nvPr/>
              </p:nvSpPr>
              <p:spPr bwMode="auto">
                <a:xfrm>
                  <a:off x="1408" y="1513"/>
                  <a:ext cx="198" cy="192"/>
                </a:xfrm>
                <a:custGeom>
                  <a:avLst/>
                  <a:gdLst>
                    <a:gd name="T0" fmla="*/ 679 w 152"/>
                    <a:gd name="T1" fmla="*/ 352 h 142"/>
                    <a:gd name="T2" fmla="*/ 584 w 152"/>
                    <a:gd name="T3" fmla="*/ 192 h 142"/>
                    <a:gd name="T4" fmla="*/ 543 w 152"/>
                    <a:gd name="T5" fmla="*/ 203 h 142"/>
                    <a:gd name="T6" fmla="*/ 504 w 152"/>
                    <a:gd name="T7" fmla="*/ 203 h 142"/>
                    <a:gd name="T8" fmla="*/ 436 w 152"/>
                    <a:gd name="T9" fmla="*/ 170 h 142"/>
                    <a:gd name="T10" fmla="*/ 388 w 152"/>
                    <a:gd name="T11" fmla="*/ 135 h 142"/>
                    <a:gd name="T12" fmla="*/ 388 w 152"/>
                    <a:gd name="T13" fmla="*/ 78 h 142"/>
                    <a:gd name="T14" fmla="*/ 408 w 152"/>
                    <a:gd name="T15" fmla="*/ 41 h 142"/>
                    <a:gd name="T16" fmla="*/ 408 w 152"/>
                    <a:gd name="T17" fmla="*/ 41 h 142"/>
                    <a:gd name="T18" fmla="*/ 408 w 152"/>
                    <a:gd name="T19" fmla="*/ 30 h 142"/>
                    <a:gd name="T20" fmla="*/ 212 w 152"/>
                    <a:gd name="T21" fmla="*/ 55 h 142"/>
                    <a:gd name="T22" fmla="*/ 198 w 152"/>
                    <a:gd name="T23" fmla="*/ 124 h 142"/>
                    <a:gd name="T24" fmla="*/ 146 w 152"/>
                    <a:gd name="T25" fmla="*/ 247 h 142"/>
                    <a:gd name="T26" fmla="*/ 65 w 152"/>
                    <a:gd name="T27" fmla="*/ 368 h 142"/>
                    <a:gd name="T28" fmla="*/ 21 w 152"/>
                    <a:gd name="T29" fmla="*/ 437 h 142"/>
                    <a:gd name="T30" fmla="*/ 0 w 152"/>
                    <a:gd name="T31" fmla="*/ 541 h 142"/>
                    <a:gd name="T32" fmla="*/ 12 w 152"/>
                    <a:gd name="T33" fmla="*/ 638 h 142"/>
                    <a:gd name="T34" fmla="*/ 16 w 152"/>
                    <a:gd name="T35" fmla="*/ 658 h 142"/>
                    <a:gd name="T36" fmla="*/ 382 w 152"/>
                    <a:gd name="T37" fmla="*/ 848 h 142"/>
                    <a:gd name="T38" fmla="*/ 571 w 152"/>
                    <a:gd name="T39" fmla="*/ 863 h 142"/>
                    <a:gd name="T40" fmla="*/ 657 w 152"/>
                    <a:gd name="T41" fmla="*/ 806 h 142"/>
                    <a:gd name="T42" fmla="*/ 694 w 152"/>
                    <a:gd name="T43" fmla="*/ 749 h 142"/>
                    <a:gd name="T44" fmla="*/ 679 w 152"/>
                    <a:gd name="T45" fmla="*/ 352 h 14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52" h="142">
                      <a:moveTo>
                        <a:pt x="139" y="58"/>
                      </a:moveTo>
                      <a:cubicBezTo>
                        <a:pt x="135" y="47"/>
                        <a:pt x="127" y="40"/>
                        <a:pt x="120" y="32"/>
                      </a:cubicBezTo>
                      <a:cubicBezTo>
                        <a:pt x="118" y="33"/>
                        <a:pt x="115" y="33"/>
                        <a:pt x="111" y="33"/>
                      </a:cubicBezTo>
                      <a:cubicBezTo>
                        <a:pt x="104" y="34"/>
                        <a:pt x="108" y="30"/>
                        <a:pt x="103" y="33"/>
                      </a:cubicBezTo>
                      <a:cubicBezTo>
                        <a:pt x="98" y="35"/>
                        <a:pt x="96" y="31"/>
                        <a:pt x="89" y="28"/>
                      </a:cubicBezTo>
                      <a:cubicBezTo>
                        <a:pt x="83" y="26"/>
                        <a:pt x="84" y="29"/>
                        <a:pt x="80" y="22"/>
                      </a:cubicBezTo>
                      <a:cubicBezTo>
                        <a:pt x="78" y="19"/>
                        <a:pt x="78" y="16"/>
                        <a:pt x="80" y="13"/>
                      </a:cubicBezTo>
                      <a:cubicBezTo>
                        <a:pt x="80" y="11"/>
                        <a:pt x="81" y="10"/>
                        <a:pt x="83" y="7"/>
                      </a:cubicBezTo>
                      <a:cubicBezTo>
                        <a:pt x="83" y="7"/>
                        <a:pt x="83" y="7"/>
                        <a:pt x="83" y="7"/>
                      </a:cubicBezTo>
                      <a:cubicBezTo>
                        <a:pt x="83" y="6"/>
                        <a:pt x="83" y="6"/>
                        <a:pt x="83" y="5"/>
                      </a:cubicBezTo>
                      <a:cubicBezTo>
                        <a:pt x="69" y="0"/>
                        <a:pt x="56" y="3"/>
                        <a:pt x="44" y="9"/>
                      </a:cubicBezTo>
                      <a:cubicBezTo>
                        <a:pt x="44" y="11"/>
                        <a:pt x="44" y="15"/>
                        <a:pt x="41" y="20"/>
                      </a:cubicBezTo>
                      <a:cubicBezTo>
                        <a:pt x="44" y="27"/>
                        <a:pt x="31" y="27"/>
                        <a:pt x="30" y="41"/>
                      </a:cubicBezTo>
                      <a:cubicBezTo>
                        <a:pt x="29" y="47"/>
                        <a:pt x="21" y="61"/>
                        <a:pt x="13" y="60"/>
                      </a:cubicBezTo>
                      <a:cubicBezTo>
                        <a:pt x="13" y="67"/>
                        <a:pt x="11" y="65"/>
                        <a:pt x="4" y="72"/>
                      </a:cubicBezTo>
                      <a:cubicBezTo>
                        <a:pt x="5" y="82"/>
                        <a:pt x="5" y="81"/>
                        <a:pt x="0" y="89"/>
                      </a:cubicBezTo>
                      <a:cubicBezTo>
                        <a:pt x="1" y="96"/>
                        <a:pt x="0" y="102"/>
                        <a:pt x="2" y="104"/>
                      </a:cubicBezTo>
                      <a:cubicBezTo>
                        <a:pt x="4" y="106"/>
                        <a:pt x="5" y="106"/>
                        <a:pt x="3" y="108"/>
                      </a:cubicBezTo>
                      <a:cubicBezTo>
                        <a:pt x="19" y="136"/>
                        <a:pt x="65" y="139"/>
                        <a:pt x="78" y="139"/>
                      </a:cubicBezTo>
                      <a:cubicBezTo>
                        <a:pt x="92" y="139"/>
                        <a:pt x="110" y="142"/>
                        <a:pt x="117" y="141"/>
                      </a:cubicBezTo>
                      <a:cubicBezTo>
                        <a:pt x="124" y="140"/>
                        <a:pt x="129" y="137"/>
                        <a:pt x="134" y="132"/>
                      </a:cubicBezTo>
                      <a:cubicBezTo>
                        <a:pt x="136" y="130"/>
                        <a:pt x="137" y="130"/>
                        <a:pt x="142" y="123"/>
                      </a:cubicBezTo>
                      <a:cubicBezTo>
                        <a:pt x="152" y="108"/>
                        <a:pt x="143" y="69"/>
                        <a:pt x="139" y="58"/>
                      </a:cubicBezTo>
                      <a:close/>
                    </a:path>
                  </a:pathLst>
                </a:custGeom>
                <a:solidFill>
                  <a:srgbClr val="F5D3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69" name="Freeform 314"/>
                <p:cNvSpPr>
                  <a:spLocks/>
                </p:cNvSpPr>
                <p:nvPr/>
              </p:nvSpPr>
              <p:spPr bwMode="auto">
                <a:xfrm>
                  <a:off x="1469" y="1468"/>
                  <a:ext cx="80" cy="63"/>
                </a:xfrm>
                <a:custGeom>
                  <a:avLst/>
                  <a:gdLst>
                    <a:gd name="T0" fmla="*/ 37 w 61"/>
                    <a:gd name="T1" fmla="*/ 92 h 46"/>
                    <a:gd name="T2" fmla="*/ 37 w 61"/>
                    <a:gd name="T3" fmla="*/ 75 h 46"/>
                    <a:gd name="T4" fmla="*/ 87 w 61"/>
                    <a:gd name="T5" fmla="*/ 0 h 46"/>
                    <a:gd name="T6" fmla="*/ 114 w 61"/>
                    <a:gd name="T7" fmla="*/ 1 h 46"/>
                    <a:gd name="T8" fmla="*/ 151 w 61"/>
                    <a:gd name="T9" fmla="*/ 0 h 46"/>
                    <a:gd name="T10" fmla="*/ 160 w 61"/>
                    <a:gd name="T11" fmla="*/ 0 h 46"/>
                    <a:gd name="T12" fmla="*/ 160 w 61"/>
                    <a:gd name="T13" fmla="*/ 0 h 46"/>
                    <a:gd name="T14" fmla="*/ 189 w 61"/>
                    <a:gd name="T15" fmla="*/ 0 h 46"/>
                    <a:gd name="T16" fmla="*/ 189 w 61"/>
                    <a:gd name="T17" fmla="*/ 0 h 46"/>
                    <a:gd name="T18" fmla="*/ 198 w 61"/>
                    <a:gd name="T19" fmla="*/ 0 h 46"/>
                    <a:gd name="T20" fmla="*/ 198 w 61"/>
                    <a:gd name="T21" fmla="*/ 0 h 46"/>
                    <a:gd name="T22" fmla="*/ 201 w 61"/>
                    <a:gd name="T23" fmla="*/ 0 h 46"/>
                    <a:gd name="T24" fmla="*/ 201 w 61"/>
                    <a:gd name="T25" fmla="*/ 0 h 46"/>
                    <a:gd name="T26" fmla="*/ 210 w 61"/>
                    <a:gd name="T27" fmla="*/ 1 h 46"/>
                    <a:gd name="T28" fmla="*/ 211 w 61"/>
                    <a:gd name="T29" fmla="*/ 1 h 46"/>
                    <a:gd name="T30" fmla="*/ 216 w 61"/>
                    <a:gd name="T31" fmla="*/ 1 h 46"/>
                    <a:gd name="T32" fmla="*/ 216 w 61"/>
                    <a:gd name="T33" fmla="*/ 1 h 46"/>
                    <a:gd name="T34" fmla="*/ 226 w 61"/>
                    <a:gd name="T35" fmla="*/ 1 h 46"/>
                    <a:gd name="T36" fmla="*/ 227 w 61"/>
                    <a:gd name="T37" fmla="*/ 1 h 46"/>
                    <a:gd name="T38" fmla="*/ 233 w 61"/>
                    <a:gd name="T39" fmla="*/ 14 h 46"/>
                    <a:gd name="T40" fmla="*/ 233 w 61"/>
                    <a:gd name="T41" fmla="*/ 14 h 46"/>
                    <a:gd name="T42" fmla="*/ 264 w 61"/>
                    <a:gd name="T43" fmla="*/ 26 h 46"/>
                    <a:gd name="T44" fmla="*/ 298 w 61"/>
                    <a:gd name="T45" fmla="*/ 56 h 46"/>
                    <a:gd name="T46" fmla="*/ 277 w 61"/>
                    <a:gd name="T47" fmla="*/ 179 h 46"/>
                    <a:gd name="T48" fmla="*/ 189 w 61"/>
                    <a:gd name="T49" fmla="*/ 304 h 46"/>
                    <a:gd name="T50" fmla="*/ 0 w 61"/>
                    <a:gd name="T51" fmla="*/ 304 h 4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61" h="46">
                      <a:moveTo>
                        <a:pt x="7" y="14"/>
                      </a:moveTo>
                      <a:cubicBezTo>
                        <a:pt x="7" y="13"/>
                        <a:pt x="7" y="12"/>
                        <a:pt x="7" y="11"/>
                      </a:cubicBezTo>
                      <a:cubicBezTo>
                        <a:pt x="9" y="4"/>
                        <a:pt x="13" y="1"/>
                        <a:pt x="17" y="0"/>
                      </a:cubicBezTo>
                      <a:cubicBezTo>
                        <a:pt x="18" y="1"/>
                        <a:pt x="19" y="2"/>
                        <a:pt x="22" y="1"/>
                      </a:cubicBezTo>
                      <a:cubicBezTo>
                        <a:pt x="24" y="1"/>
                        <a:pt x="26" y="1"/>
                        <a:pt x="30" y="0"/>
                      </a:cubicBezTo>
                      <a:cubicBezTo>
                        <a:pt x="30" y="0"/>
                        <a:pt x="30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3" y="0"/>
                        <a:pt x="35" y="0"/>
                        <a:pt x="37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8" y="0"/>
                        <a:pt x="38" y="0"/>
                        <a:pt x="39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9" y="0"/>
                        <a:pt x="40" y="0"/>
                        <a:pt x="4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1" y="0"/>
                        <a:pt x="41" y="1"/>
                        <a:pt x="41" y="1"/>
                      </a:cubicBezTo>
                      <a:cubicBezTo>
                        <a:pt x="41" y="1"/>
                        <a:pt x="42" y="1"/>
                        <a:pt x="42" y="1"/>
                      </a:cubicBezTo>
                      <a:cubicBezTo>
                        <a:pt x="42" y="1"/>
                        <a:pt x="42" y="1"/>
                        <a:pt x="43" y="1"/>
                      </a:cubicBezTo>
                      <a:cubicBezTo>
                        <a:pt x="43" y="1"/>
                        <a:pt x="43" y="1"/>
                        <a:pt x="43" y="1"/>
                      </a:cubicBezTo>
                      <a:cubicBezTo>
                        <a:pt x="43" y="1"/>
                        <a:pt x="44" y="1"/>
                        <a:pt x="44" y="1"/>
                      </a:cubicBezTo>
                      <a:cubicBezTo>
                        <a:pt x="44" y="1"/>
                        <a:pt x="44" y="1"/>
                        <a:pt x="45" y="1"/>
                      </a:cubicBezTo>
                      <a:cubicBezTo>
                        <a:pt x="45" y="1"/>
                        <a:pt x="45" y="2"/>
                        <a:pt x="46" y="2"/>
                      </a:cubicBezTo>
                      <a:cubicBezTo>
                        <a:pt x="46" y="2"/>
                        <a:pt x="46" y="2"/>
                        <a:pt x="46" y="2"/>
                      </a:cubicBezTo>
                      <a:cubicBezTo>
                        <a:pt x="48" y="2"/>
                        <a:pt x="50" y="3"/>
                        <a:pt x="52" y="4"/>
                      </a:cubicBezTo>
                      <a:cubicBezTo>
                        <a:pt x="54" y="6"/>
                        <a:pt x="57" y="7"/>
                        <a:pt x="59" y="9"/>
                      </a:cubicBezTo>
                      <a:cubicBezTo>
                        <a:pt x="61" y="16"/>
                        <a:pt x="60" y="24"/>
                        <a:pt x="55" y="27"/>
                      </a:cubicBezTo>
                      <a:cubicBezTo>
                        <a:pt x="37" y="46"/>
                        <a:pt x="37" y="46"/>
                        <a:pt x="37" y="46"/>
                      </a:cubicBezTo>
                      <a:cubicBezTo>
                        <a:pt x="0" y="46"/>
                        <a:pt x="0" y="46"/>
                        <a:pt x="0" y="46"/>
                      </a:cubicBezTo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70" name="Freeform 315"/>
                <p:cNvSpPr>
                  <a:spLocks/>
                </p:cNvSpPr>
                <p:nvPr/>
              </p:nvSpPr>
              <p:spPr bwMode="auto">
                <a:xfrm>
                  <a:off x="1471" y="1520"/>
                  <a:ext cx="41" cy="32"/>
                </a:xfrm>
                <a:custGeom>
                  <a:avLst/>
                  <a:gdLst>
                    <a:gd name="T0" fmla="*/ 13 w 32"/>
                    <a:gd name="T1" fmla="*/ 12 h 24"/>
                    <a:gd name="T2" fmla="*/ 10 w 32"/>
                    <a:gd name="T3" fmla="*/ 64 h 24"/>
                    <a:gd name="T4" fmla="*/ 40 w 32"/>
                    <a:gd name="T5" fmla="*/ 116 h 24"/>
                    <a:gd name="T6" fmla="*/ 97 w 32"/>
                    <a:gd name="T7" fmla="*/ 135 h 24"/>
                    <a:gd name="T8" fmla="*/ 124 w 32"/>
                    <a:gd name="T9" fmla="*/ 123 h 24"/>
                    <a:gd name="T10" fmla="*/ 127 w 32"/>
                    <a:gd name="T11" fmla="*/ 87 h 24"/>
                    <a:gd name="T12" fmla="*/ 133 w 32"/>
                    <a:gd name="T13" fmla="*/ 37 h 24"/>
                    <a:gd name="T14" fmla="*/ 136 w 32"/>
                    <a:gd name="T15" fmla="*/ 16 h 24"/>
                    <a:gd name="T16" fmla="*/ 88 w 32"/>
                    <a:gd name="T17" fmla="*/ 12 h 2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2" h="24">
                      <a:moveTo>
                        <a:pt x="3" y="2"/>
                      </a:moveTo>
                      <a:cubicBezTo>
                        <a:pt x="0" y="3"/>
                        <a:pt x="1" y="9"/>
                        <a:pt x="2" y="11"/>
                      </a:cubicBezTo>
                      <a:cubicBezTo>
                        <a:pt x="2" y="17"/>
                        <a:pt x="3" y="20"/>
                        <a:pt x="9" y="21"/>
                      </a:cubicBezTo>
                      <a:cubicBezTo>
                        <a:pt x="13" y="23"/>
                        <a:pt x="18" y="24"/>
                        <a:pt x="22" y="24"/>
                      </a:cubicBezTo>
                      <a:cubicBezTo>
                        <a:pt x="24" y="24"/>
                        <a:pt x="28" y="23"/>
                        <a:pt x="28" y="22"/>
                      </a:cubicBezTo>
                      <a:cubicBezTo>
                        <a:pt x="29" y="21"/>
                        <a:pt x="28" y="18"/>
                        <a:pt x="29" y="16"/>
                      </a:cubicBezTo>
                      <a:cubicBezTo>
                        <a:pt x="29" y="13"/>
                        <a:pt x="29" y="10"/>
                        <a:pt x="30" y="7"/>
                      </a:cubicBezTo>
                      <a:cubicBezTo>
                        <a:pt x="30" y="5"/>
                        <a:pt x="32" y="4"/>
                        <a:pt x="31" y="3"/>
                      </a:cubicBezTo>
                      <a:cubicBezTo>
                        <a:pt x="30" y="0"/>
                        <a:pt x="22" y="2"/>
                        <a:pt x="20" y="2"/>
                      </a:cubicBezTo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71" name="Freeform 316"/>
                <p:cNvSpPr>
                  <a:spLocks/>
                </p:cNvSpPr>
                <p:nvPr/>
              </p:nvSpPr>
              <p:spPr bwMode="auto">
                <a:xfrm>
                  <a:off x="1452" y="1536"/>
                  <a:ext cx="26" cy="26"/>
                </a:xfrm>
                <a:custGeom>
                  <a:avLst/>
                  <a:gdLst>
                    <a:gd name="T0" fmla="*/ 66 w 20"/>
                    <a:gd name="T1" fmla="*/ 0 h 19"/>
                    <a:gd name="T2" fmla="*/ 66 w 20"/>
                    <a:gd name="T3" fmla="*/ 103 h 19"/>
                    <a:gd name="T4" fmla="*/ 0 w 20"/>
                    <a:gd name="T5" fmla="*/ 103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9">
                      <a:moveTo>
                        <a:pt x="14" y="0"/>
                      </a:moveTo>
                      <a:cubicBezTo>
                        <a:pt x="16" y="5"/>
                        <a:pt x="20" y="12"/>
                        <a:pt x="14" y="15"/>
                      </a:cubicBezTo>
                      <a:cubicBezTo>
                        <a:pt x="11" y="16"/>
                        <a:pt x="3" y="19"/>
                        <a:pt x="0" y="15"/>
                      </a:cubicBezTo>
                    </a:path>
                  </a:pathLst>
                </a:custGeom>
                <a:solidFill>
                  <a:srgbClr val="E200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72" name="Freeform 317"/>
                <p:cNvSpPr>
                  <a:spLocks/>
                </p:cNvSpPr>
                <p:nvPr/>
              </p:nvSpPr>
              <p:spPr bwMode="auto">
                <a:xfrm>
                  <a:off x="1507" y="1498"/>
                  <a:ext cx="61" cy="62"/>
                </a:xfrm>
                <a:custGeom>
                  <a:avLst/>
                  <a:gdLst>
                    <a:gd name="T0" fmla="*/ 125 w 47"/>
                    <a:gd name="T1" fmla="*/ 30 h 46"/>
                    <a:gd name="T2" fmla="*/ 83 w 47"/>
                    <a:gd name="T3" fmla="*/ 30 h 46"/>
                    <a:gd name="T4" fmla="*/ 58 w 47"/>
                    <a:gd name="T5" fmla="*/ 58 h 46"/>
                    <a:gd name="T6" fmla="*/ 35 w 47"/>
                    <a:gd name="T7" fmla="*/ 105 h 46"/>
                    <a:gd name="T8" fmla="*/ 17 w 47"/>
                    <a:gd name="T9" fmla="*/ 197 h 46"/>
                    <a:gd name="T10" fmla="*/ 64 w 47"/>
                    <a:gd name="T11" fmla="*/ 235 h 46"/>
                    <a:gd name="T12" fmla="*/ 126 w 47"/>
                    <a:gd name="T13" fmla="*/ 266 h 46"/>
                    <a:gd name="T14" fmla="*/ 164 w 47"/>
                    <a:gd name="T15" fmla="*/ 266 h 46"/>
                    <a:gd name="T16" fmla="*/ 221 w 47"/>
                    <a:gd name="T17" fmla="*/ 235 h 46"/>
                    <a:gd name="T18" fmla="*/ 191 w 47"/>
                    <a:gd name="T19" fmla="*/ 189 h 46"/>
                    <a:gd name="T20" fmla="*/ 125 w 47"/>
                    <a:gd name="T21" fmla="*/ 30 h 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7" h="46">
                      <a:moveTo>
                        <a:pt x="26" y="5"/>
                      </a:moveTo>
                      <a:cubicBezTo>
                        <a:pt x="22" y="0"/>
                        <a:pt x="20" y="4"/>
                        <a:pt x="17" y="5"/>
                      </a:cubicBezTo>
                      <a:cubicBezTo>
                        <a:pt x="13" y="8"/>
                        <a:pt x="14" y="9"/>
                        <a:pt x="12" y="10"/>
                      </a:cubicBezTo>
                      <a:cubicBezTo>
                        <a:pt x="10" y="12"/>
                        <a:pt x="7" y="14"/>
                        <a:pt x="7" y="18"/>
                      </a:cubicBezTo>
                      <a:cubicBezTo>
                        <a:pt x="3" y="24"/>
                        <a:pt x="0" y="28"/>
                        <a:pt x="4" y="33"/>
                      </a:cubicBezTo>
                      <a:cubicBezTo>
                        <a:pt x="8" y="40"/>
                        <a:pt x="7" y="37"/>
                        <a:pt x="13" y="39"/>
                      </a:cubicBezTo>
                      <a:cubicBezTo>
                        <a:pt x="20" y="42"/>
                        <a:pt x="22" y="46"/>
                        <a:pt x="27" y="44"/>
                      </a:cubicBezTo>
                      <a:cubicBezTo>
                        <a:pt x="32" y="41"/>
                        <a:pt x="28" y="45"/>
                        <a:pt x="35" y="44"/>
                      </a:cubicBezTo>
                      <a:cubicBezTo>
                        <a:pt x="42" y="44"/>
                        <a:pt x="47" y="44"/>
                        <a:pt x="46" y="39"/>
                      </a:cubicBezTo>
                      <a:cubicBezTo>
                        <a:pt x="44" y="34"/>
                        <a:pt x="44" y="33"/>
                        <a:pt x="40" y="31"/>
                      </a:cubicBezTo>
                      <a:cubicBezTo>
                        <a:pt x="36" y="29"/>
                        <a:pt x="35" y="8"/>
                        <a:pt x="26" y="5"/>
                      </a:cubicBezTo>
                      <a:close/>
                    </a:path>
                  </a:pathLst>
                </a:custGeom>
                <a:solidFill>
                  <a:srgbClr val="EFB8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73" name="Freeform 318"/>
                <p:cNvSpPr>
                  <a:spLocks/>
                </p:cNvSpPr>
                <p:nvPr/>
              </p:nvSpPr>
              <p:spPr bwMode="auto">
                <a:xfrm>
                  <a:off x="1507" y="1512"/>
                  <a:ext cx="31" cy="29"/>
                </a:xfrm>
                <a:custGeom>
                  <a:avLst/>
                  <a:gdLst>
                    <a:gd name="T0" fmla="*/ 88 w 24"/>
                    <a:gd name="T1" fmla="*/ 0 h 22"/>
                    <a:gd name="T2" fmla="*/ 75 w 24"/>
                    <a:gd name="T3" fmla="*/ 115 h 22"/>
                    <a:gd name="T4" fmla="*/ 109 w 24"/>
                    <a:gd name="T5" fmla="*/ 50 h 22"/>
                    <a:gd name="T6" fmla="*/ 112 w 24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22">
                      <a:moveTo>
                        <a:pt x="19" y="0"/>
                      </a:moveTo>
                      <a:cubicBezTo>
                        <a:pt x="15" y="4"/>
                        <a:pt x="0" y="21"/>
                        <a:pt x="16" y="22"/>
                      </a:cubicBezTo>
                      <a:cubicBezTo>
                        <a:pt x="12" y="16"/>
                        <a:pt x="17" y="9"/>
                        <a:pt x="23" y="10"/>
                      </a:cubicBezTo>
                      <a:cubicBezTo>
                        <a:pt x="21" y="7"/>
                        <a:pt x="18" y="0"/>
                        <a:pt x="24" y="0"/>
                      </a:cubicBezTo>
                    </a:path>
                  </a:pathLst>
                </a:custGeom>
                <a:solidFill>
                  <a:srgbClr val="F5D3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74" name="Freeform 319"/>
                <p:cNvSpPr>
                  <a:spLocks/>
                </p:cNvSpPr>
                <p:nvPr/>
              </p:nvSpPr>
              <p:spPr bwMode="auto">
                <a:xfrm>
                  <a:off x="1394" y="1431"/>
                  <a:ext cx="41" cy="121"/>
                </a:xfrm>
                <a:custGeom>
                  <a:avLst/>
                  <a:gdLst>
                    <a:gd name="T0" fmla="*/ 142 w 32"/>
                    <a:gd name="T1" fmla="*/ 153 h 90"/>
                    <a:gd name="T2" fmla="*/ 136 w 32"/>
                    <a:gd name="T3" fmla="*/ 48 h 90"/>
                    <a:gd name="T4" fmla="*/ 1 w 32"/>
                    <a:gd name="T5" fmla="*/ 73 h 90"/>
                    <a:gd name="T6" fmla="*/ 10 w 32"/>
                    <a:gd name="T7" fmla="*/ 284 h 90"/>
                    <a:gd name="T8" fmla="*/ 0 w 32"/>
                    <a:gd name="T9" fmla="*/ 524 h 90"/>
                    <a:gd name="T10" fmla="*/ 0 w 32"/>
                    <a:gd name="T11" fmla="*/ 531 h 90"/>
                    <a:gd name="T12" fmla="*/ 46 w 32"/>
                    <a:gd name="T13" fmla="*/ 484 h 90"/>
                    <a:gd name="T14" fmla="*/ 76 w 32"/>
                    <a:gd name="T15" fmla="*/ 430 h 90"/>
                    <a:gd name="T16" fmla="*/ 127 w 32"/>
                    <a:gd name="T17" fmla="*/ 418 h 90"/>
                    <a:gd name="T18" fmla="*/ 124 w 32"/>
                    <a:gd name="T19" fmla="*/ 360 h 90"/>
                    <a:gd name="T20" fmla="*/ 142 w 32"/>
                    <a:gd name="T21" fmla="*/ 153 h 9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2" h="90">
                      <a:moveTo>
                        <a:pt x="32" y="26"/>
                      </a:moveTo>
                      <a:cubicBezTo>
                        <a:pt x="31" y="18"/>
                        <a:pt x="31" y="10"/>
                        <a:pt x="31" y="8"/>
                      </a:cubicBezTo>
                      <a:cubicBezTo>
                        <a:pt x="26" y="1"/>
                        <a:pt x="8" y="0"/>
                        <a:pt x="1" y="12"/>
                      </a:cubicBezTo>
                      <a:cubicBezTo>
                        <a:pt x="3" y="27"/>
                        <a:pt x="2" y="44"/>
                        <a:pt x="2" y="48"/>
                      </a:cubicBezTo>
                      <a:cubicBezTo>
                        <a:pt x="2" y="55"/>
                        <a:pt x="4" y="79"/>
                        <a:pt x="0" y="89"/>
                      </a:cubicBezTo>
                      <a:cubicBezTo>
                        <a:pt x="0" y="89"/>
                        <a:pt x="0" y="90"/>
                        <a:pt x="0" y="90"/>
                      </a:cubicBezTo>
                      <a:cubicBezTo>
                        <a:pt x="3" y="86"/>
                        <a:pt x="5" y="85"/>
                        <a:pt x="10" y="82"/>
                      </a:cubicBezTo>
                      <a:cubicBezTo>
                        <a:pt x="15" y="78"/>
                        <a:pt x="11" y="75"/>
                        <a:pt x="17" y="73"/>
                      </a:cubicBezTo>
                      <a:cubicBezTo>
                        <a:pt x="22" y="71"/>
                        <a:pt x="24" y="72"/>
                        <a:pt x="29" y="71"/>
                      </a:cubicBezTo>
                      <a:cubicBezTo>
                        <a:pt x="29" y="68"/>
                        <a:pt x="29" y="64"/>
                        <a:pt x="28" y="61"/>
                      </a:cubicBezTo>
                      <a:cubicBezTo>
                        <a:pt x="27" y="50"/>
                        <a:pt x="28" y="37"/>
                        <a:pt x="32" y="26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75" name="Freeform 320"/>
                <p:cNvSpPr>
                  <a:spLocks/>
                </p:cNvSpPr>
                <p:nvPr/>
              </p:nvSpPr>
              <p:spPr bwMode="auto">
                <a:xfrm>
                  <a:off x="1404" y="1657"/>
                  <a:ext cx="38" cy="40"/>
                </a:xfrm>
                <a:custGeom>
                  <a:avLst/>
                  <a:gdLst>
                    <a:gd name="T0" fmla="*/ 29 w 29"/>
                    <a:gd name="T1" fmla="*/ 1 h 29"/>
                    <a:gd name="T2" fmla="*/ 0 w 29"/>
                    <a:gd name="T3" fmla="*/ 0 h 29"/>
                    <a:gd name="T4" fmla="*/ 12 w 29"/>
                    <a:gd name="T5" fmla="*/ 160 h 29"/>
                    <a:gd name="T6" fmla="*/ 148 w 29"/>
                    <a:gd name="T7" fmla="*/ 166 h 29"/>
                    <a:gd name="T8" fmla="*/ 143 w 29"/>
                    <a:gd name="T9" fmla="*/ 145 h 29"/>
                    <a:gd name="T10" fmla="*/ 29 w 29"/>
                    <a:gd name="T11" fmla="*/ 1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9" h="29">
                      <a:moveTo>
                        <a:pt x="6" y="1"/>
                      </a:moveTo>
                      <a:cubicBezTo>
                        <a:pt x="2" y="1"/>
                        <a:pt x="0" y="1"/>
                        <a:pt x="0" y="0"/>
                      </a:cubicBezTo>
                      <a:cubicBezTo>
                        <a:pt x="2" y="9"/>
                        <a:pt x="0" y="16"/>
                        <a:pt x="2" y="23"/>
                      </a:cubicBezTo>
                      <a:cubicBezTo>
                        <a:pt x="5" y="27"/>
                        <a:pt x="25" y="29"/>
                        <a:pt x="29" y="24"/>
                      </a:cubicBezTo>
                      <a:cubicBezTo>
                        <a:pt x="29" y="24"/>
                        <a:pt x="28" y="23"/>
                        <a:pt x="28" y="21"/>
                      </a:cubicBezTo>
                      <a:cubicBezTo>
                        <a:pt x="19" y="16"/>
                        <a:pt x="11" y="10"/>
                        <a:pt x="6" y="1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58585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76" name="Freeform 321"/>
                <p:cNvSpPr>
                  <a:spLocks/>
                </p:cNvSpPr>
                <p:nvPr/>
              </p:nvSpPr>
              <p:spPr bwMode="auto">
                <a:xfrm>
                  <a:off x="1495" y="1468"/>
                  <a:ext cx="54" cy="37"/>
                </a:xfrm>
                <a:custGeom>
                  <a:avLst/>
                  <a:gdLst>
                    <a:gd name="T0" fmla="*/ 0 w 41"/>
                    <a:gd name="T1" fmla="*/ 1 h 27"/>
                    <a:gd name="T2" fmla="*/ 12 w 41"/>
                    <a:gd name="T3" fmla="*/ 1 h 27"/>
                    <a:gd name="T4" fmla="*/ 50 w 41"/>
                    <a:gd name="T5" fmla="*/ 0 h 27"/>
                    <a:gd name="T6" fmla="*/ 55 w 41"/>
                    <a:gd name="T7" fmla="*/ 0 h 27"/>
                    <a:gd name="T8" fmla="*/ 55 w 41"/>
                    <a:gd name="T9" fmla="*/ 0 h 27"/>
                    <a:gd name="T10" fmla="*/ 87 w 41"/>
                    <a:gd name="T11" fmla="*/ 0 h 27"/>
                    <a:gd name="T12" fmla="*/ 87 w 41"/>
                    <a:gd name="T13" fmla="*/ 0 h 27"/>
                    <a:gd name="T14" fmla="*/ 99 w 41"/>
                    <a:gd name="T15" fmla="*/ 0 h 27"/>
                    <a:gd name="T16" fmla="*/ 99 w 41"/>
                    <a:gd name="T17" fmla="*/ 0 h 27"/>
                    <a:gd name="T18" fmla="*/ 103 w 41"/>
                    <a:gd name="T19" fmla="*/ 0 h 27"/>
                    <a:gd name="T20" fmla="*/ 103 w 41"/>
                    <a:gd name="T21" fmla="*/ 0 h 27"/>
                    <a:gd name="T22" fmla="*/ 113 w 41"/>
                    <a:gd name="T23" fmla="*/ 1 h 27"/>
                    <a:gd name="T24" fmla="*/ 115 w 41"/>
                    <a:gd name="T25" fmla="*/ 1 h 27"/>
                    <a:gd name="T26" fmla="*/ 121 w 41"/>
                    <a:gd name="T27" fmla="*/ 1 h 27"/>
                    <a:gd name="T28" fmla="*/ 121 w 41"/>
                    <a:gd name="T29" fmla="*/ 1 h 27"/>
                    <a:gd name="T30" fmla="*/ 125 w 41"/>
                    <a:gd name="T31" fmla="*/ 1 h 27"/>
                    <a:gd name="T32" fmla="*/ 130 w 41"/>
                    <a:gd name="T33" fmla="*/ 1 h 27"/>
                    <a:gd name="T34" fmla="*/ 136 w 41"/>
                    <a:gd name="T35" fmla="*/ 14 h 27"/>
                    <a:gd name="T36" fmla="*/ 136 w 41"/>
                    <a:gd name="T37" fmla="*/ 14 h 27"/>
                    <a:gd name="T38" fmla="*/ 165 w 41"/>
                    <a:gd name="T39" fmla="*/ 26 h 27"/>
                    <a:gd name="T40" fmla="*/ 202 w 41"/>
                    <a:gd name="T41" fmla="*/ 56 h 27"/>
                    <a:gd name="T42" fmla="*/ 182 w 41"/>
                    <a:gd name="T43" fmla="*/ 181 h 2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41" h="27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4" y="1"/>
                        <a:pt x="6" y="1"/>
                        <a:pt x="10" y="0"/>
                      </a:cubicBezTo>
                      <a:cubicBezTo>
                        <a:pt x="10" y="0"/>
                        <a:pt x="10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3" y="0"/>
                        <a:pt x="15" y="0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8" y="0"/>
                        <a:pt x="18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0"/>
                        <a:pt x="20" y="0"/>
                        <a:pt x="2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1" y="0"/>
                        <a:pt x="21" y="1"/>
                        <a:pt x="21" y="1"/>
                      </a:cubicBezTo>
                      <a:cubicBezTo>
                        <a:pt x="21" y="1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3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1"/>
                        <a:pt x="24" y="1"/>
                        <a:pt x="24" y="1"/>
                      </a:cubicBezTo>
                      <a:cubicBezTo>
                        <a:pt x="24" y="1"/>
                        <a:pt x="24" y="1"/>
                        <a:pt x="25" y="1"/>
                      </a:cubicBezTo>
                      <a:cubicBezTo>
                        <a:pt x="25" y="1"/>
                        <a:pt x="25" y="2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8" y="2"/>
                        <a:pt x="30" y="3"/>
                        <a:pt x="32" y="4"/>
                      </a:cubicBezTo>
                      <a:cubicBezTo>
                        <a:pt x="34" y="6"/>
                        <a:pt x="37" y="7"/>
                        <a:pt x="39" y="9"/>
                      </a:cubicBezTo>
                      <a:cubicBezTo>
                        <a:pt x="41" y="16"/>
                        <a:pt x="40" y="24"/>
                        <a:pt x="35" y="2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77" name="Freeform 322"/>
                <p:cNvSpPr>
                  <a:spLocks/>
                </p:cNvSpPr>
                <p:nvPr/>
              </p:nvSpPr>
              <p:spPr bwMode="auto">
                <a:xfrm>
                  <a:off x="1408" y="1520"/>
                  <a:ext cx="198" cy="185"/>
                </a:xfrm>
                <a:custGeom>
                  <a:avLst/>
                  <a:gdLst>
                    <a:gd name="T0" fmla="*/ 212 w 152"/>
                    <a:gd name="T1" fmla="*/ 22 h 137"/>
                    <a:gd name="T2" fmla="*/ 198 w 152"/>
                    <a:gd name="T3" fmla="*/ 89 h 137"/>
                    <a:gd name="T4" fmla="*/ 146 w 152"/>
                    <a:gd name="T5" fmla="*/ 219 h 137"/>
                    <a:gd name="T6" fmla="*/ 65 w 152"/>
                    <a:gd name="T7" fmla="*/ 332 h 137"/>
                    <a:gd name="T8" fmla="*/ 21 w 152"/>
                    <a:gd name="T9" fmla="*/ 406 h 137"/>
                    <a:gd name="T10" fmla="*/ 0 w 152"/>
                    <a:gd name="T11" fmla="*/ 510 h 137"/>
                    <a:gd name="T12" fmla="*/ 12 w 152"/>
                    <a:gd name="T13" fmla="*/ 600 h 137"/>
                    <a:gd name="T14" fmla="*/ 16 w 152"/>
                    <a:gd name="T15" fmla="*/ 625 h 137"/>
                    <a:gd name="T16" fmla="*/ 382 w 152"/>
                    <a:gd name="T17" fmla="*/ 810 h 137"/>
                    <a:gd name="T18" fmla="*/ 571 w 152"/>
                    <a:gd name="T19" fmla="*/ 824 h 137"/>
                    <a:gd name="T20" fmla="*/ 657 w 152"/>
                    <a:gd name="T21" fmla="*/ 768 h 137"/>
                    <a:gd name="T22" fmla="*/ 694 w 152"/>
                    <a:gd name="T23" fmla="*/ 714 h 137"/>
                    <a:gd name="T24" fmla="*/ 679 w 152"/>
                    <a:gd name="T25" fmla="*/ 323 h 137"/>
                    <a:gd name="T26" fmla="*/ 584 w 152"/>
                    <a:gd name="T27" fmla="*/ 162 h 137"/>
                    <a:gd name="T28" fmla="*/ 543 w 152"/>
                    <a:gd name="T29" fmla="*/ 170 h 137"/>
                    <a:gd name="T30" fmla="*/ 504 w 152"/>
                    <a:gd name="T31" fmla="*/ 170 h 137"/>
                    <a:gd name="T32" fmla="*/ 436 w 152"/>
                    <a:gd name="T33" fmla="*/ 140 h 137"/>
                    <a:gd name="T34" fmla="*/ 388 w 152"/>
                    <a:gd name="T35" fmla="*/ 104 h 137"/>
                    <a:gd name="T36" fmla="*/ 388 w 152"/>
                    <a:gd name="T37" fmla="*/ 49 h 137"/>
                    <a:gd name="T38" fmla="*/ 408 w 152"/>
                    <a:gd name="T39" fmla="*/ 12 h 137"/>
                    <a:gd name="T40" fmla="*/ 408 w 152"/>
                    <a:gd name="T41" fmla="*/ 12 h 137"/>
                    <a:gd name="T42" fmla="*/ 408 w 152"/>
                    <a:gd name="T43" fmla="*/ 0 h 13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52" h="137">
                      <a:moveTo>
                        <a:pt x="44" y="4"/>
                      </a:moveTo>
                      <a:cubicBezTo>
                        <a:pt x="44" y="6"/>
                        <a:pt x="44" y="10"/>
                        <a:pt x="41" y="15"/>
                      </a:cubicBezTo>
                      <a:cubicBezTo>
                        <a:pt x="44" y="22"/>
                        <a:pt x="31" y="22"/>
                        <a:pt x="30" y="36"/>
                      </a:cubicBezTo>
                      <a:cubicBezTo>
                        <a:pt x="29" y="42"/>
                        <a:pt x="21" y="56"/>
                        <a:pt x="13" y="55"/>
                      </a:cubicBezTo>
                      <a:cubicBezTo>
                        <a:pt x="13" y="62"/>
                        <a:pt x="11" y="60"/>
                        <a:pt x="4" y="67"/>
                      </a:cubicBezTo>
                      <a:cubicBezTo>
                        <a:pt x="5" y="77"/>
                        <a:pt x="5" y="76"/>
                        <a:pt x="0" y="84"/>
                      </a:cubicBezTo>
                      <a:cubicBezTo>
                        <a:pt x="1" y="91"/>
                        <a:pt x="0" y="97"/>
                        <a:pt x="2" y="99"/>
                      </a:cubicBezTo>
                      <a:cubicBezTo>
                        <a:pt x="4" y="101"/>
                        <a:pt x="5" y="101"/>
                        <a:pt x="3" y="103"/>
                      </a:cubicBezTo>
                      <a:cubicBezTo>
                        <a:pt x="19" y="131"/>
                        <a:pt x="65" y="134"/>
                        <a:pt x="78" y="134"/>
                      </a:cubicBezTo>
                      <a:cubicBezTo>
                        <a:pt x="92" y="134"/>
                        <a:pt x="110" y="137"/>
                        <a:pt x="117" y="136"/>
                      </a:cubicBezTo>
                      <a:cubicBezTo>
                        <a:pt x="124" y="135"/>
                        <a:pt x="129" y="132"/>
                        <a:pt x="134" y="127"/>
                      </a:cubicBezTo>
                      <a:cubicBezTo>
                        <a:pt x="136" y="125"/>
                        <a:pt x="137" y="125"/>
                        <a:pt x="142" y="118"/>
                      </a:cubicBezTo>
                      <a:cubicBezTo>
                        <a:pt x="152" y="103"/>
                        <a:pt x="143" y="64"/>
                        <a:pt x="139" y="53"/>
                      </a:cubicBezTo>
                      <a:cubicBezTo>
                        <a:pt x="135" y="42"/>
                        <a:pt x="127" y="35"/>
                        <a:pt x="120" y="27"/>
                      </a:cubicBezTo>
                      <a:cubicBezTo>
                        <a:pt x="118" y="28"/>
                        <a:pt x="115" y="28"/>
                        <a:pt x="111" y="28"/>
                      </a:cubicBezTo>
                      <a:cubicBezTo>
                        <a:pt x="104" y="29"/>
                        <a:pt x="108" y="25"/>
                        <a:pt x="103" y="28"/>
                      </a:cubicBezTo>
                      <a:cubicBezTo>
                        <a:pt x="98" y="30"/>
                        <a:pt x="96" y="26"/>
                        <a:pt x="89" y="23"/>
                      </a:cubicBezTo>
                      <a:cubicBezTo>
                        <a:pt x="83" y="21"/>
                        <a:pt x="84" y="24"/>
                        <a:pt x="80" y="17"/>
                      </a:cubicBezTo>
                      <a:cubicBezTo>
                        <a:pt x="78" y="14"/>
                        <a:pt x="78" y="11"/>
                        <a:pt x="80" y="8"/>
                      </a:cubicBezTo>
                      <a:cubicBezTo>
                        <a:pt x="80" y="6"/>
                        <a:pt x="81" y="5"/>
                        <a:pt x="83" y="2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3" y="1"/>
                        <a:pt x="83" y="1"/>
                        <a:pt x="83" y="0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78" name="Freeform 323"/>
                <p:cNvSpPr>
                  <a:spLocks/>
                </p:cNvSpPr>
                <p:nvPr/>
              </p:nvSpPr>
              <p:spPr bwMode="auto">
                <a:xfrm>
                  <a:off x="1415" y="1558"/>
                  <a:ext cx="101" cy="104"/>
                </a:xfrm>
                <a:custGeom>
                  <a:avLst/>
                  <a:gdLst>
                    <a:gd name="T0" fmla="*/ 142 w 78"/>
                    <a:gd name="T1" fmla="*/ 49 h 77"/>
                    <a:gd name="T2" fmla="*/ 47 w 78"/>
                    <a:gd name="T3" fmla="*/ 239 h 77"/>
                    <a:gd name="T4" fmla="*/ 51 w 78"/>
                    <a:gd name="T5" fmla="*/ 465 h 77"/>
                    <a:gd name="T6" fmla="*/ 137 w 78"/>
                    <a:gd name="T7" fmla="*/ 207 h 77"/>
                    <a:gd name="T8" fmla="*/ 369 w 78"/>
                    <a:gd name="T9" fmla="*/ 85 h 77"/>
                    <a:gd name="T10" fmla="*/ 161 w 78"/>
                    <a:gd name="T11" fmla="*/ 22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8" h="77">
                      <a:moveTo>
                        <a:pt x="30" y="8"/>
                      </a:moveTo>
                      <a:cubicBezTo>
                        <a:pt x="32" y="21"/>
                        <a:pt x="14" y="28"/>
                        <a:pt x="10" y="39"/>
                      </a:cubicBezTo>
                      <a:cubicBezTo>
                        <a:pt x="4" y="52"/>
                        <a:pt x="0" y="64"/>
                        <a:pt x="11" y="77"/>
                      </a:cubicBezTo>
                      <a:cubicBezTo>
                        <a:pt x="4" y="65"/>
                        <a:pt x="22" y="43"/>
                        <a:pt x="29" y="34"/>
                      </a:cubicBezTo>
                      <a:cubicBezTo>
                        <a:pt x="39" y="20"/>
                        <a:pt x="60" y="9"/>
                        <a:pt x="78" y="14"/>
                      </a:cubicBezTo>
                      <a:cubicBezTo>
                        <a:pt x="65" y="2"/>
                        <a:pt x="51" y="0"/>
                        <a:pt x="34" y="4"/>
                      </a:cubicBezTo>
                    </a:path>
                  </a:pathLst>
                </a:custGeom>
                <a:solidFill>
                  <a:srgbClr val="FCEE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79" name="Freeform 324"/>
                <p:cNvSpPr>
                  <a:spLocks/>
                </p:cNvSpPr>
                <p:nvPr/>
              </p:nvSpPr>
              <p:spPr bwMode="auto">
                <a:xfrm>
                  <a:off x="1471" y="1601"/>
                  <a:ext cx="123" cy="101"/>
                </a:xfrm>
                <a:custGeom>
                  <a:avLst/>
                  <a:gdLst>
                    <a:gd name="T0" fmla="*/ 0 w 95"/>
                    <a:gd name="T1" fmla="*/ 391 h 75"/>
                    <a:gd name="T2" fmla="*/ 221 w 95"/>
                    <a:gd name="T3" fmla="*/ 424 h 75"/>
                    <a:gd name="T4" fmla="*/ 348 w 95"/>
                    <a:gd name="T5" fmla="*/ 409 h 75"/>
                    <a:gd name="T6" fmla="*/ 436 w 95"/>
                    <a:gd name="T7" fmla="*/ 304 h 75"/>
                    <a:gd name="T8" fmla="*/ 404 w 95"/>
                    <a:gd name="T9" fmla="*/ 0 h 75"/>
                    <a:gd name="T10" fmla="*/ 370 w 95"/>
                    <a:gd name="T11" fmla="*/ 294 h 75"/>
                    <a:gd name="T12" fmla="*/ 0 w 95"/>
                    <a:gd name="T13" fmla="*/ 391 h 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5" h="75">
                      <a:moveTo>
                        <a:pt x="0" y="65"/>
                      </a:moveTo>
                      <a:cubicBezTo>
                        <a:pt x="16" y="69"/>
                        <a:pt x="34" y="69"/>
                        <a:pt x="47" y="71"/>
                      </a:cubicBezTo>
                      <a:cubicBezTo>
                        <a:pt x="59" y="73"/>
                        <a:pt x="65" y="75"/>
                        <a:pt x="74" y="69"/>
                      </a:cubicBezTo>
                      <a:cubicBezTo>
                        <a:pt x="83" y="64"/>
                        <a:pt x="90" y="58"/>
                        <a:pt x="93" y="51"/>
                      </a:cubicBezTo>
                      <a:cubicBezTo>
                        <a:pt x="95" y="44"/>
                        <a:pt x="94" y="11"/>
                        <a:pt x="86" y="0"/>
                      </a:cubicBezTo>
                      <a:cubicBezTo>
                        <a:pt x="89" y="12"/>
                        <a:pt x="92" y="32"/>
                        <a:pt x="79" y="49"/>
                      </a:cubicBezTo>
                      <a:cubicBezTo>
                        <a:pt x="66" y="65"/>
                        <a:pt x="17" y="72"/>
                        <a:pt x="0" y="65"/>
                      </a:cubicBezTo>
                      <a:close/>
                    </a:path>
                  </a:pathLst>
                </a:custGeom>
                <a:solidFill>
                  <a:srgbClr val="EFB8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80" name="Freeform 325"/>
                <p:cNvSpPr>
                  <a:spLocks noEditPoints="1"/>
                </p:cNvSpPr>
                <p:nvPr/>
              </p:nvSpPr>
              <p:spPr bwMode="auto">
                <a:xfrm>
                  <a:off x="1411" y="1554"/>
                  <a:ext cx="193" cy="151"/>
                </a:xfrm>
                <a:custGeom>
                  <a:avLst/>
                  <a:gdLst>
                    <a:gd name="T0" fmla="*/ 177 w 148"/>
                    <a:gd name="T1" fmla="*/ 495 h 112"/>
                    <a:gd name="T2" fmla="*/ 124 w 148"/>
                    <a:gd name="T3" fmla="*/ 419 h 112"/>
                    <a:gd name="T4" fmla="*/ 78 w 148"/>
                    <a:gd name="T5" fmla="*/ 330 h 112"/>
                    <a:gd name="T6" fmla="*/ 96 w 148"/>
                    <a:gd name="T7" fmla="*/ 255 h 112"/>
                    <a:gd name="T8" fmla="*/ 125 w 148"/>
                    <a:gd name="T9" fmla="*/ 162 h 112"/>
                    <a:gd name="T10" fmla="*/ 151 w 148"/>
                    <a:gd name="T11" fmla="*/ 218 h 112"/>
                    <a:gd name="T12" fmla="*/ 162 w 148"/>
                    <a:gd name="T13" fmla="*/ 297 h 112"/>
                    <a:gd name="T14" fmla="*/ 273 w 148"/>
                    <a:gd name="T15" fmla="*/ 382 h 112"/>
                    <a:gd name="T16" fmla="*/ 173 w 148"/>
                    <a:gd name="T17" fmla="*/ 258 h 112"/>
                    <a:gd name="T18" fmla="*/ 162 w 148"/>
                    <a:gd name="T19" fmla="*/ 197 h 112"/>
                    <a:gd name="T20" fmla="*/ 183 w 148"/>
                    <a:gd name="T21" fmla="*/ 0 h 112"/>
                    <a:gd name="T22" fmla="*/ 125 w 148"/>
                    <a:gd name="T23" fmla="*/ 120 h 112"/>
                    <a:gd name="T24" fmla="*/ 96 w 148"/>
                    <a:gd name="T25" fmla="*/ 209 h 112"/>
                    <a:gd name="T26" fmla="*/ 60 w 148"/>
                    <a:gd name="T27" fmla="*/ 297 h 112"/>
                    <a:gd name="T28" fmla="*/ 35 w 148"/>
                    <a:gd name="T29" fmla="*/ 380 h 112"/>
                    <a:gd name="T30" fmla="*/ 29 w 148"/>
                    <a:gd name="T31" fmla="*/ 414 h 112"/>
                    <a:gd name="T32" fmla="*/ 67 w 148"/>
                    <a:gd name="T33" fmla="*/ 558 h 112"/>
                    <a:gd name="T34" fmla="*/ 65 w 148"/>
                    <a:gd name="T35" fmla="*/ 367 h 112"/>
                    <a:gd name="T36" fmla="*/ 95 w 148"/>
                    <a:gd name="T37" fmla="*/ 409 h 112"/>
                    <a:gd name="T38" fmla="*/ 124 w 148"/>
                    <a:gd name="T39" fmla="*/ 484 h 112"/>
                    <a:gd name="T40" fmla="*/ 222 w 148"/>
                    <a:gd name="T41" fmla="*/ 549 h 112"/>
                    <a:gd name="T42" fmla="*/ 231 w 148"/>
                    <a:gd name="T43" fmla="*/ 534 h 112"/>
                    <a:gd name="T44" fmla="*/ 659 w 148"/>
                    <a:gd name="T45" fmla="*/ 360 h 112"/>
                    <a:gd name="T46" fmla="*/ 643 w 148"/>
                    <a:gd name="T47" fmla="*/ 276 h 112"/>
                    <a:gd name="T48" fmla="*/ 561 w 148"/>
                    <a:gd name="T49" fmla="*/ 58 h 112"/>
                    <a:gd name="T50" fmla="*/ 626 w 148"/>
                    <a:gd name="T51" fmla="*/ 66 h 112"/>
                    <a:gd name="T52" fmla="*/ 582 w 148"/>
                    <a:gd name="T53" fmla="*/ 36 h 112"/>
                    <a:gd name="T54" fmla="*/ 486 w 148"/>
                    <a:gd name="T55" fmla="*/ 22 h 112"/>
                    <a:gd name="T56" fmla="*/ 605 w 148"/>
                    <a:gd name="T57" fmla="*/ 220 h 112"/>
                    <a:gd name="T58" fmla="*/ 582 w 148"/>
                    <a:gd name="T59" fmla="*/ 348 h 112"/>
                    <a:gd name="T60" fmla="*/ 532 w 148"/>
                    <a:gd name="T61" fmla="*/ 464 h 112"/>
                    <a:gd name="T62" fmla="*/ 588 w 148"/>
                    <a:gd name="T63" fmla="*/ 382 h 112"/>
                    <a:gd name="T64" fmla="*/ 619 w 148"/>
                    <a:gd name="T65" fmla="*/ 297 h 112"/>
                    <a:gd name="T66" fmla="*/ 648 w 148"/>
                    <a:gd name="T67" fmla="*/ 434 h 112"/>
                    <a:gd name="T68" fmla="*/ 578 w 148"/>
                    <a:gd name="T69" fmla="*/ 576 h 112"/>
                    <a:gd name="T70" fmla="*/ 505 w 148"/>
                    <a:gd name="T71" fmla="*/ 605 h 112"/>
                    <a:gd name="T72" fmla="*/ 399 w 148"/>
                    <a:gd name="T73" fmla="*/ 585 h 112"/>
                    <a:gd name="T74" fmla="*/ 468 w 148"/>
                    <a:gd name="T75" fmla="*/ 600 h 112"/>
                    <a:gd name="T76" fmla="*/ 554 w 148"/>
                    <a:gd name="T77" fmla="*/ 600 h 112"/>
                    <a:gd name="T78" fmla="*/ 643 w 148"/>
                    <a:gd name="T79" fmla="*/ 558 h 112"/>
                    <a:gd name="T80" fmla="*/ 569 w 148"/>
                    <a:gd name="T81" fmla="*/ 667 h 112"/>
                    <a:gd name="T82" fmla="*/ 643 w 148"/>
                    <a:gd name="T83" fmla="*/ 615 h 112"/>
                    <a:gd name="T84" fmla="*/ 668 w 148"/>
                    <a:gd name="T85" fmla="*/ 495 h 112"/>
                    <a:gd name="T86" fmla="*/ 712 w 148"/>
                    <a:gd name="T87" fmla="*/ 456 h 112"/>
                    <a:gd name="T88" fmla="*/ 722 w 148"/>
                    <a:gd name="T89" fmla="*/ 456 h 11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48" h="112">
                      <a:moveTo>
                        <a:pt x="47" y="89"/>
                      </a:moveTo>
                      <a:cubicBezTo>
                        <a:pt x="44" y="85"/>
                        <a:pt x="44" y="85"/>
                        <a:pt x="44" y="85"/>
                      </a:cubicBezTo>
                      <a:cubicBezTo>
                        <a:pt x="42" y="83"/>
                        <a:pt x="39" y="83"/>
                        <a:pt x="36" y="82"/>
                      </a:cubicBezTo>
                      <a:cubicBezTo>
                        <a:pt x="33" y="81"/>
                        <a:pt x="30" y="81"/>
                        <a:pt x="28" y="78"/>
                      </a:cubicBezTo>
                      <a:cubicBezTo>
                        <a:pt x="27" y="77"/>
                        <a:pt x="26" y="76"/>
                        <a:pt x="26" y="74"/>
                      </a:cubicBezTo>
                      <a:cubicBezTo>
                        <a:pt x="25" y="70"/>
                        <a:pt x="25" y="70"/>
                        <a:pt x="25" y="70"/>
                      </a:cubicBezTo>
                      <a:cubicBezTo>
                        <a:pt x="24" y="68"/>
                        <a:pt x="23" y="66"/>
                        <a:pt x="21" y="65"/>
                      </a:cubicBezTo>
                      <a:cubicBezTo>
                        <a:pt x="19" y="64"/>
                        <a:pt x="19" y="64"/>
                        <a:pt x="19" y="64"/>
                      </a:cubicBezTo>
                      <a:cubicBezTo>
                        <a:pt x="17" y="62"/>
                        <a:pt x="16" y="58"/>
                        <a:pt x="16" y="55"/>
                      </a:cubicBezTo>
                      <a:cubicBezTo>
                        <a:pt x="16" y="53"/>
                        <a:pt x="16" y="50"/>
                        <a:pt x="16" y="50"/>
                      </a:cubicBezTo>
                      <a:cubicBezTo>
                        <a:pt x="16" y="48"/>
                        <a:pt x="16" y="47"/>
                        <a:pt x="17" y="45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21" y="40"/>
                        <a:pt x="23" y="39"/>
                        <a:pt x="24" y="37"/>
                      </a:cubicBez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25" y="29"/>
                        <a:pt x="25" y="29"/>
                        <a:pt x="26" y="27"/>
                      </a:cubicBezTo>
                      <a:cubicBezTo>
                        <a:pt x="26" y="26"/>
                        <a:pt x="27" y="25"/>
                        <a:pt x="28" y="24"/>
                      </a:cubicBezTo>
                      <a:cubicBezTo>
                        <a:pt x="28" y="28"/>
                        <a:pt x="29" y="30"/>
                        <a:pt x="30" y="33"/>
                      </a:cubicBezTo>
                      <a:cubicBezTo>
                        <a:pt x="31" y="36"/>
                        <a:pt x="31" y="36"/>
                        <a:pt x="31" y="36"/>
                      </a:cubicBezTo>
                      <a:cubicBezTo>
                        <a:pt x="32" y="40"/>
                        <a:pt x="32" y="40"/>
                        <a:pt x="32" y="40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2" y="45"/>
                        <a:pt x="32" y="47"/>
                        <a:pt x="33" y="50"/>
                      </a:cubicBezTo>
                      <a:cubicBezTo>
                        <a:pt x="36" y="56"/>
                        <a:pt x="37" y="58"/>
                        <a:pt x="45" y="60"/>
                      </a:cubicBezTo>
                      <a:cubicBezTo>
                        <a:pt x="52" y="61"/>
                        <a:pt x="53" y="61"/>
                        <a:pt x="54" y="64"/>
                      </a:cubicBezTo>
                      <a:cubicBezTo>
                        <a:pt x="55" y="64"/>
                        <a:pt x="55" y="64"/>
                        <a:pt x="55" y="64"/>
                      </a:cubicBezTo>
                      <a:cubicBezTo>
                        <a:pt x="52" y="60"/>
                        <a:pt x="53" y="59"/>
                        <a:pt x="45" y="57"/>
                      </a:cubicBezTo>
                      <a:cubicBezTo>
                        <a:pt x="38" y="56"/>
                        <a:pt x="38" y="54"/>
                        <a:pt x="36" y="48"/>
                      </a:cubicBezTo>
                      <a:cubicBezTo>
                        <a:pt x="35" y="46"/>
                        <a:pt x="35" y="45"/>
                        <a:pt x="35" y="43"/>
                      </a:cubicBezTo>
                      <a:cubicBezTo>
                        <a:pt x="35" y="39"/>
                        <a:pt x="35" y="39"/>
                        <a:pt x="35" y="39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cubicBezTo>
                        <a:pt x="32" y="29"/>
                        <a:pt x="30" y="23"/>
                        <a:pt x="32" y="19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5" y="14"/>
                        <a:pt x="37" y="6"/>
                        <a:pt x="37" y="0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3" y="6"/>
                        <a:pt x="31" y="12"/>
                        <a:pt x="29" y="17"/>
                      </a:cubicBezTo>
                      <a:cubicBezTo>
                        <a:pt x="26" y="20"/>
                        <a:pt x="26" y="20"/>
                        <a:pt x="26" y="20"/>
                      </a:cubicBezTo>
                      <a:cubicBezTo>
                        <a:pt x="25" y="21"/>
                        <a:pt x="23" y="23"/>
                        <a:pt x="23" y="25"/>
                      </a:cubicBezTo>
                      <a:cubicBezTo>
                        <a:pt x="22" y="27"/>
                        <a:pt x="21" y="29"/>
                        <a:pt x="21" y="31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20" y="37"/>
                        <a:pt x="18" y="38"/>
                        <a:pt x="17" y="39"/>
                      </a:cubicBezTo>
                      <a:cubicBezTo>
                        <a:pt x="14" y="43"/>
                        <a:pt x="14" y="43"/>
                        <a:pt x="14" y="43"/>
                      </a:cubicBezTo>
                      <a:cubicBezTo>
                        <a:pt x="12" y="46"/>
                        <a:pt x="12" y="48"/>
                        <a:pt x="12" y="50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0" y="58"/>
                        <a:pt x="10" y="58"/>
                        <a:pt x="10" y="58"/>
                      </a:cubicBezTo>
                      <a:cubicBezTo>
                        <a:pt x="9" y="60"/>
                        <a:pt x="8" y="61"/>
                        <a:pt x="7" y="63"/>
                      </a:cubicBezTo>
                      <a:cubicBezTo>
                        <a:pt x="4" y="66"/>
                        <a:pt x="0" y="71"/>
                        <a:pt x="1" y="74"/>
                      </a:cubicBezTo>
                      <a:cubicBezTo>
                        <a:pt x="3" y="76"/>
                        <a:pt x="3" y="76"/>
                        <a:pt x="3" y="76"/>
                      </a:cubicBezTo>
                      <a:cubicBezTo>
                        <a:pt x="3" y="75"/>
                        <a:pt x="5" y="71"/>
                        <a:pt x="6" y="69"/>
                      </a:cubicBezTo>
                      <a:cubicBezTo>
                        <a:pt x="6" y="74"/>
                        <a:pt x="5" y="86"/>
                        <a:pt x="11" y="93"/>
                      </a:cubicBezTo>
                      <a:cubicBezTo>
                        <a:pt x="13" y="95"/>
                        <a:pt x="15" y="94"/>
                        <a:pt x="15" y="95"/>
                      </a:cubicBezTo>
                      <a:cubicBezTo>
                        <a:pt x="14" y="93"/>
                        <a:pt x="14" y="93"/>
                        <a:pt x="14" y="93"/>
                      </a:cubicBezTo>
                      <a:cubicBezTo>
                        <a:pt x="7" y="88"/>
                        <a:pt x="10" y="73"/>
                        <a:pt x="10" y="68"/>
                      </a:cubicBezTo>
                      <a:cubicBezTo>
                        <a:pt x="10" y="66"/>
                        <a:pt x="10" y="66"/>
                        <a:pt x="10" y="66"/>
                      </a:cubicBezTo>
                      <a:cubicBezTo>
                        <a:pt x="10" y="64"/>
                        <a:pt x="12" y="63"/>
                        <a:pt x="13" y="61"/>
                      </a:cubicBezTo>
                      <a:cubicBezTo>
                        <a:pt x="14" y="59"/>
                        <a:pt x="14" y="59"/>
                        <a:pt x="14" y="59"/>
                      </a:cubicBezTo>
                      <a:cubicBezTo>
                        <a:pt x="15" y="62"/>
                        <a:pt x="16" y="64"/>
                        <a:pt x="17" y="66"/>
                      </a:cubicBezTo>
                      <a:cubicBezTo>
                        <a:pt x="17" y="66"/>
                        <a:pt x="19" y="68"/>
                        <a:pt x="19" y="68"/>
                      </a:cubicBezTo>
                      <a:cubicBezTo>
                        <a:pt x="21" y="69"/>
                        <a:pt x="22" y="69"/>
                        <a:pt x="22" y="71"/>
                      </a:cubicBezTo>
                      <a:cubicBezTo>
                        <a:pt x="23" y="74"/>
                        <a:pt x="23" y="74"/>
                        <a:pt x="23" y="74"/>
                      </a:cubicBezTo>
                      <a:cubicBezTo>
                        <a:pt x="24" y="76"/>
                        <a:pt x="24" y="78"/>
                        <a:pt x="25" y="80"/>
                      </a:cubicBezTo>
                      <a:cubicBezTo>
                        <a:pt x="28" y="83"/>
                        <a:pt x="32" y="84"/>
                        <a:pt x="35" y="85"/>
                      </a:cubicBezTo>
                      <a:cubicBezTo>
                        <a:pt x="38" y="86"/>
                        <a:pt x="40" y="86"/>
                        <a:pt x="42" y="88"/>
                      </a:cubicBezTo>
                      <a:cubicBezTo>
                        <a:pt x="45" y="91"/>
                        <a:pt x="45" y="91"/>
                        <a:pt x="45" y="91"/>
                      </a:cubicBezTo>
                      <a:cubicBezTo>
                        <a:pt x="48" y="95"/>
                        <a:pt x="52" y="100"/>
                        <a:pt x="65" y="101"/>
                      </a:cubicBezTo>
                      <a:cubicBezTo>
                        <a:pt x="65" y="100"/>
                        <a:pt x="65" y="100"/>
                        <a:pt x="65" y="100"/>
                      </a:cubicBezTo>
                      <a:cubicBezTo>
                        <a:pt x="53" y="99"/>
                        <a:pt x="50" y="93"/>
                        <a:pt x="47" y="89"/>
                      </a:cubicBezTo>
                      <a:close/>
                      <a:moveTo>
                        <a:pt x="147" y="76"/>
                      </a:moveTo>
                      <a:cubicBezTo>
                        <a:pt x="147" y="70"/>
                        <a:pt x="141" y="66"/>
                        <a:pt x="137" y="63"/>
                      </a:cubicBezTo>
                      <a:cubicBezTo>
                        <a:pt x="134" y="60"/>
                        <a:pt x="134" y="60"/>
                        <a:pt x="134" y="60"/>
                      </a:cubicBezTo>
                      <a:cubicBezTo>
                        <a:pt x="133" y="59"/>
                        <a:pt x="133" y="59"/>
                        <a:pt x="133" y="58"/>
                      </a:cubicBezTo>
                      <a:cubicBezTo>
                        <a:pt x="131" y="52"/>
                        <a:pt x="131" y="52"/>
                        <a:pt x="131" y="52"/>
                      </a:cubicBezTo>
                      <a:cubicBezTo>
                        <a:pt x="130" y="46"/>
                        <a:pt x="130" y="46"/>
                        <a:pt x="130" y="46"/>
                      </a:cubicBezTo>
                      <a:cubicBezTo>
                        <a:pt x="129" y="42"/>
                        <a:pt x="128" y="37"/>
                        <a:pt x="125" y="33"/>
                      </a:cubicBezTo>
                      <a:cubicBezTo>
                        <a:pt x="121" y="27"/>
                        <a:pt x="120" y="23"/>
                        <a:pt x="118" y="17"/>
                      </a:cubicBezTo>
                      <a:cubicBezTo>
                        <a:pt x="117" y="14"/>
                        <a:pt x="116" y="12"/>
                        <a:pt x="114" y="10"/>
                      </a:cubicBezTo>
                      <a:cubicBezTo>
                        <a:pt x="116" y="10"/>
                        <a:pt x="117" y="10"/>
                        <a:pt x="119" y="9"/>
                      </a:cubicBezTo>
                      <a:cubicBezTo>
                        <a:pt x="121" y="9"/>
                        <a:pt x="124" y="8"/>
                        <a:pt x="125" y="9"/>
                      </a:cubicBezTo>
                      <a:cubicBezTo>
                        <a:pt x="125" y="9"/>
                        <a:pt x="127" y="9"/>
                        <a:pt x="127" y="11"/>
                      </a:cubicBezTo>
                      <a:cubicBezTo>
                        <a:pt x="128" y="12"/>
                        <a:pt x="128" y="12"/>
                        <a:pt x="128" y="12"/>
                      </a:cubicBezTo>
                      <a:cubicBezTo>
                        <a:pt x="128" y="11"/>
                        <a:pt x="128" y="7"/>
                        <a:pt x="127" y="6"/>
                      </a:cubicBezTo>
                      <a:cubicBezTo>
                        <a:pt x="124" y="5"/>
                        <a:pt x="121" y="6"/>
                        <a:pt x="118" y="6"/>
                      </a:cubicBezTo>
                      <a:cubicBezTo>
                        <a:pt x="115" y="7"/>
                        <a:pt x="113" y="8"/>
                        <a:pt x="112" y="7"/>
                      </a:cubicBezTo>
                      <a:cubicBezTo>
                        <a:pt x="110" y="5"/>
                        <a:pt x="108" y="3"/>
                        <a:pt x="105" y="1"/>
                      </a:cubicBezTo>
                      <a:cubicBezTo>
                        <a:pt x="99" y="4"/>
                        <a:pt x="99" y="4"/>
                        <a:pt x="99" y="4"/>
                      </a:cubicBezTo>
                      <a:cubicBezTo>
                        <a:pt x="105" y="7"/>
                        <a:pt x="111" y="13"/>
                        <a:pt x="113" y="18"/>
                      </a:cubicBezTo>
                      <a:cubicBezTo>
                        <a:pt x="115" y="25"/>
                        <a:pt x="118" y="29"/>
                        <a:pt x="122" y="35"/>
                      </a:cubicBezTo>
                      <a:cubicBezTo>
                        <a:pt x="122" y="36"/>
                        <a:pt x="123" y="36"/>
                        <a:pt x="123" y="37"/>
                      </a:cubicBezTo>
                      <a:cubicBezTo>
                        <a:pt x="124" y="40"/>
                        <a:pt x="124" y="43"/>
                        <a:pt x="124" y="46"/>
                      </a:cubicBezTo>
                      <a:cubicBezTo>
                        <a:pt x="124" y="49"/>
                        <a:pt x="123" y="51"/>
                        <a:pt x="121" y="53"/>
                      </a:cubicBezTo>
                      <a:cubicBezTo>
                        <a:pt x="118" y="58"/>
                        <a:pt x="118" y="58"/>
                        <a:pt x="118" y="58"/>
                      </a:cubicBezTo>
                      <a:cubicBezTo>
                        <a:pt x="117" y="60"/>
                        <a:pt x="117" y="62"/>
                        <a:pt x="117" y="64"/>
                      </a:cubicBezTo>
                      <a:cubicBezTo>
                        <a:pt x="117" y="66"/>
                        <a:pt x="117" y="67"/>
                        <a:pt x="116" y="69"/>
                      </a:cubicBezTo>
                      <a:cubicBezTo>
                        <a:pt x="115" y="71"/>
                        <a:pt x="111" y="76"/>
                        <a:pt x="108" y="77"/>
                      </a:cubicBezTo>
                      <a:cubicBezTo>
                        <a:pt x="108" y="77"/>
                        <a:pt x="108" y="77"/>
                        <a:pt x="108" y="77"/>
                      </a:cubicBezTo>
                      <a:cubicBezTo>
                        <a:pt x="111" y="76"/>
                        <a:pt x="117" y="74"/>
                        <a:pt x="119" y="70"/>
                      </a:cubicBezTo>
                      <a:cubicBezTo>
                        <a:pt x="120" y="68"/>
                        <a:pt x="120" y="66"/>
                        <a:pt x="120" y="64"/>
                      </a:cubicBezTo>
                      <a:cubicBezTo>
                        <a:pt x="120" y="62"/>
                        <a:pt x="120" y="60"/>
                        <a:pt x="121" y="59"/>
                      </a:cubicBezTo>
                      <a:cubicBezTo>
                        <a:pt x="123" y="55"/>
                        <a:pt x="123" y="55"/>
                        <a:pt x="123" y="55"/>
                      </a:cubicBezTo>
                      <a:cubicBezTo>
                        <a:pt x="125" y="54"/>
                        <a:pt x="126" y="52"/>
                        <a:pt x="126" y="50"/>
                      </a:cubicBezTo>
                      <a:cubicBezTo>
                        <a:pt x="127" y="53"/>
                        <a:pt x="127" y="53"/>
                        <a:pt x="127" y="53"/>
                      </a:cubicBezTo>
                      <a:cubicBezTo>
                        <a:pt x="129" y="59"/>
                        <a:pt x="129" y="59"/>
                        <a:pt x="129" y="59"/>
                      </a:cubicBezTo>
                      <a:cubicBezTo>
                        <a:pt x="130" y="63"/>
                        <a:pt x="132" y="67"/>
                        <a:pt x="132" y="72"/>
                      </a:cubicBezTo>
                      <a:cubicBezTo>
                        <a:pt x="132" y="77"/>
                        <a:pt x="132" y="82"/>
                        <a:pt x="131" y="87"/>
                      </a:cubicBezTo>
                      <a:cubicBezTo>
                        <a:pt x="129" y="90"/>
                        <a:pt x="124" y="94"/>
                        <a:pt x="121" y="95"/>
                      </a:cubicBezTo>
                      <a:cubicBezTo>
                        <a:pt x="117" y="96"/>
                        <a:pt x="117" y="96"/>
                        <a:pt x="117" y="96"/>
                      </a:cubicBezTo>
                      <a:cubicBezTo>
                        <a:pt x="112" y="97"/>
                        <a:pt x="112" y="97"/>
                        <a:pt x="112" y="97"/>
                      </a:cubicBezTo>
                      <a:cubicBezTo>
                        <a:pt x="109" y="99"/>
                        <a:pt x="109" y="99"/>
                        <a:pt x="109" y="99"/>
                      </a:cubicBezTo>
                      <a:cubicBezTo>
                        <a:pt x="107" y="100"/>
                        <a:pt x="105" y="101"/>
                        <a:pt x="103" y="101"/>
                      </a:cubicBezTo>
                      <a:cubicBezTo>
                        <a:pt x="101" y="100"/>
                        <a:pt x="99" y="99"/>
                        <a:pt x="97" y="98"/>
                      </a:cubicBezTo>
                      <a:cubicBezTo>
                        <a:pt x="91" y="96"/>
                        <a:pt x="91" y="96"/>
                        <a:pt x="91" y="96"/>
                      </a:cubicBezTo>
                      <a:cubicBezTo>
                        <a:pt x="88" y="95"/>
                        <a:pt x="84" y="96"/>
                        <a:pt x="81" y="97"/>
                      </a:cubicBezTo>
                      <a:cubicBezTo>
                        <a:pt x="82" y="98"/>
                        <a:pt x="82" y="98"/>
                        <a:pt x="82" y="98"/>
                      </a:cubicBezTo>
                      <a:cubicBezTo>
                        <a:pt x="84" y="97"/>
                        <a:pt x="87" y="97"/>
                        <a:pt x="90" y="98"/>
                      </a:cubicBezTo>
                      <a:cubicBezTo>
                        <a:pt x="95" y="100"/>
                        <a:pt x="95" y="100"/>
                        <a:pt x="95" y="100"/>
                      </a:cubicBezTo>
                      <a:cubicBezTo>
                        <a:pt x="97" y="101"/>
                        <a:pt x="100" y="103"/>
                        <a:pt x="103" y="104"/>
                      </a:cubicBezTo>
                      <a:cubicBezTo>
                        <a:pt x="105" y="104"/>
                        <a:pt x="108" y="102"/>
                        <a:pt x="110" y="101"/>
                      </a:cubicBezTo>
                      <a:cubicBezTo>
                        <a:pt x="113" y="100"/>
                        <a:pt x="113" y="100"/>
                        <a:pt x="113" y="100"/>
                      </a:cubicBezTo>
                      <a:cubicBezTo>
                        <a:pt x="117" y="99"/>
                        <a:pt x="117" y="99"/>
                        <a:pt x="117" y="99"/>
                      </a:cubicBezTo>
                      <a:cubicBezTo>
                        <a:pt x="122" y="98"/>
                        <a:pt x="122" y="98"/>
                        <a:pt x="122" y="98"/>
                      </a:cubicBezTo>
                      <a:cubicBezTo>
                        <a:pt x="124" y="97"/>
                        <a:pt x="127" y="95"/>
                        <a:pt x="130" y="93"/>
                      </a:cubicBezTo>
                      <a:cubicBezTo>
                        <a:pt x="129" y="95"/>
                        <a:pt x="128" y="97"/>
                        <a:pt x="126" y="99"/>
                      </a:cubicBezTo>
                      <a:cubicBezTo>
                        <a:pt x="125" y="102"/>
                        <a:pt x="125" y="102"/>
                        <a:pt x="125" y="102"/>
                      </a:cubicBezTo>
                      <a:cubicBezTo>
                        <a:pt x="122" y="106"/>
                        <a:pt x="119" y="112"/>
                        <a:pt x="115" y="111"/>
                      </a:cubicBezTo>
                      <a:cubicBezTo>
                        <a:pt x="115" y="111"/>
                        <a:pt x="115" y="111"/>
                        <a:pt x="115" y="111"/>
                      </a:cubicBezTo>
                      <a:cubicBezTo>
                        <a:pt x="122" y="112"/>
                        <a:pt x="125" y="108"/>
                        <a:pt x="128" y="104"/>
                      </a:cubicBezTo>
                      <a:cubicBezTo>
                        <a:pt x="130" y="102"/>
                        <a:pt x="130" y="102"/>
                        <a:pt x="130" y="102"/>
                      </a:cubicBezTo>
                      <a:cubicBezTo>
                        <a:pt x="133" y="97"/>
                        <a:pt x="135" y="91"/>
                        <a:pt x="136" y="85"/>
                      </a:cubicBezTo>
                      <a:cubicBezTo>
                        <a:pt x="136" y="84"/>
                        <a:pt x="136" y="83"/>
                        <a:pt x="136" y="81"/>
                      </a:cubicBezTo>
                      <a:cubicBezTo>
                        <a:pt x="136" y="82"/>
                        <a:pt x="136" y="82"/>
                        <a:pt x="136" y="82"/>
                      </a:cubicBezTo>
                      <a:cubicBezTo>
                        <a:pt x="136" y="78"/>
                        <a:pt x="136" y="75"/>
                        <a:pt x="136" y="72"/>
                      </a:cubicBezTo>
                      <a:cubicBezTo>
                        <a:pt x="136" y="69"/>
                        <a:pt x="135" y="67"/>
                        <a:pt x="135" y="65"/>
                      </a:cubicBezTo>
                      <a:cubicBezTo>
                        <a:pt x="139" y="68"/>
                        <a:pt x="145" y="72"/>
                        <a:pt x="145" y="76"/>
                      </a:cubicBezTo>
                      <a:cubicBezTo>
                        <a:pt x="145" y="78"/>
                        <a:pt x="146" y="79"/>
                        <a:pt x="145" y="80"/>
                      </a:cubicBezTo>
                      <a:cubicBezTo>
                        <a:pt x="145" y="83"/>
                        <a:pt x="145" y="83"/>
                        <a:pt x="145" y="83"/>
                      </a:cubicBezTo>
                      <a:cubicBezTo>
                        <a:pt x="147" y="81"/>
                        <a:pt x="148" y="78"/>
                        <a:pt x="147" y="76"/>
                      </a:cubicBezTo>
                      <a:close/>
                    </a:path>
                  </a:pathLst>
                </a:custGeom>
                <a:solidFill>
                  <a:srgbClr val="E200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81" name="Freeform 326"/>
                <p:cNvSpPr>
                  <a:spLocks/>
                </p:cNvSpPr>
                <p:nvPr/>
              </p:nvSpPr>
              <p:spPr bwMode="auto">
                <a:xfrm>
                  <a:off x="1507" y="1498"/>
                  <a:ext cx="61" cy="62"/>
                </a:xfrm>
                <a:custGeom>
                  <a:avLst/>
                  <a:gdLst>
                    <a:gd name="T0" fmla="*/ 125 w 47"/>
                    <a:gd name="T1" fmla="*/ 30 h 46"/>
                    <a:gd name="T2" fmla="*/ 83 w 47"/>
                    <a:gd name="T3" fmla="*/ 30 h 46"/>
                    <a:gd name="T4" fmla="*/ 58 w 47"/>
                    <a:gd name="T5" fmla="*/ 58 h 46"/>
                    <a:gd name="T6" fmla="*/ 35 w 47"/>
                    <a:gd name="T7" fmla="*/ 105 h 46"/>
                    <a:gd name="T8" fmla="*/ 17 w 47"/>
                    <a:gd name="T9" fmla="*/ 197 h 46"/>
                    <a:gd name="T10" fmla="*/ 64 w 47"/>
                    <a:gd name="T11" fmla="*/ 235 h 46"/>
                    <a:gd name="T12" fmla="*/ 126 w 47"/>
                    <a:gd name="T13" fmla="*/ 266 h 46"/>
                    <a:gd name="T14" fmla="*/ 164 w 47"/>
                    <a:gd name="T15" fmla="*/ 266 h 46"/>
                    <a:gd name="T16" fmla="*/ 221 w 47"/>
                    <a:gd name="T17" fmla="*/ 235 h 46"/>
                    <a:gd name="T18" fmla="*/ 191 w 47"/>
                    <a:gd name="T19" fmla="*/ 189 h 46"/>
                    <a:gd name="T20" fmla="*/ 125 w 47"/>
                    <a:gd name="T21" fmla="*/ 30 h 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7" h="46">
                      <a:moveTo>
                        <a:pt x="26" y="5"/>
                      </a:moveTo>
                      <a:cubicBezTo>
                        <a:pt x="22" y="0"/>
                        <a:pt x="20" y="4"/>
                        <a:pt x="17" y="5"/>
                      </a:cubicBezTo>
                      <a:cubicBezTo>
                        <a:pt x="13" y="8"/>
                        <a:pt x="14" y="9"/>
                        <a:pt x="12" y="10"/>
                      </a:cubicBezTo>
                      <a:cubicBezTo>
                        <a:pt x="10" y="12"/>
                        <a:pt x="7" y="14"/>
                        <a:pt x="7" y="18"/>
                      </a:cubicBezTo>
                      <a:cubicBezTo>
                        <a:pt x="3" y="24"/>
                        <a:pt x="0" y="28"/>
                        <a:pt x="4" y="33"/>
                      </a:cubicBezTo>
                      <a:cubicBezTo>
                        <a:pt x="8" y="40"/>
                        <a:pt x="7" y="37"/>
                        <a:pt x="13" y="39"/>
                      </a:cubicBezTo>
                      <a:cubicBezTo>
                        <a:pt x="20" y="42"/>
                        <a:pt x="22" y="46"/>
                        <a:pt x="27" y="44"/>
                      </a:cubicBezTo>
                      <a:cubicBezTo>
                        <a:pt x="32" y="41"/>
                        <a:pt x="28" y="45"/>
                        <a:pt x="35" y="44"/>
                      </a:cubicBezTo>
                      <a:cubicBezTo>
                        <a:pt x="42" y="44"/>
                        <a:pt x="47" y="44"/>
                        <a:pt x="46" y="39"/>
                      </a:cubicBezTo>
                      <a:cubicBezTo>
                        <a:pt x="44" y="34"/>
                        <a:pt x="44" y="33"/>
                        <a:pt x="40" y="31"/>
                      </a:cubicBezTo>
                      <a:cubicBezTo>
                        <a:pt x="36" y="29"/>
                        <a:pt x="35" y="8"/>
                        <a:pt x="26" y="5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82" name="Freeform 327"/>
                <p:cNvSpPr>
                  <a:spLocks/>
                </p:cNvSpPr>
                <p:nvPr/>
              </p:nvSpPr>
              <p:spPr bwMode="auto">
                <a:xfrm>
                  <a:off x="1879" y="2455"/>
                  <a:ext cx="131" cy="75"/>
                </a:xfrm>
                <a:custGeom>
                  <a:avLst/>
                  <a:gdLst>
                    <a:gd name="T0" fmla="*/ 306 w 101"/>
                    <a:gd name="T1" fmla="*/ 307 h 55"/>
                    <a:gd name="T2" fmla="*/ 0 w 101"/>
                    <a:gd name="T3" fmla="*/ 190 h 55"/>
                    <a:gd name="T4" fmla="*/ 45 w 101"/>
                    <a:gd name="T5" fmla="*/ 154 h 55"/>
                    <a:gd name="T6" fmla="*/ 288 w 101"/>
                    <a:gd name="T7" fmla="*/ 250 h 55"/>
                    <a:gd name="T8" fmla="*/ 420 w 101"/>
                    <a:gd name="T9" fmla="*/ 1 h 55"/>
                    <a:gd name="T10" fmla="*/ 470 w 101"/>
                    <a:gd name="T11" fmla="*/ 0 h 55"/>
                    <a:gd name="T12" fmla="*/ 306 w 101"/>
                    <a:gd name="T13" fmla="*/ 307 h 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1" h="55">
                      <a:moveTo>
                        <a:pt x="64" y="48"/>
                      </a:moveTo>
                      <a:cubicBezTo>
                        <a:pt x="42" y="55"/>
                        <a:pt x="13" y="51"/>
                        <a:pt x="0" y="29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9" y="41"/>
                        <a:pt x="42" y="45"/>
                        <a:pt x="61" y="39"/>
                      </a:cubicBezTo>
                      <a:cubicBezTo>
                        <a:pt x="76" y="34"/>
                        <a:pt x="91" y="22"/>
                        <a:pt x="89" y="1"/>
                      </a:cubicBezTo>
                      <a:cubicBezTo>
                        <a:pt x="99" y="0"/>
                        <a:pt x="99" y="0"/>
                        <a:pt x="99" y="0"/>
                      </a:cubicBezTo>
                      <a:cubicBezTo>
                        <a:pt x="101" y="22"/>
                        <a:pt x="87" y="41"/>
                        <a:pt x="64" y="48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83" name="Freeform 328"/>
                <p:cNvSpPr>
                  <a:spLocks/>
                </p:cNvSpPr>
                <p:nvPr/>
              </p:nvSpPr>
              <p:spPr bwMode="auto">
                <a:xfrm>
                  <a:off x="1871" y="2311"/>
                  <a:ext cx="206" cy="293"/>
                </a:xfrm>
                <a:custGeom>
                  <a:avLst/>
                  <a:gdLst>
                    <a:gd name="T0" fmla="*/ 425 w 158"/>
                    <a:gd name="T1" fmla="*/ 343 h 217"/>
                    <a:gd name="T2" fmla="*/ 486 w 158"/>
                    <a:gd name="T3" fmla="*/ 540 h 217"/>
                    <a:gd name="T4" fmla="*/ 533 w 158"/>
                    <a:gd name="T5" fmla="*/ 610 h 217"/>
                    <a:gd name="T6" fmla="*/ 778 w 158"/>
                    <a:gd name="T7" fmla="*/ 1073 h 217"/>
                    <a:gd name="T8" fmla="*/ 772 w 158"/>
                    <a:gd name="T9" fmla="*/ 1067 h 217"/>
                    <a:gd name="T10" fmla="*/ 533 w 158"/>
                    <a:gd name="T11" fmla="*/ 667 h 217"/>
                    <a:gd name="T12" fmla="*/ 516 w 158"/>
                    <a:gd name="T13" fmla="*/ 691 h 217"/>
                    <a:gd name="T14" fmla="*/ 520 w 158"/>
                    <a:gd name="T15" fmla="*/ 722 h 217"/>
                    <a:gd name="T16" fmla="*/ 546 w 158"/>
                    <a:gd name="T17" fmla="*/ 780 h 217"/>
                    <a:gd name="T18" fmla="*/ 683 w 158"/>
                    <a:gd name="T19" fmla="*/ 969 h 217"/>
                    <a:gd name="T20" fmla="*/ 678 w 158"/>
                    <a:gd name="T21" fmla="*/ 975 h 217"/>
                    <a:gd name="T22" fmla="*/ 538 w 158"/>
                    <a:gd name="T23" fmla="*/ 834 h 217"/>
                    <a:gd name="T24" fmla="*/ 520 w 158"/>
                    <a:gd name="T25" fmla="*/ 847 h 217"/>
                    <a:gd name="T26" fmla="*/ 505 w 158"/>
                    <a:gd name="T27" fmla="*/ 964 h 217"/>
                    <a:gd name="T28" fmla="*/ 321 w 158"/>
                    <a:gd name="T29" fmla="*/ 1292 h 217"/>
                    <a:gd name="T30" fmla="*/ 151 w 158"/>
                    <a:gd name="T31" fmla="*/ 1244 h 217"/>
                    <a:gd name="T32" fmla="*/ 65 w 158"/>
                    <a:gd name="T33" fmla="*/ 676 h 217"/>
                    <a:gd name="T34" fmla="*/ 51 w 158"/>
                    <a:gd name="T35" fmla="*/ 0 h 2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8" h="217">
                      <a:moveTo>
                        <a:pt x="87" y="56"/>
                      </a:moveTo>
                      <a:cubicBezTo>
                        <a:pt x="91" y="67"/>
                        <a:pt x="96" y="78"/>
                        <a:pt x="99" y="89"/>
                      </a:cubicBezTo>
                      <a:cubicBezTo>
                        <a:pt x="100" y="92"/>
                        <a:pt x="107" y="99"/>
                        <a:pt x="109" y="101"/>
                      </a:cubicBezTo>
                      <a:cubicBezTo>
                        <a:pt x="134" y="118"/>
                        <a:pt x="150" y="144"/>
                        <a:pt x="158" y="177"/>
                      </a:cubicBezTo>
                      <a:cubicBezTo>
                        <a:pt x="157" y="176"/>
                        <a:pt x="157" y="176"/>
                        <a:pt x="157" y="176"/>
                      </a:cubicBezTo>
                      <a:cubicBezTo>
                        <a:pt x="150" y="147"/>
                        <a:pt x="130" y="126"/>
                        <a:pt x="109" y="110"/>
                      </a:cubicBezTo>
                      <a:cubicBezTo>
                        <a:pt x="107" y="109"/>
                        <a:pt x="105" y="111"/>
                        <a:pt x="105" y="114"/>
                      </a:cubicBezTo>
                      <a:cubicBezTo>
                        <a:pt x="106" y="115"/>
                        <a:pt x="106" y="117"/>
                        <a:pt x="106" y="119"/>
                      </a:cubicBezTo>
                      <a:cubicBezTo>
                        <a:pt x="106" y="121"/>
                        <a:pt x="109" y="128"/>
                        <a:pt x="111" y="129"/>
                      </a:cubicBezTo>
                      <a:cubicBezTo>
                        <a:pt x="122" y="137"/>
                        <a:pt x="131" y="145"/>
                        <a:pt x="139" y="160"/>
                      </a:cubicBezTo>
                      <a:cubicBezTo>
                        <a:pt x="138" y="161"/>
                        <a:pt x="138" y="161"/>
                        <a:pt x="138" y="161"/>
                      </a:cubicBezTo>
                      <a:cubicBezTo>
                        <a:pt x="131" y="149"/>
                        <a:pt x="120" y="144"/>
                        <a:pt x="110" y="138"/>
                      </a:cubicBezTo>
                      <a:cubicBezTo>
                        <a:pt x="109" y="137"/>
                        <a:pt x="106" y="139"/>
                        <a:pt x="106" y="140"/>
                      </a:cubicBezTo>
                      <a:cubicBezTo>
                        <a:pt x="106" y="146"/>
                        <a:pt x="105" y="152"/>
                        <a:pt x="103" y="159"/>
                      </a:cubicBezTo>
                      <a:cubicBezTo>
                        <a:pt x="99" y="175"/>
                        <a:pt x="87" y="206"/>
                        <a:pt x="65" y="213"/>
                      </a:cubicBezTo>
                      <a:cubicBezTo>
                        <a:pt x="57" y="216"/>
                        <a:pt x="45" y="217"/>
                        <a:pt x="31" y="205"/>
                      </a:cubicBezTo>
                      <a:cubicBezTo>
                        <a:pt x="1" y="180"/>
                        <a:pt x="0" y="139"/>
                        <a:pt x="13" y="112"/>
                      </a:cubicBezTo>
                      <a:cubicBezTo>
                        <a:pt x="31" y="70"/>
                        <a:pt x="22" y="28"/>
                        <a:pt x="11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84" name="Freeform 329"/>
                <p:cNvSpPr>
                  <a:spLocks/>
                </p:cNvSpPr>
                <p:nvPr/>
              </p:nvSpPr>
              <p:spPr bwMode="auto">
                <a:xfrm>
                  <a:off x="1885" y="2305"/>
                  <a:ext cx="119" cy="284"/>
                </a:xfrm>
                <a:custGeom>
                  <a:avLst/>
                  <a:gdLst>
                    <a:gd name="T0" fmla="*/ 46 w 91"/>
                    <a:gd name="T1" fmla="*/ 0 h 210"/>
                    <a:gd name="T2" fmla="*/ 54 w 91"/>
                    <a:gd name="T3" fmla="*/ 732 h 210"/>
                    <a:gd name="T4" fmla="*/ 129 w 91"/>
                    <a:gd name="T5" fmla="*/ 1231 h 210"/>
                    <a:gd name="T6" fmla="*/ 256 w 91"/>
                    <a:gd name="T7" fmla="*/ 1271 h 210"/>
                    <a:gd name="T8" fmla="*/ 409 w 91"/>
                    <a:gd name="T9" fmla="*/ 976 h 210"/>
                    <a:gd name="T10" fmla="*/ 327 w 91"/>
                    <a:gd name="T11" fmla="*/ 395 h 2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1" h="210">
                      <a:moveTo>
                        <a:pt x="9" y="0"/>
                      </a:moveTo>
                      <a:cubicBezTo>
                        <a:pt x="21" y="30"/>
                        <a:pt x="31" y="75"/>
                        <a:pt x="11" y="120"/>
                      </a:cubicBezTo>
                      <a:cubicBezTo>
                        <a:pt x="0" y="144"/>
                        <a:pt x="0" y="180"/>
                        <a:pt x="26" y="201"/>
                      </a:cubicBezTo>
                      <a:cubicBezTo>
                        <a:pt x="35" y="208"/>
                        <a:pt x="43" y="210"/>
                        <a:pt x="51" y="208"/>
                      </a:cubicBezTo>
                      <a:cubicBezTo>
                        <a:pt x="66" y="203"/>
                        <a:pt x="78" y="180"/>
                        <a:pt x="82" y="160"/>
                      </a:cubicBezTo>
                      <a:cubicBezTo>
                        <a:pt x="91" y="122"/>
                        <a:pt x="80" y="95"/>
                        <a:pt x="66" y="64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85" name="Freeform 330"/>
                <p:cNvSpPr>
                  <a:spLocks/>
                </p:cNvSpPr>
                <p:nvPr/>
              </p:nvSpPr>
              <p:spPr bwMode="auto">
                <a:xfrm>
                  <a:off x="1883" y="2524"/>
                  <a:ext cx="122" cy="180"/>
                </a:xfrm>
                <a:custGeom>
                  <a:avLst/>
                  <a:gdLst>
                    <a:gd name="T0" fmla="*/ 448 w 94"/>
                    <a:gd name="T1" fmla="*/ 12 h 133"/>
                    <a:gd name="T2" fmla="*/ 418 w 94"/>
                    <a:gd name="T3" fmla="*/ 295 h 133"/>
                    <a:gd name="T4" fmla="*/ 369 w 94"/>
                    <a:gd name="T5" fmla="*/ 731 h 133"/>
                    <a:gd name="T6" fmla="*/ 369 w 94"/>
                    <a:gd name="T7" fmla="*/ 735 h 133"/>
                    <a:gd name="T8" fmla="*/ 362 w 94"/>
                    <a:gd name="T9" fmla="*/ 735 h 133"/>
                    <a:gd name="T10" fmla="*/ 337 w 94"/>
                    <a:gd name="T11" fmla="*/ 743 h 133"/>
                    <a:gd name="T12" fmla="*/ 301 w 94"/>
                    <a:gd name="T13" fmla="*/ 503 h 133"/>
                    <a:gd name="T14" fmla="*/ 301 w 94"/>
                    <a:gd name="T15" fmla="*/ 499 h 133"/>
                    <a:gd name="T16" fmla="*/ 301 w 94"/>
                    <a:gd name="T17" fmla="*/ 517 h 133"/>
                    <a:gd name="T18" fmla="*/ 248 w 94"/>
                    <a:gd name="T19" fmla="*/ 819 h 133"/>
                    <a:gd name="T20" fmla="*/ 227 w 94"/>
                    <a:gd name="T21" fmla="*/ 805 h 133"/>
                    <a:gd name="T22" fmla="*/ 200 w 94"/>
                    <a:gd name="T23" fmla="*/ 568 h 133"/>
                    <a:gd name="T24" fmla="*/ 197 w 94"/>
                    <a:gd name="T25" fmla="*/ 399 h 133"/>
                    <a:gd name="T26" fmla="*/ 191 w 94"/>
                    <a:gd name="T27" fmla="*/ 517 h 133"/>
                    <a:gd name="T28" fmla="*/ 191 w 94"/>
                    <a:gd name="T29" fmla="*/ 543 h 133"/>
                    <a:gd name="T30" fmla="*/ 174 w 94"/>
                    <a:gd name="T31" fmla="*/ 694 h 133"/>
                    <a:gd name="T32" fmla="*/ 154 w 94"/>
                    <a:gd name="T33" fmla="*/ 709 h 133"/>
                    <a:gd name="T34" fmla="*/ 97 w 94"/>
                    <a:gd name="T35" fmla="*/ 512 h 133"/>
                    <a:gd name="T36" fmla="*/ 86 w 94"/>
                    <a:gd name="T37" fmla="*/ 332 h 133"/>
                    <a:gd name="T38" fmla="*/ 86 w 94"/>
                    <a:gd name="T39" fmla="*/ 344 h 133"/>
                    <a:gd name="T40" fmla="*/ 86 w 94"/>
                    <a:gd name="T41" fmla="*/ 436 h 133"/>
                    <a:gd name="T42" fmla="*/ 92 w 94"/>
                    <a:gd name="T43" fmla="*/ 524 h 133"/>
                    <a:gd name="T44" fmla="*/ 64 w 94"/>
                    <a:gd name="T45" fmla="*/ 590 h 133"/>
                    <a:gd name="T46" fmla="*/ 38 w 94"/>
                    <a:gd name="T47" fmla="*/ 574 h 133"/>
                    <a:gd name="T48" fmla="*/ 29 w 94"/>
                    <a:gd name="T49" fmla="*/ 92 h 133"/>
                    <a:gd name="T50" fmla="*/ 51 w 94"/>
                    <a:gd name="T51" fmla="*/ 92 h 133"/>
                    <a:gd name="T52" fmla="*/ 22 w 94"/>
                    <a:gd name="T53" fmla="*/ 245 h 133"/>
                    <a:gd name="T54" fmla="*/ 51 w 94"/>
                    <a:gd name="T55" fmla="*/ 559 h 133"/>
                    <a:gd name="T56" fmla="*/ 75 w 94"/>
                    <a:gd name="T57" fmla="*/ 512 h 133"/>
                    <a:gd name="T58" fmla="*/ 64 w 94"/>
                    <a:gd name="T59" fmla="*/ 344 h 133"/>
                    <a:gd name="T60" fmla="*/ 75 w 94"/>
                    <a:gd name="T61" fmla="*/ 245 h 133"/>
                    <a:gd name="T62" fmla="*/ 86 w 94"/>
                    <a:gd name="T63" fmla="*/ 245 h 133"/>
                    <a:gd name="T64" fmla="*/ 119 w 94"/>
                    <a:gd name="T65" fmla="*/ 499 h 133"/>
                    <a:gd name="T66" fmla="*/ 154 w 94"/>
                    <a:gd name="T67" fmla="*/ 693 h 133"/>
                    <a:gd name="T68" fmla="*/ 174 w 94"/>
                    <a:gd name="T69" fmla="*/ 540 h 133"/>
                    <a:gd name="T70" fmla="*/ 175 w 94"/>
                    <a:gd name="T71" fmla="*/ 313 h 133"/>
                    <a:gd name="T72" fmla="*/ 200 w 94"/>
                    <a:gd name="T73" fmla="*/ 310 h 133"/>
                    <a:gd name="T74" fmla="*/ 221 w 94"/>
                    <a:gd name="T75" fmla="*/ 539 h 133"/>
                    <a:gd name="T76" fmla="*/ 244 w 94"/>
                    <a:gd name="T77" fmla="*/ 798 h 133"/>
                    <a:gd name="T78" fmla="*/ 273 w 94"/>
                    <a:gd name="T79" fmla="*/ 665 h 133"/>
                    <a:gd name="T80" fmla="*/ 276 w 94"/>
                    <a:gd name="T81" fmla="*/ 512 h 133"/>
                    <a:gd name="T82" fmla="*/ 301 w 94"/>
                    <a:gd name="T83" fmla="*/ 279 h 133"/>
                    <a:gd name="T84" fmla="*/ 317 w 94"/>
                    <a:gd name="T85" fmla="*/ 503 h 133"/>
                    <a:gd name="T86" fmla="*/ 354 w 94"/>
                    <a:gd name="T87" fmla="*/ 719 h 133"/>
                    <a:gd name="T88" fmla="*/ 397 w 94"/>
                    <a:gd name="T89" fmla="*/ 295 h 133"/>
                    <a:gd name="T90" fmla="*/ 411 w 94"/>
                    <a:gd name="T91" fmla="*/ 0 h 133"/>
                    <a:gd name="T92" fmla="*/ 448 w 94"/>
                    <a:gd name="T93" fmla="*/ 12 h 13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94" h="133">
                      <a:moveTo>
                        <a:pt x="94" y="2"/>
                      </a:moveTo>
                      <a:cubicBezTo>
                        <a:pt x="91" y="13"/>
                        <a:pt x="87" y="30"/>
                        <a:pt x="87" y="48"/>
                      </a:cubicBezTo>
                      <a:cubicBezTo>
                        <a:pt x="86" y="77"/>
                        <a:pt x="87" y="104"/>
                        <a:pt x="77" y="119"/>
                      </a:cubicBezTo>
                      <a:cubicBezTo>
                        <a:pt x="77" y="120"/>
                        <a:pt x="77" y="120"/>
                        <a:pt x="77" y="120"/>
                      </a:cubicBezTo>
                      <a:cubicBezTo>
                        <a:pt x="76" y="120"/>
                        <a:pt x="76" y="120"/>
                        <a:pt x="76" y="120"/>
                      </a:cubicBezTo>
                      <a:cubicBezTo>
                        <a:pt x="74" y="122"/>
                        <a:pt x="72" y="121"/>
                        <a:pt x="71" y="121"/>
                      </a:cubicBezTo>
                      <a:cubicBezTo>
                        <a:pt x="65" y="118"/>
                        <a:pt x="64" y="111"/>
                        <a:pt x="63" y="82"/>
                      </a:cubicBezTo>
                      <a:cubicBezTo>
                        <a:pt x="63" y="81"/>
                        <a:pt x="63" y="81"/>
                        <a:pt x="63" y="81"/>
                      </a:cubicBezTo>
                      <a:cubicBezTo>
                        <a:pt x="63" y="82"/>
                        <a:pt x="63" y="83"/>
                        <a:pt x="63" y="84"/>
                      </a:cubicBezTo>
                      <a:cubicBezTo>
                        <a:pt x="62" y="120"/>
                        <a:pt x="60" y="132"/>
                        <a:pt x="52" y="133"/>
                      </a:cubicBezTo>
                      <a:cubicBezTo>
                        <a:pt x="48" y="131"/>
                        <a:pt x="48" y="131"/>
                        <a:pt x="48" y="131"/>
                      </a:cubicBezTo>
                      <a:cubicBezTo>
                        <a:pt x="43" y="128"/>
                        <a:pt x="43" y="118"/>
                        <a:pt x="42" y="92"/>
                      </a:cubicBezTo>
                      <a:cubicBezTo>
                        <a:pt x="42" y="84"/>
                        <a:pt x="42" y="73"/>
                        <a:pt x="41" y="65"/>
                      </a:cubicBezTo>
                      <a:cubicBezTo>
                        <a:pt x="40" y="71"/>
                        <a:pt x="40" y="78"/>
                        <a:pt x="40" y="84"/>
                      </a:cubicBezTo>
                      <a:cubicBezTo>
                        <a:pt x="40" y="85"/>
                        <a:pt x="40" y="88"/>
                        <a:pt x="40" y="89"/>
                      </a:cubicBezTo>
                      <a:cubicBezTo>
                        <a:pt x="40" y="108"/>
                        <a:pt x="40" y="110"/>
                        <a:pt x="36" y="113"/>
                      </a:cubicBezTo>
                      <a:cubicBezTo>
                        <a:pt x="32" y="115"/>
                        <a:pt x="32" y="115"/>
                        <a:pt x="32" y="115"/>
                      </a:cubicBezTo>
                      <a:cubicBezTo>
                        <a:pt x="26" y="115"/>
                        <a:pt x="24" y="111"/>
                        <a:pt x="21" y="83"/>
                      </a:cubicBezTo>
                      <a:cubicBezTo>
                        <a:pt x="20" y="74"/>
                        <a:pt x="19" y="62"/>
                        <a:pt x="18" y="54"/>
                      </a:cubicBezTo>
                      <a:cubicBezTo>
                        <a:pt x="18" y="55"/>
                        <a:pt x="18" y="55"/>
                        <a:pt x="18" y="56"/>
                      </a:cubicBezTo>
                      <a:cubicBezTo>
                        <a:pt x="18" y="61"/>
                        <a:pt x="18" y="66"/>
                        <a:pt x="18" y="71"/>
                      </a:cubicBezTo>
                      <a:cubicBezTo>
                        <a:pt x="18" y="76"/>
                        <a:pt x="19" y="81"/>
                        <a:pt x="19" y="85"/>
                      </a:cubicBezTo>
                      <a:cubicBezTo>
                        <a:pt x="19" y="94"/>
                        <a:pt x="18" y="95"/>
                        <a:pt x="13" y="96"/>
                      </a:cubicBezTo>
                      <a:cubicBezTo>
                        <a:pt x="12" y="96"/>
                        <a:pt x="10" y="95"/>
                        <a:pt x="8" y="93"/>
                      </a:cubicBezTo>
                      <a:cubicBezTo>
                        <a:pt x="1" y="83"/>
                        <a:pt x="0" y="32"/>
                        <a:pt x="6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9" y="20"/>
                        <a:pt x="5" y="29"/>
                        <a:pt x="5" y="40"/>
                      </a:cubicBezTo>
                      <a:cubicBezTo>
                        <a:pt x="5" y="53"/>
                        <a:pt x="7" y="83"/>
                        <a:pt x="11" y="91"/>
                      </a:cubicBezTo>
                      <a:cubicBezTo>
                        <a:pt x="15" y="93"/>
                        <a:pt x="16" y="85"/>
                        <a:pt x="16" y="83"/>
                      </a:cubicBezTo>
                      <a:cubicBezTo>
                        <a:pt x="15" y="76"/>
                        <a:pt x="13" y="60"/>
                        <a:pt x="13" y="56"/>
                      </a:cubicBezTo>
                      <a:cubicBezTo>
                        <a:pt x="13" y="48"/>
                        <a:pt x="13" y="42"/>
                        <a:pt x="16" y="40"/>
                      </a:cubicBezTo>
                      <a:cubicBezTo>
                        <a:pt x="17" y="38"/>
                        <a:pt x="16" y="40"/>
                        <a:pt x="18" y="40"/>
                      </a:cubicBezTo>
                      <a:cubicBezTo>
                        <a:pt x="24" y="41"/>
                        <a:pt x="22" y="52"/>
                        <a:pt x="25" y="81"/>
                      </a:cubicBezTo>
                      <a:cubicBezTo>
                        <a:pt x="25" y="88"/>
                        <a:pt x="27" y="110"/>
                        <a:pt x="32" y="112"/>
                      </a:cubicBezTo>
                      <a:cubicBezTo>
                        <a:pt x="37" y="113"/>
                        <a:pt x="36" y="88"/>
                        <a:pt x="36" y="88"/>
                      </a:cubicBezTo>
                      <a:cubicBezTo>
                        <a:pt x="36" y="66"/>
                        <a:pt x="33" y="54"/>
                        <a:pt x="37" y="51"/>
                      </a:cubicBezTo>
                      <a:cubicBezTo>
                        <a:pt x="38" y="50"/>
                        <a:pt x="40" y="50"/>
                        <a:pt x="42" y="50"/>
                      </a:cubicBezTo>
                      <a:cubicBezTo>
                        <a:pt x="48" y="52"/>
                        <a:pt x="45" y="58"/>
                        <a:pt x="46" y="87"/>
                      </a:cubicBezTo>
                      <a:cubicBezTo>
                        <a:pt x="46" y="97"/>
                        <a:pt x="46" y="128"/>
                        <a:pt x="51" y="130"/>
                      </a:cubicBezTo>
                      <a:cubicBezTo>
                        <a:pt x="55" y="131"/>
                        <a:pt x="57" y="121"/>
                        <a:pt x="57" y="108"/>
                      </a:cubicBezTo>
                      <a:cubicBezTo>
                        <a:pt x="58" y="101"/>
                        <a:pt x="58" y="87"/>
                        <a:pt x="58" y="83"/>
                      </a:cubicBezTo>
                      <a:cubicBezTo>
                        <a:pt x="59" y="53"/>
                        <a:pt x="56" y="45"/>
                        <a:pt x="63" y="45"/>
                      </a:cubicBezTo>
                      <a:cubicBezTo>
                        <a:pt x="69" y="46"/>
                        <a:pt x="65" y="54"/>
                        <a:pt x="66" y="82"/>
                      </a:cubicBezTo>
                      <a:cubicBezTo>
                        <a:pt x="67" y="92"/>
                        <a:pt x="66" y="116"/>
                        <a:pt x="74" y="117"/>
                      </a:cubicBezTo>
                      <a:cubicBezTo>
                        <a:pt x="81" y="119"/>
                        <a:pt x="83" y="72"/>
                        <a:pt x="83" y="48"/>
                      </a:cubicBezTo>
                      <a:cubicBezTo>
                        <a:pt x="84" y="29"/>
                        <a:pt x="83" y="11"/>
                        <a:pt x="86" y="0"/>
                      </a:cubicBezTo>
                      <a:lnTo>
                        <a:pt x="94" y="2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86" name="Freeform 331"/>
                <p:cNvSpPr>
                  <a:spLocks/>
                </p:cNvSpPr>
                <p:nvPr/>
              </p:nvSpPr>
              <p:spPr bwMode="auto">
                <a:xfrm>
                  <a:off x="1966" y="2601"/>
                  <a:ext cx="25" cy="14"/>
                </a:xfrm>
                <a:custGeom>
                  <a:avLst/>
                  <a:gdLst>
                    <a:gd name="T0" fmla="*/ 99 w 19"/>
                    <a:gd name="T1" fmla="*/ 0 h 10"/>
                    <a:gd name="T2" fmla="*/ 95 w 19"/>
                    <a:gd name="T3" fmla="*/ 39 h 10"/>
                    <a:gd name="T4" fmla="*/ 21 w 19"/>
                    <a:gd name="T5" fmla="*/ 57 h 10"/>
                    <a:gd name="T6" fmla="*/ 1 w 19"/>
                    <a:gd name="T7" fmla="*/ 77 h 10"/>
                    <a:gd name="T8" fmla="*/ 0 w 19"/>
                    <a:gd name="T9" fmla="*/ 41 h 10"/>
                    <a:gd name="T10" fmla="*/ 28 w 19"/>
                    <a:gd name="T11" fmla="*/ 29 h 10"/>
                    <a:gd name="T12" fmla="*/ 99 w 19"/>
                    <a:gd name="T13" fmla="*/ 0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10">
                      <a:moveTo>
                        <a:pt x="19" y="0"/>
                      </a:move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4" y="5"/>
                        <a:pt x="7" y="6"/>
                        <a:pt x="4" y="8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8" y="2"/>
                        <a:pt x="12" y="0"/>
                        <a:pt x="19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87" name="Freeform 332"/>
                <p:cNvSpPr>
                  <a:spLocks/>
                </p:cNvSpPr>
                <p:nvPr/>
              </p:nvSpPr>
              <p:spPr bwMode="auto">
                <a:xfrm>
                  <a:off x="1909" y="2606"/>
                  <a:ext cx="22" cy="14"/>
                </a:xfrm>
                <a:custGeom>
                  <a:avLst/>
                  <a:gdLst>
                    <a:gd name="T0" fmla="*/ 75 w 17"/>
                    <a:gd name="T1" fmla="*/ 41 h 10"/>
                    <a:gd name="T2" fmla="*/ 79 w 17"/>
                    <a:gd name="T3" fmla="*/ 41 h 10"/>
                    <a:gd name="T4" fmla="*/ 75 w 17"/>
                    <a:gd name="T5" fmla="*/ 77 h 10"/>
                    <a:gd name="T6" fmla="*/ 75 w 17"/>
                    <a:gd name="T7" fmla="*/ 77 h 10"/>
                    <a:gd name="T8" fmla="*/ 0 w 17"/>
                    <a:gd name="T9" fmla="*/ 21 h 10"/>
                    <a:gd name="T10" fmla="*/ 10 w 17"/>
                    <a:gd name="T11" fmla="*/ 0 h 10"/>
                    <a:gd name="T12" fmla="*/ 10 w 17"/>
                    <a:gd name="T13" fmla="*/ 0 h 10"/>
                    <a:gd name="T14" fmla="*/ 75 w 17"/>
                    <a:gd name="T15" fmla="*/ 41 h 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" h="10">
                      <a:moveTo>
                        <a:pt x="16" y="6"/>
                      </a:move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9" y="9"/>
                        <a:pt x="3" y="8"/>
                        <a:pt x="0" y="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1"/>
                        <a:pt x="9" y="4"/>
                        <a:pt x="16" y="6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88" name="Freeform 333"/>
                <p:cNvSpPr>
                  <a:spLocks/>
                </p:cNvSpPr>
                <p:nvPr/>
              </p:nvSpPr>
              <p:spPr bwMode="auto">
                <a:xfrm>
                  <a:off x="1959" y="2516"/>
                  <a:ext cx="28" cy="54"/>
                </a:xfrm>
                <a:custGeom>
                  <a:avLst/>
                  <a:gdLst>
                    <a:gd name="T0" fmla="*/ 64 w 21"/>
                    <a:gd name="T1" fmla="*/ 66 h 40"/>
                    <a:gd name="T2" fmla="*/ 85 w 21"/>
                    <a:gd name="T3" fmla="*/ 140 h 40"/>
                    <a:gd name="T4" fmla="*/ 87 w 21"/>
                    <a:gd name="T5" fmla="*/ 155 h 40"/>
                    <a:gd name="T6" fmla="*/ 113 w 21"/>
                    <a:gd name="T7" fmla="*/ 244 h 40"/>
                    <a:gd name="T8" fmla="*/ 65 w 21"/>
                    <a:gd name="T9" fmla="*/ 239 h 40"/>
                    <a:gd name="T10" fmla="*/ 55 w 21"/>
                    <a:gd name="T11" fmla="*/ 182 h 40"/>
                    <a:gd name="T12" fmla="*/ 48 w 21"/>
                    <a:gd name="T13" fmla="*/ 162 h 40"/>
                    <a:gd name="T14" fmla="*/ 16 w 21"/>
                    <a:gd name="T15" fmla="*/ 78 h 40"/>
                    <a:gd name="T16" fmla="*/ 0 w 21"/>
                    <a:gd name="T17" fmla="*/ 16 h 40"/>
                    <a:gd name="T18" fmla="*/ 37 w 21"/>
                    <a:gd name="T19" fmla="*/ 0 h 40"/>
                    <a:gd name="T20" fmla="*/ 64 w 21"/>
                    <a:gd name="T21" fmla="*/ 66 h 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1" h="40">
                      <a:moveTo>
                        <a:pt x="11" y="11"/>
                      </a:moveTo>
                      <a:cubicBezTo>
                        <a:pt x="12" y="15"/>
                        <a:pt x="12" y="19"/>
                        <a:pt x="15" y="23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9" y="30"/>
                        <a:pt x="21" y="33"/>
                        <a:pt x="20" y="40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13" y="35"/>
                        <a:pt x="12" y="34"/>
                        <a:pt x="10" y="30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5" y="22"/>
                        <a:pt x="4" y="18"/>
                        <a:pt x="3" y="13"/>
                      </a:cubicBezTo>
                      <a:cubicBezTo>
                        <a:pt x="2" y="9"/>
                        <a:pt x="1" y="6"/>
                        <a:pt x="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9" y="4"/>
                        <a:pt x="10" y="8"/>
                        <a:pt x="11" y="11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89" name="Freeform 334"/>
                <p:cNvSpPr>
                  <a:spLocks/>
                </p:cNvSpPr>
                <p:nvPr/>
              </p:nvSpPr>
              <p:spPr bwMode="auto">
                <a:xfrm>
                  <a:off x="1933" y="2521"/>
                  <a:ext cx="19" cy="75"/>
                </a:xfrm>
                <a:custGeom>
                  <a:avLst/>
                  <a:gdLst>
                    <a:gd name="T0" fmla="*/ 50 w 14"/>
                    <a:gd name="T1" fmla="*/ 0 h 55"/>
                    <a:gd name="T2" fmla="*/ 65 w 14"/>
                    <a:gd name="T3" fmla="*/ 121 h 55"/>
                    <a:gd name="T4" fmla="*/ 76 w 14"/>
                    <a:gd name="T5" fmla="*/ 245 h 55"/>
                    <a:gd name="T6" fmla="*/ 76 w 14"/>
                    <a:gd name="T7" fmla="*/ 265 h 55"/>
                    <a:gd name="T8" fmla="*/ 88 w 14"/>
                    <a:gd name="T9" fmla="*/ 329 h 55"/>
                    <a:gd name="T10" fmla="*/ 48 w 14"/>
                    <a:gd name="T11" fmla="*/ 353 h 55"/>
                    <a:gd name="T12" fmla="*/ 26 w 14"/>
                    <a:gd name="T13" fmla="*/ 265 h 55"/>
                    <a:gd name="T14" fmla="*/ 26 w 14"/>
                    <a:gd name="T15" fmla="*/ 245 h 55"/>
                    <a:gd name="T16" fmla="*/ 14 w 14"/>
                    <a:gd name="T17" fmla="*/ 127 h 55"/>
                    <a:gd name="T18" fmla="*/ 0 w 14"/>
                    <a:gd name="T19" fmla="*/ 0 h 55"/>
                    <a:gd name="T20" fmla="*/ 50 w 14"/>
                    <a:gd name="T21" fmla="*/ 0 h 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4" h="55">
                      <a:moveTo>
                        <a:pt x="8" y="0"/>
                      </a:moveTo>
                      <a:cubicBezTo>
                        <a:pt x="8" y="6"/>
                        <a:pt x="9" y="12"/>
                        <a:pt x="10" y="19"/>
                      </a:cubicBezTo>
                      <a:cubicBezTo>
                        <a:pt x="11" y="25"/>
                        <a:pt x="12" y="31"/>
                        <a:pt x="12" y="38"/>
                      </a:cubicBezTo>
                      <a:cubicBezTo>
                        <a:pt x="12" y="41"/>
                        <a:pt x="12" y="41"/>
                        <a:pt x="12" y="41"/>
                      </a:cubicBezTo>
                      <a:cubicBezTo>
                        <a:pt x="12" y="45"/>
                        <a:pt x="12" y="49"/>
                        <a:pt x="14" y="51"/>
                      </a:cubicBezTo>
                      <a:cubicBezTo>
                        <a:pt x="7" y="55"/>
                        <a:pt x="7" y="55"/>
                        <a:pt x="7" y="55"/>
                      </a:cubicBezTo>
                      <a:cubicBezTo>
                        <a:pt x="4" y="51"/>
                        <a:pt x="4" y="46"/>
                        <a:pt x="4" y="41"/>
                      </a:cubicBezTo>
                      <a:cubicBezTo>
                        <a:pt x="4" y="38"/>
                        <a:pt x="4" y="38"/>
                        <a:pt x="4" y="38"/>
                      </a:cubicBezTo>
                      <a:cubicBezTo>
                        <a:pt x="4" y="32"/>
                        <a:pt x="3" y="26"/>
                        <a:pt x="2" y="20"/>
                      </a:cubicBezTo>
                      <a:cubicBezTo>
                        <a:pt x="1" y="13"/>
                        <a:pt x="0" y="7"/>
                        <a:pt x="0" y="0"/>
                      </a:cubicBezTo>
                      <a:lnTo>
                        <a:pt x="8" y="0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90" name="Freeform 335"/>
                <p:cNvSpPr>
                  <a:spLocks/>
                </p:cNvSpPr>
                <p:nvPr/>
              </p:nvSpPr>
              <p:spPr bwMode="auto">
                <a:xfrm>
                  <a:off x="1903" y="2519"/>
                  <a:ext cx="25" cy="52"/>
                </a:xfrm>
                <a:custGeom>
                  <a:avLst/>
                  <a:gdLst>
                    <a:gd name="T0" fmla="*/ 37 w 19"/>
                    <a:gd name="T1" fmla="*/ 219 h 39"/>
                    <a:gd name="T2" fmla="*/ 0 w 19"/>
                    <a:gd name="T3" fmla="*/ 199 h 39"/>
                    <a:gd name="T4" fmla="*/ 37 w 19"/>
                    <a:gd name="T5" fmla="*/ 1 h 39"/>
                    <a:gd name="T6" fmla="*/ 78 w 19"/>
                    <a:gd name="T7" fmla="*/ 0 h 39"/>
                    <a:gd name="T8" fmla="*/ 37 w 19"/>
                    <a:gd name="T9" fmla="*/ 219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39">
                      <a:moveTo>
                        <a:pt x="7" y="39"/>
                      </a:move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6" y="27"/>
                        <a:pt x="10" y="8"/>
                        <a:pt x="7" y="1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9" y="12"/>
                        <a:pt x="13" y="31"/>
                        <a:pt x="7" y="39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91" name="Freeform 336"/>
                <p:cNvSpPr>
                  <a:spLocks/>
                </p:cNvSpPr>
                <p:nvPr/>
              </p:nvSpPr>
              <p:spPr bwMode="auto">
                <a:xfrm>
                  <a:off x="2070" y="2550"/>
                  <a:ext cx="9" cy="1"/>
                </a:xfrm>
                <a:custGeom>
                  <a:avLst/>
                  <a:gdLst>
                    <a:gd name="T0" fmla="*/ 31 w 7"/>
                    <a:gd name="T1" fmla="*/ 0 h 1"/>
                    <a:gd name="T2" fmla="*/ 0 w 7"/>
                    <a:gd name="T3" fmla="*/ 0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1">
                      <a:moveTo>
                        <a:pt x="7" y="0"/>
                      </a:moveTo>
                      <a:cubicBezTo>
                        <a:pt x="5" y="1"/>
                        <a:pt x="2" y="1"/>
                        <a:pt x="0" y="0"/>
                      </a:cubicBezTo>
                    </a:path>
                  </a:pathLst>
                </a:custGeom>
                <a:noFill/>
                <a:ln w="7938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92" name="Freeform 337"/>
                <p:cNvSpPr>
                  <a:spLocks/>
                </p:cNvSpPr>
                <p:nvPr/>
              </p:nvSpPr>
              <p:spPr bwMode="auto">
                <a:xfrm>
                  <a:off x="2048" y="2525"/>
                  <a:ext cx="9" cy="5"/>
                </a:xfrm>
                <a:custGeom>
                  <a:avLst/>
                  <a:gdLst>
                    <a:gd name="T0" fmla="*/ 31 w 7"/>
                    <a:gd name="T1" fmla="*/ 0 h 3"/>
                    <a:gd name="T2" fmla="*/ 0 w 7"/>
                    <a:gd name="T3" fmla="*/ 62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3">
                      <a:moveTo>
                        <a:pt x="7" y="0"/>
                      </a:moveTo>
                      <a:cubicBezTo>
                        <a:pt x="5" y="1"/>
                        <a:pt x="2" y="3"/>
                        <a:pt x="0" y="3"/>
                      </a:cubicBezTo>
                    </a:path>
                  </a:pathLst>
                </a:custGeom>
                <a:noFill/>
                <a:ln w="7938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93" name="Freeform 338"/>
                <p:cNvSpPr>
                  <a:spLocks/>
                </p:cNvSpPr>
                <p:nvPr/>
              </p:nvSpPr>
              <p:spPr bwMode="auto">
                <a:xfrm>
                  <a:off x="1198" y="1686"/>
                  <a:ext cx="548" cy="1501"/>
                </a:xfrm>
                <a:custGeom>
                  <a:avLst/>
                  <a:gdLst>
                    <a:gd name="T0" fmla="*/ 2035 w 420"/>
                    <a:gd name="T1" fmla="*/ 3585 h 1112"/>
                    <a:gd name="T2" fmla="*/ 2012 w 420"/>
                    <a:gd name="T3" fmla="*/ 3114 h 1112"/>
                    <a:gd name="T4" fmla="*/ 1988 w 420"/>
                    <a:gd name="T5" fmla="*/ 3111 h 1112"/>
                    <a:gd name="T6" fmla="*/ 2034 w 420"/>
                    <a:gd name="T7" fmla="*/ 3429 h 1112"/>
                    <a:gd name="T8" fmla="*/ 1923 w 420"/>
                    <a:gd name="T9" fmla="*/ 3651 h 1112"/>
                    <a:gd name="T10" fmla="*/ 1733 w 420"/>
                    <a:gd name="T11" fmla="*/ 3538 h 1112"/>
                    <a:gd name="T12" fmla="*/ 1452 w 420"/>
                    <a:gd name="T13" fmla="*/ 2438 h 1112"/>
                    <a:gd name="T14" fmla="*/ 949 w 420"/>
                    <a:gd name="T15" fmla="*/ 1348 h 1112"/>
                    <a:gd name="T16" fmla="*/ 1407 w 420"/>
                    <a:gd name="T17" fmla="*/ 1432 h 1112"/>
                    <a:gd name="T18" fmla="*/ 1412 w 420"/>
                    <a:gd name="T19" fmla="*/ 1348 h 1112"/>
                    <a:gd name="T20" fmla="*/ 1395 w 420"/>
                    <a:gd name="T21" fmla="*/ 1299 h 1112"/>
                    <a:gd name="T22" fmla="*/ 1423 w 420"/>
                    <a:gd name="T23" fmla="*/ 1188 h 1112"/>
                    <a:gd name="T24" fmla="*/ 968 w 420"/>
                    <a:gd name="T25" fmla="*/ 1215 h 1112"/>
                    <a:gd name="T26" fmla="*/ 933 w 420"/>
                    <a:gd name="T27" fmla="*/ 850 h 1112"/>
                    <a:gd name="T28" fmla="*/ 815 w 420"/>
                    <a:gd name="T29" fmla="*/ 860 h 1112"/>
                    <a:gd name="T30" fmla="*/ 797 w 420"/>
                    <a:gd name="T31" fmla="*/ 1280 h 1112"/>
                    <a:gd name="T32" fmla="*/ 519 w 420"/>
                    <a:gd name="T33" fmla="*/ 1251 h 1112"/>
                    <a:gd name="T34" fmla="*/ 523 w 420"/>
                    <a:gd name="T35" fmla="*/ 1319 h 1112"/>
                    <a:gd name="T36" fmla="*/ 497 w 420"/>
                    <a:gd name="T37" fmla="*/ 1416 h 1112"/>
                    <a:gd name="T38" fmla="*/ 806 w 420"/>
                    <a:gd name="T39" fmla="*/ 1355 h 1112"/>
                    <a:gd name="T40" fmla="*/ 744 w 420"/>
                    <a:gd name="T41" fmla="*/ 1973 h 1112"/>
                    <a:gd name="T42" fmla="*/ 211 w 420"/>
                    <a:gd name="T43" fmla="*/ 3635 h 1112"/>
                    <a:gd name="T44" fmla="*/ 78 w 420"/>
                    <a:gd name="T45" fmla="*/ 3566 h 1112"/>
                    <a:gd name="T46" fmla="*/ 78 w 420"/>
                    <a:gd name="T47" fmla="*/ 3249 h 1112"/>
                    <a:gd name="T48" fmla="*/ 60 w 420"/>
                    <a:gd name="T49" fmla="*/ 3057 h 1112"/>
                    <a:gd name="T50" fmla="*/ 12 w 420"/>
                    <a:gd name="T51" fmla="*/ 3429 h 1112"/>
                    <a:gd name="T52" fmla="*/ 46 w 420"/>
                    <a:gd name="T53" fmla="*/ 3931 h 1112"/>
                    <a:gd name="T54" fmla="*/ 97 w 420"/>
                    <a:gd name="T55" fmla="*/ 4793 h 1112"/>
                    <a:gd name="T56" fmla="*/ 111 w 420"/>
                    <a:gd name="T57" fmla="*/ 3788 h 1112"/>
                    <a:gd name="T58" fmla="*/ 301 w 420"/>
                    <a:gd name="T59" fmla="*/ 3678 h 1112"/>
                    <a:gd name="T60" fmla="*/ 474 w 420"/>
                    <a:gd name="T61" fmla="*/ 6574 h 1112"/>
                    <a:gd name="T62" fmla="*/ 552 w 420"/>
                    <a:gd name="T63" fmla="*/ 6568 h 1112"/>
                    <a:gd name="T64" fmla="*/ 504 w 420"/>
                    <a:gd name="T65" fmla="*/ 2897 h 1112"/>
                    <a:gd name="T66" fmla="*/ 648 w 420"/>
                    <a:gd name="T67" fmla="*/ 2885 h 1112"/>
                    <a:gd name="T68" fmla="*/ 939 w 420"/>
                    <a:gd name="T69" fmla="*/ 2002 h 1112"/>
                    <a:gd name="T70" fmla="*/ 1343 w 420"/>
                    <a:gd name="T71" fmla="*/ 2885 h 1112"/>
                    <a:gd name="T72" fmla="*/ 1502 w 420"/>
                    <a:gd name="T73" fmla="*/ 2897 h 1112"/>
                    <a:gd name="T74" fmla="*/ 1521 w 420"/>
                    <a:gd name="T75" fmla="*/ 6568 h 1112"/>
                    <a:gd name="T76" fmla="*/ 1598 w 420"/>
                    <a:gd name="T77" fmla="*/ 6574 h 1112"/>
                    <a:gd name="T78" fmla="*/ 1798 w 420"/>
                    <a:gd name="T79" fmla="*/ 3689 h 1112"/>
                    <a:gd name="T80" fmla="*/ 1970 w 420"/>
                    <a:gd name="T81" fmla="*/ 3781 h 1112"/>
                    <a:gd name="T82" fmla="*/ 1975 w 420"/>
                    <a:gd name="T83" fmla="*/ 4793 h 1112"/>
                    <a:gd name="T84" fmla="*/ 2026 w 420"/>
                    <a:gd name="T85" fmla="*/ 3931 h 111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20" h="1112">
                      <a:moveTo>
                        <a:pt x="411" y="650"/>
                      </a:moveTo>
                      <a:cubicBezTo>
                        <a:pt x="408" y="636"/>
                        <a:pt x="405" y="622"/>
                        <a:pt x="407" y="609"/>
                      </a:cubicBezTo>
                      <a:cubicBezTo>
                        <a:pt x="408" y="603"/>
                        <a:pt x="410" y="598"/>
                        <a:pt x="413" y="593"/>
                      </a:cubicBezTo>
                      <a:cubicBezTo>
                        <a:pt x="417" y="586"/>
                        <a:pt x="418" y="577"/>
                        <a:pt x="418" y="567"/>
                      </a:cubicBezTo>
                      <a:cubicBezTo>
                        <a:pt x="418" y="560"/>
                        <a:pt x="416" y="554"/>
                        <a:pt x="413" y="549"/>
                      </a:cubicBezTo>
                      <a:cubicBezTo>
                        <a:pt x="412" y="544"/>
                        <a:pt x="407" y="522"/>
                        <a:pt x="408" y="515"/>
                      </a:cubicBezTo>
                      <a:cubicBezTo>
                        <a:pt x="408" y="505"/>
                        <a:pt x="408" y="505"/>
                        <a:pt x="408" y="505"/>
                      </a:cubicBezTo>
                      <a:cubicBezTo>
                        <a:pt x="405" y="503"/>
                        <a:pt x="405" y="503"/>
                        <a:pt x="405" y="503"/>
                      </a:cubicBezTo>
                      <a:cubicBezTo>
                        <a:pt x="403" y="514"/>
                        <a:pt x="403" y="514"/>
                        <a:pt x="403" y="514"/>
                      </a:cubicBezTo>
                      <a:cubicBezTo>
                        <a:pt x="402" y="521"/>
                        <a:pt x="404" y="528"/>
                        <a:pt x="404" y="536"/>
                      </a:cubicBezTo>
                      <a:cubicBezTo>
                        <a:pt x="405" y="542"/>
                        <a:pt x="407" y="548"/>
                        <a:pt x="409" y="553"/>
                      </a:cubicBezTo>
                      <a:cubicBezTo>
                        <a:pt x="411" y="558"/>
                        <a:pt x="412" y="563"/>
                        <a:pt x="412" y="567"/>
                      </a:cubicBezTo>
                      <a:cubicBezTo>
                        <a:pt x="412" y="574"/>
                        <a:pt x="406" y="581"/>
                        <a:pt x="402" y="587"/>
                      </a:cubicBezTo>
                      <a:cubicBezTo>
                        <a:pt x="400" y="591"/>
                        <a:pt x="399" y="595"/>
                        <a:pt x="397" y="599"/>
                      </a:cubicBezTo>
                      <a:cubicBezTo>
                        <a:pt x="396" y="601"/>
                        <a:pt x="394" y="605"/>
                        <a:pt x="390" y="604"/>
                      </a:cubicBezTo>
                      <a:cubicBezTo>
                        <a:pt x="386" y="603"/>
                        <a:pt x="382" y="602"/>
                        <a:pt x="378" y="601"/>
                      </a:cubicBezTo>
                      <a:cubicBezTo>
                        <a:pt x="369" y="599"/>
                        <a:pt x="358" y="596"/>
                        <a:pt x="351" y="592"/>
                      </a:cubicBezTo>
                      <a:cubicBezTo>
                        <a:pt x="351" y="590"/>
                        <a:pt x="351" y="587"/>
                        <a:pt x="351" y="585"/>
                      </a:cubicBezTo>
                      <a:cubicBezTo>
                        <a:pt x="351" y="585"/>
                        <a:pt x="351" y="585"/>
                        <a:pt x="351" y="585"/>
                      </a:cubicBezTo>
                      <a:cubicBezTo>
                        <a:pt x="349" y="539"/>
                        <a:pt x="324" y="464"/>
                        <a:pt x="294" y="403"/>
                      </a:cubicBezTo>
                      <a:cubicBezTo>
                        <a:pt x="294" y="403"/>
                        <a:pt x="294" y="403"/>
                        <a:pt x="294" y="403"/>
                      </a:cubicBezTo>
                      <a:cubicBezTo>
                        <a:pt x="277" y="368"/>
                        <a:pt x="236" y="327"/>
                        <a:pt x="221" y="317"/>
                      </a:cubicBezTo>
                      <a:cubicBezTo>
                        <a:pt x="206" y="308"/>
                        <a:pt x="198" y="294"/>
                        <a:pt x="197" y="287"/>
                      </a:cubicBezTo>
                      <a:cubicBezTo>
                        <a:pt x="194" y="272"/>
                        <a:pt x="193" y="250"/>
                        <a:pt x="192" y="223"/>
                      </a:cubicBezTo>
                      <a:cubicBezTo>
                        <a:pt x="192" y="220"/>
                        <a:pt x="192" y="216"/>
                        <a:pt x="198" y="215"/>
                      </a:cubicBezTo>
                      <a:cubicBezTo>
                        <a:pt x="234" y="215"/>
                        <a:pt x="260" y="225"/>
                        <a:pt x="270" y="229"/>
                      </a:cubicBezTo>
                      <a:cubicBezTo>
                        <a:pt x="276" y="232"/>
                        <a:pt x="281" y="234"/>
                        <a:pt x="285" y="236"/>
                      </a:cubicBezTo>
                      <a:cubicBezTo>
                        <a:pt x="286" y="234"/>
                        <a:pt x="288" y="232"/>
                        <a:pt x="289" y="230"/>
                      </a:cubicBezTo>
                      <a:cubicBezTo>
                        <a:pt x="277" y="221"/>
                        <a:pt x="277" y="221"/>
                        <a:pt x="277" y="221"/>
                      </a:cubicBezTo>
                      <a:cubicBezTo>
                        <a:pt x="286" y="223"/>
                        <a:pt x="286" y="223"/>
                        <a:pt x="286" y="223"/>
                      </a:cubicBezTo>
                      <a:cubicBezTo>
                        <a:pt x="286" y="223"/>
                        <a:pt x="286" y="223"/>
                        <a:pt x="286" y="223"/>
                      </a:cubicBezTo>
                      <a:cubicBezTo>
                        <a:pt x="285" y="221"/>
                        <a:pt x="284" y="219"/>
                        <a:pt x="284" y="216"/>
                      </a:cubicBezTo>
                      <a:cubicBezTo>
                        <a:pt x="283" y="216"/>
                        <a:pt x="283" y="215"/>
                        <a:pt x="283" y="215"/>
                      </a:cubicBezTo>
                      <a:cubicBezTo>
                        <a:pt x="274" y="211"/>
                        <a:pt x="272" y="208"/>
                        <a:pt x="272" y="208"/>
                      </a:cubicBezTo>
                      <a:cubicBezTo>
                        <a:pt x="272" y="208"/>
                        <a:pt x="281" y="206"/>
                        <a:pt x="284" y="204"/>
                      </a:cubicBezTo>
                      <a:cubicBezTo>
                        <a:pt x="285" y="202"/>
                        <a:pt x="286" y="199"/>
                        <a:pt x="288" y="196"/>
                      </a:cubicBezTo>
                      <a:cubicBezTo>
                        <a:pt x="288" y="195"/>
                        <a:pt x="287" y="195"/>
                        <a:pt x="286" y="194"/>
                      </a:cubicBezTo>
                      <a:cubicBezTo>
                        <a:pt x="281" y="197"/>
                        <a:pt x="273" y="200"/>
                        <a:pt x="261" y="201"/>
                      </a:cubicBezTo>
                      <a:cubicBezTo>
                        <a:pt x="242" y="204"/>
                        <a:pt x="223" y="202"/>
                        <a:pt x="196" y="201"/>
                      </a:cubicBezTo>
                      <a:cubicBezTo>
                        <a:pt x="194" y="201"/>
                        <a:pt x="191" y="201"/>
                        <a:pt x="191" y="194"/>
                      </a:cubicBezTo>
                      <a:cubicBezTo>
                        <a:pt x="191" y="191"/>
                        <a:pt x="191" y="189"/>
                        <a:pt x="191" y="187"/>
                      </a:cubicBezTo>
                      <a:cubicBezTo>
                        <a:pt x="189" y="141"/>
                        <a:pt x="189" y="141"/>
                        <a:pt x="189" y="141"/>
                      </a:cubicBezTo>
                      <a:cubicBezTo>
                        <a:pt x="186" y="70"/>
                        <a:pt x="185" y="1"/>
                        <a:pt x="185" y="0"/>
                      </a:cubicBezTo>
                      <a:cubicBezTo>
                        <a:pt x="161" y="0"/>
                        <a:pt x="161" y="0"/>
                        <a:pt x="161" y="0"/>
                      </a:cubicBezTo>
                      <a:cubicBezTo>
                        <a:pt x="161" y="1"/>
                        <a:pt x="162" y="70"/>
                        <a:pt x="165" y="142"/>
                      </a:cubicBezTo>
                      <a:cubicBezTo>
                        <a:pt x="167" y="188"/>
                        <a:pt x="167" y="188"/>
                        <a:pt x="167" y="188"/>
                      </a:cubicBezTo>
                      <a:cubicBezTo>
                        <a:pt x="167" y="193"/>
                        <a:pt x="167" y="199"/>
                        <a:pt x="167" y="204"/>
                      </a:cubicBezTo>
                      <a:cubicBezTo>
                        <a:pt x="167" y="211"/>
                        <a:pt x="164" y="211"/>
                        <a:pt x="162" y="211"/>
                      </a:cubicBezTo>
                      <a:cubicBezTo>
                        <a:pt x="146" y="213"/>
                        <a:pt x="123" y="208"/>
                        <a:pt x="104" y="197"/>
                      </a:cubicBezTo>
                      <a:cubicBezTo>
                        <a:pt x="103" y="198"/>
                        <a:pt x="102" y="198"/>
                        <a:pt x="101" y="199"/>
                      </a:cubicBezTo>
                      <a:cubicBezTo>
                        <a:pt x="103" y="202"/>
                        <a:pt x="104" y="205"/>
                        <a:pt x="105" y="207"/>
                      </a:cubicBezTo>
                      <a:cubicBezTo>
                        <a:pt x="105" y="207"/>
                        <a:pt x="105" y="207"/>
                        <a:pt x="105" y="207"/>
                      </a:cubicBezTo>
                      <a:cubicBezTo>
                        <a:pt x="105" y="207"/>
                        <a:pt x="114" y="211"/>
                        <a:pt x="118" y="211"/>
                      </a:cubicBezTo>
                      <a:cubicBezTo>
                        <a:pt x="106" y="218"/>
                        <a:pt x="106" y="218"/>
                        <a:pt x="106" y="218"/>
                      </a:cubicBezTo>
                      <a:cubicBezTo>
                        <a:pt x="105" y="221"/>
                        <a:pt x="104" y="224"/>
                        <a:pt x="103" y="226"/>
                      </a:cubicBezTo>
                      <a:cubicBezTo>
                        <a:pt x="114" y="223"/>
                        <a:pt x="114" y="223"/>
                        <a:pt x="114" y="223"/>
                      </a:cubicBezTo>
                      <a:cubicBezTo>
                        <a:pt x="114" y="223"/>
                        <a:pt x="107" y="229"/>
                        <a:pt x="101" y="234"/>
                      </a:cubicBezTo>
                      <a:cubicBezTo>
                        <a:pt x="102" y="236"/>
                        <a:pt x="103" y="238"/>
                        <a:pt x="104" y="239"/>
                      </a:cubicBezTo>
                      <a:cubicBezTo>
                        <a:pt x="109" y="236"/>
                        <a:pt x="115" y="232"/>
                        <a:pt x="122" y="229"/>
                      </a:cubicBezTo>
                      <a:cubicBezTo>
                        <a:pt x="133" y="226"/>
                        <a:pt x="150" y="226"/>
                        <a:pt x="163" y="224"/>
                      </a:cubicBezTo>
                      <a:cubicBezTo>
                        <a:pt x="164" y="224"/>
                        <a:pt x="168" y="225"/>
                        <a:pt x="168" y="231"/>
                      </a:cubicBezTo>
                      <a:cubicBezTo>
                        <a:pt x="169" y="256"/>
                        <a:pt x="170" y="273"/>
                        <a:pt x="170" y="291"/>
                      </a:cubicBezTo>
                      <a:cubicBezTo>
                        <a:pt x="170" y="300"/>
                        <a:pt x="161" y="315"/>
                        <a:pt x="151" y="326"/>
                      </a:cubicBezTo>
                      <a:cubicBezTo>
                        <a:pt x="97" y="379"/>
                        <a:pt x="83" y="448"/>
                        <a:pt x="70" y="585"/>
                      </a:cubicBezTo>
                      <a:cubicBezTo>
                        <a:pt x="69" y="587"/>
                        <a:pt x="69" y="590"/>
                        <a:pt x="69" y="592"/>
                      </a:cubicBezTo>
                      <a:cubicBezTo>
                        <a:pt x="62" y="596"/>
                        <a:pt x="52" y="599"/>
                        <a:pt x="43" y="601"/>
                      </a:cubicBezTo>
                      <a:cubicBezTo>
                        <a:pt x="38" y="602"/>
                        <a:pt x="34" y="603"/>
                        <a:pt x="31" y="604"/>
                      </a:cubicBezTo>
                      <a:cubicBezTo>
                        <a:pt x="26" y="605"/>
                        <a:pt x="22" y="603"/>
                        <a:pt x="21" y="601"/>
                      </a:cubicBezTo>
                      <a:cubicBezTo>
                        <a:pt x="20" y="597"/>
                        <a:pt x="18" y="593"/>
                        <a:pt x="16" y="590"/>
                      </a:cubicBezTo>
                      <a:cubicBezTo>
                        <a:pt x="13" y="583"/>
                        <a:pt x="8" y="575"/>
                        <a:pt x="8" y="568"/>
                      </a:cubicBezTo>
                      <a:cubicBezTo>
                        <a:pt x="8" y="564"/>
                        <a:pt x="10" y="559"/>
                        <a:pt x="12" y="554"/>
                      </a:cubicBezTo>
                      <a:cubicBezTo>
                        <a:pt x="14" y="548"/>
                        <a:pt x="16" y="543"/>
                        <a:pt x="16" y="537"/>
                      </a:cubicBezTo>
                      <a:cubicBezTo>
                        <a:pt x="17" y="528"/>
                        <a:pt x="19" y="521"/>
                        <a:pt x="17" y="514"/>
                      </a:cubicBezTo>
                      <a:cubicBezTo>
                        <a:pt x="15" y="503"/>
                        <a:pt x="15" y="503"/>
                        <a:pt x="15" y="503"/>
                      </a:cubicBezTo>
                      <a:cubicBezTo>
                        <a:pt x="12" y="505"/>
                        <a:pt x="12" y="505"/>
                        <a:pt x="12" y="505"/>
                      </a:cubicBezTo>
                      <a:cubicBezTo>
                        <a:pt x="12" y="515"/>
                        <a:pt x="12" y="515"/>
                        <a:pt x="12" y="515"/>
                      </a:cubicBezTo>
                      <a:cubicBezTo>
                        <a:pt x="14" y="522"/>
                        <a:pt x="9" y="544"/>
                        <a:pt x="7" y="549"/>
                      </a:cubicBezTo>
                      <a:cubicBezTo>
                        <a:pt x="5" y="554"/>
                        <a:pt x="2" y="560"/>
                        <a:pt x="2" y="567"/>
                      </a:cubicBezTo>
                      <a:cubicBezTo>
                        <a:pt x="3" y="577"/>
                        <a:pt x="4" y="586"/>
                        <a:pt x="7" y="593"/>
                      </a:cubicBezTo>
                      <a:cubicBezTo>
                        <a:pt x="10" y="598"/>
                        <a:pt x="13" y="603"/>
                        <a:pt x="14" y="609"/>
                      </a:cubicBezTo>
                      <a:cubicBezTo>
                        <a:pt x="16" y="622"/>
                        <a:pt x="12" y="636"/>
                        <a:pt x="9" y="650"/>
                      </a:cubicBezTo>
                      <a:cubicBezTo>
                        <a:pt x="7" y="659"/>
                        <a:pt x="5" y="668"/>
                        <a:pt x="4" y="677"/>
                      </a:cubicBezTo>
                      <a:cubicBezTo>
                        <a:pt x="0" y="719"/>
                        <a:pt x="5" y="763"/>
                        <a:pt x="16" y="794"/>
                      </a:cubicBezTo>
                      <a:cubicBezTo>
                        <a:pt x="20" y="793"/>
                        <a:pt x="20" y="793"/>
                        <a:pt x="20" y="793"/>
                      </a:cubicBezTo>
                      <a:cubicBezTo>
                        <a:pt x="8" y="758"/>
                        <a:pt x="7" y="713"/>
                        <a:pt x="10" y="682"/>
                      </a:cubicBezTo>
                      <a:cubicBezTo>
                        <a:pt x="11" y="674"/>
                        <a:pt x="15" y="662"/>
                        <a:pt x="17" y="653"/>
                      </a:cubicBezTo>
                      <a:cubicBezTo>
                        <a:pt x="19" y="644"/>
                        <a:pt x="21" y="635"/>
                        <a:pt x="22" y="626"/>
                      </a:cubicBezTo>
                      <a:cubicBezTo>
                        <a:pt x="22" y="623"/>
                        <a:pt x="31" y="616"/>
                        <a:pt x="34" y="616"/>
                      </a:cubicBezTo>
                      <a:cubicBezTo>
                        <a:pt x="37" y="614"/>
                        <a:pt x="41" y="613"/>
                        <a:pt x="45" y="613"/>
                      </a:cubicBezTo>
                      <a:cubicBezTo>
                        <a:pt x="50" y="611"/>
                        <a:pt x="56" y="610"/>
                        <a:pt x="61" y="608"/>
                      </a:cubicBezTo>
                      <a:cubicBezTo>
                        <a:pt x="63" y="608"/>
                        <a:pt x="68" y="612"/>
                        <a:pt x="67" y="616"/>
                      </a:cubicBezTo>
                      <a:cubicBezTo>
                        <a:pt x="63" y="717"/>
                        <a:pt x="75" y="914"/>
                        <a:pt x="88" y="993"/>
                      </a:cubicBezTo>
                      <a:cubicBezTo>
                        <a:pt x="93" y="1028"/>
                        <a:pt x="95" y="1062"/>
                        <a:pt x="96" y="1087"/>
                      </a:cubicBezTo>
                      <a:cubicBezTo>
                        <a:pt x="98" y="1112"/>
                        <a:pt x="98" y="1112"/>
                        <a:pt x="98" y="1112"/>
                      </a:cubicBezTo>
                      <a:cubicBezTo>
                        <a:pt x="114" y="1111"/>
                        <a:pt x="114" y="1111"/>
                        <a:pt x="114" y="1111"/>
                      </a:cubicBezTo>
                      <a:cubicBezTo>
                        <a:pt x="112" y="1086"/>
                        <a:pt x="112" y="1086"/>
                        <a:pt x="112" y="1086"/>
                      </a:cubicBezTo>
                      <a:cubicBezTo>
                        <a:pt x="111" y="1061"/>
                        <a:pt x="109" y="1026"/>
                        <a:pt x="104" y="990"/>
                      </a:cubicBezTo>
                      <a:cubicBezTo>
                        <a:pt x="90" y="903"/>
                        <a:pt x="79" y="671"/>
                        <a:pt x="89" y="586"/>
                      </a:cubicBezTo>
                      <a:cubicBezTo>
                        <a:pt x="93" y="544"/>
                        <a:pt x="97" y="509"/>
                        <a:pt x="102" y="479"/>
                      </a:cubicBezTo>
                      <a:cubicBezTo>
                        <a:pt x="103" y="478"/>
                        <a:pt x="104" y="476"/>
                        <a:pt x="106" y="479"/>
                      </a:cubicBezTo>
                      <a:cubicBezTo>
                        <a:pt x="115" y="487"/>
                        <a:pt x="125" y="493"/>
                        <a:pt x="125" y="493"/>
                      </a:cubicBezTo>
                      <a:cubicBezTo>
                        <a:pt x="132" y="477"/>
                        <a:pt x="132" y="477"/>
                        <a:pt x="132" y="477"/>
                      </a:cubicBezTo>
                      <a:cubicBezTo>
                        <a:pt x="123" y="468"/>
                        <a:pt x="105" y="462"/>
                        <a:pt x="110" y="442"/>
                      </a:cubicBezTo>
                      <a:cubicBezTo>
                        <a:pt x="122" y="398"/>
                        <a:pt x="140" y="366"/>
                        <a:pt x="169" y="339"/>
                      </a:cubicBezTo>
                      <a:cubicBezTo>
                        <a:pt x="176" y="333"/>
                        <a:pt x="181" y="331"/>
                        <a:pt x="190" y="331"/>
                      </a:cubicBezTo>
                      <a:cubicBezTo>
                        <a:pt x="215" y="329"/>
                        <a:pt x="252" y="369"/>
                        <a:pt x="279" y="418"/>
                      </a:cubicBezTo>
                      <a:cubicBezTo>
                        <a:pt x="284" y="429"/>
                        <a:pt x="289" y="441"/>
                        <a:pt x="294" y="452"/>
                      </a:cubicBezTo>
                      <a:cubicBezTo>
                        <a:pt x="297" y="458"/>
                        <a:pt x="281" y="469"/>
                        <a:pt x="273" y="477"/>
                      </a:cubicBezTo>
                      <a:cubicBezTo>
                        <a:pt x="280" y="493"/>
                        <a:pt x="280" y="493"/>
                        <a:pt x="280" y="493"/>
                      </a:cubicBezTo>
                      <a:cubicBezTo>
                        <a:pt x="280" y="493"/>
                        <a:pt x="291" y="486"/>
                        <a:pt x="300" y="477"/>
                      </a:cubicBezTo>
                      <a:cubicBezTo>
                        <a:pt x="301" y="477"/>
                        <a:pt x="303" y="478"/>
                        <a:pt x="304" y="479"/>
                      </a:cubicBezTo>
                      <a:cubicBezTo>
                        <a:pt x="319" y="520"/>
                        <a:pt x="330" y="560"/>
                        <a:pt x="331" y="586"/>
                      </a:cubicBezTo>
                      <a:cubicBezTo>
                        <a:pt x="342" y="671"/>
                        <a:pt x="331" y="903"/>
                        <a:pt x="317" y="990"/>
                      </a:cubicBezTo>
                      <a:cubicBezTo>
                        <a:pt x="311" y="1026"/>
                        <a:pt x="309" y="1061"/>
                        <a:pt x="308" y="1086"/>
                      </a:cubicBezTo>
                      <a:cubicBezTo>
                        <a:pt x="307" y="1111"/>
                        <a:pt x="307" y="1111"/>
                        <a:pt x="307" y="1111"/>
                      </a:cubicBezTo>
                      <a:cubicBezTo>
                        <a:pt x="323" y="1112"/>
                        <a:pt x="323" y="1112"/>
                        <a:pt x="323" y="1112"/>
                      </a:cubicBezTo>
                      <a:cubicBezTo>
                        <a:pt x="324" y="1087"/>
                        <a:pt x="324" y="1087"/>
                        <a:pt x="324" y="1087"/>
                      </a:cubicBezTo>
                      <a:cubicBezTo>
                        <a:pt x="325" y="1062"/>
                        <a:pt x="327" y="1028"/>
                        <a:pt x="333" y="993"/>
                      </a:cubicBezTo>
                      <a:cubicBezTo>
                        <a:pt x="345" y="914"/>
                        <a:pt x="358" y="719"/>
                        <a:pt x="353" y="617"/>
                      </a:cubicBezTo>
                      <a:cubicBezTo>
                        <a:pt x="353" y="613"/>
                        <a:pt x="354" y="606"/>
                        <a:pt x="364" y="610"/>
                      </a:cubicBezTo>
                      <a:cubicBezTo>
                        <a:pt x="368" y="611"/>
                        <a:pt x="371" y="612"/>
                        <a:pt x="375" y="613"/>
                      </a:cubicBezTo>
                      <a:cubicBezTo>
                        <a:pt x="379" y="613"/>
                        <a:pt x="383" y="614"/>
                        <a:pt x="387" y="616"/>
                      </a:cubicBezTo>
                      <a:cubicBezTo>
                        <a:pt x="390" y="616"/>
                        <a:pt x="398" y="622"/>
                        <a:pt x="399" y="625"/>
                      </a:cubicBezTo>
                      <a:cubicBezTo>
                        <a:pt x="400" y="634"/>
                        <a:pt x="402" y="643"/>
                        <a:pt x="404" y="652"/>
                      </a:cubicBezTo>
                      <a:cubicBezTo>
                        <a:pt x="406" y="661"/>
                        <a:pt x="410" y="673"/>
                        <a:pt x="411" y="681"/>
                      </a:cubicBezTo>
                      <a:cubicBezTo>
                        <a:pt x="414" y="712"/>
                        <a:pt x="412" y="758"/>
                        <a:pt x="400" y="793"/>
                      </a:cubicBezTo>
                      <a:cubicBezTo>
                        <a:pt x="405" y="794"/>
                        <a:pt x="405" y="794"/>
                        <a:pt x="405" y="794"/>
                      </a:cubicBezTo>
                      <a:cubicBezTo>
                        <a:pt x="416" y="763"/>
                        <a:pt x="420" y="719"/>
                        <a:pt x="417" y="677"/>
                      </a:cubicBezTo>
                      <a:cubicBezTo>
                        <a:pt x="416" y="668"/>
                        <a:pt x="414" y="659"/>
                        <a:pt x="411" y="65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94" name="Freeform 339"/>
                <p:cNvSpPr>
                  <a:spLocks/>
                </p:cNvSpPr>
                <p:nvPr/>
              </p:nvSpPr>
              <p:spPr bwMode="auto">
                <a:xfrm>
                  <a:off x="1519" y="2439"/>
                  <a:ext cx="133" cy="1392"/>
                </a:xfrm>
                <a:custGeom>
                  <a:avLst/>
                  <a:gdLst>
                    <a:gd name="T0" fmla="*/ 29 w 102"/>
                    <a:gd name="T1" fmla="*/ 4789 h 1031"/>
                    <a:gd name="T2" fmla="*/ 21 w 102"/>
                    <a:gd name="T3" fmla="*/ 4244 h 1031"/>
                    <a:gd name="T4" fmla="*/ 74 w 102"/>
                    <a:gd name="T5" fmla="*/ 3424 h 1031"/>
                    <a:gd name="T6" fmla="*/ 85 w 102"/>
                    <a:gd name="T7" fmla="*/ 3065 h 1031"/>
                    <a:gd name="T8" fmla="*/ 95 w 102"/>
                    <a:gd name="T9" fmla="*/ 2248 h 1031"/>
                    <a:gd name="T10" fmla="*/ 306 w 102"/>
                    <a:gd name="T11" fmla="*/ 740 h 1031"/>
                    <a:gd name="T12" fmla="*/ 421 w 102"/>
                    <a:gd name="T13" fmla="*/ 0 h 1031"/>
                    <a:gd name="T14" fmla="*/ 497 w 102"/>
                    <a:gd name="T15" fmla="*/ 30 h 1031"/>
                    <a:gd name="T16" fmla="*/ 377 w 102"/>
                    <a:gd name="T17" fmla="*/ 766 h 1031"/>
                    <a:gd name="T18" fmla="*/ 189 w 102"/>
                    <a:gd name="T19" fmla="*/ 1898 h 1031"/>
                    <a:gd name="T20" fmla="*/ 192 w 102"/>
                    <a:gd name="T21" fmla="*/ 1977 h 1031"/>
                    <a:gd name="T22" fmla="*/ 289 w 102"/>
                    <a:gd name="T23" fmla="*/ 2164 h 1031"/>
                    <a:gd name="T24" fmla="*/ 419 w 102"/>
                    <a:gd name="T25" fmla="*/ 2446 h 1031"/>
                    <a:gd name="T26" fmla="*/ 362 w 102"/>
                    <a:gd name="T27" fmla="*/ 2488 h 1031"/>
                    <a:gd name="T28" fmla="*/ 246 w 102"/>
                    <a:gd name="T29" fmla="*/ 2213 h 1031"/>
                    <a:gd name="T30" fmla="*/ 189 w 102"/>
                    <a:gd name="T31" fmla="*/ 2114 h 1031"/>
                    <a:gd name="T32" fmla="*/ 173 w 102"/>
                    <a:gd name="T33" fmla="*/ 2128 h 1031"/>
                    <a:gd name="T34" fmla="*/ 173 w 102"/>
                    <a:gd name="T35" fmla="*/ 2248 h 1031"/>
                    <a:gd name="T36" fmla="*/ 162 w 102"/>
                    <a:gd name="T37" fmla="*/ 3065 h 1031"/>
                    <a:gd name="T38" fmla="*/ 140 w 102"/>
                    <a:gd name="T39" fmla="*/ 3406 h 1031"/>
                    <a:gd name="T40" fmla="*/ 116 w 102"/>
                    <a:gd name="T41" fmla="*/ 3925 h 1031"/>
                    <a:gd name="T42" fmla="*/ 124 w 102"/>
                    <a:gd name="T43" fmla="*/ 3998 h 1031"/>
                    <a:gd name="T44" fmla="*/ 177 w 102"/>
                    <a:gd name="T45" fmla="*/ 4061 h 1031"/>
                    <a:gd name="T46" fmla="*/ 222 w 102"/>
                    <a:gd name="T47" fmla="*/ 4103 h 1031"/>
                    <a:gd name="T48" fmla="*/ 356 w 102"/>
                    <a:gd name="T49" fmla="*/ 4422 h 1031"/>
                    <a:gd name="T50" fmla="*/ 295 w 102"/>
                    <a:gd name="T51" fmla="*/ 4415 h 1031"/>
                    <a:gd name="T52" fmla="*/ 177 w 102"/>
                    <a:gd name="T53" fmla="*/ 4154 h 1031"/>
                    <a:gd name="T54" fmla="*/ 140 w 102"/>
                    <a:gd name="T55" fmla="*/ 4113 h 1031"/>
                    <a:gd name="T56" fmla="*/ 95 w 102"/>
                    <a:gd name="T57" fmla="*/ 4138 h 1031"/>
                    <a:gd name="T58" fmla="*/ 78 w 102"/>
                    <a:gd name="T59" fmla="*/ 4268 h 1031"/>
                    <a:gd name="T60" fmla="*/ 78 w 102"/>
                    <a:gd name="T61" fmla="*/ 4821 h 1031"/>
                    <a:gd name="T62" fmla="*/ 78 w 102"/>
                    <a:gd name="T63" fmla="*/ 4898 h 1031"/>
                    <a:gd name="T64" fmla="*/ 116 w 102"/>
                    <a:gd name="T65" fmla="*/ 5101 h 1031"/>
                    <a:gd name="T66" fmla="*/ 145 w 102"/>
                    <a:gd name="T67" fmla="*/ 5617 h 1031"/>
                    <a:gd name="T68" fmla="*/ 145 w 102"/>
                    <a:gd name="T69" fmla="*/ 5749 h 1031"/>
                    <a:gd name="T70" fmla="*/ 209 w 102"/>
                    <a:gd name="T71" fmla="*/ 6205 h 1031"/>
                    <a:gd name="T72" fmla="*/ 160 w 102"/>
                    <a:gd name="T73" fmla="*/ 6243 h 1031"/>
                    <a:gd name="T74" fmla="*/ 96 w 102"/>
                    <a:gd name="T75" fmla="*/ 5723 h 1031"/>
                    <a:gd name="T76" fmla="*/ 102 w 102"/>
                    <a:gd name="T77" fmla="*/ 5600 h 1031"/>
                    <a:gd name="T78" fmla="*/ 74 w 102"/>
                    <a:gd name="T79" fmla="*/ 5137 h 1031"/>
                    <a:gd name="T80" fmla="*/ 38 w 102"/>
                    <a:gd name="T81" fmla="*/ 5877 h 1031"/>
                    <a:gd name="T82" fmla="*/ 38 w 102"/>
                    <a:gd name="T83" fmla="*/ 5919 h 1031"/>
                    <a:gd name="T84" fmla="*/ 29 w 102"/>
                    <a:gd name="T85" fmla="*/ 4789 h 103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02" h="1031">
                      <a:moveTo>
                        <a:pt x="6" y="790"/>
                      </a:moveTo>
                      <a:cubicBezTo>
                        <a:pt x="6" y="764"/>
                        <a:pt x="0" y="733"/>
                        <a:pt x="4" y="701"/>
                      </a:cubicBezTo>
                      <a:cubicBezTo>
                        <a:pt x="11" y="656"/>
                        <a:pt x="13" y="610"/>
                        <a:pt x="15" y="565"/>
                      </a:cubicBezTo>
                      <a:cubicBezTo>
                        <a:pt x="17" y="506"/>
                        <a:pt x="17" y="506"/>
                        <a:pt x="17" y="506"/>
                      </a:cubicBezTo>
                      <a:cubicBezTo>
                        <a:pt x="19" y="474"/>
                        <a:pt x="20" y="448"/>
                        <a:pt x="19" y="371"/>
                      </a:cubicBezTo>
                      <a:cubicBezTo>
                        <a:pt x="17" y="302"/>
                        <a:pt x="42" y="202"/>
                        <a:pt x="62" y="122"/>
                      </a:cubicBezTo>
                      <a:cubicBezTo>
                        <a:pt x="75" y="69"/>
                        <a:pt x="87" y="17"/>
                        <a:pt x="86" y="0"/>
                      </a:cubicBezTo>
                      <a:cubicBezTo>
                        <a:pt x="101" y="5"/>
                        <a:pt x="101" y="5"/>
                        <a:pt x="101" y="5"/>
                      </a:cubicBezTo>
                      <a:cubicBezTo>
                        <a:pt x="102" y="24"/>
                        <a:pt x="91" y="69"/>
                        <a:pt x="77" y="126"/>
                      </a:cubicBezTo>
                      <a:cubicBezTo>
                        <a:pt x="63" y="184"/>
                        <a:pt x="46" y="253"/>
                        <a:pt x="38" y="313"/>
                      </a:cubicBezTo>
                      <a:cubicBezTo>
                        <a:pt x="38" y="316"/>
                        <a:pt x="39" y="325"/>
                        <a:pt x="39" y="327"/>
                      </a:cubicBezTo>
                      <a:cubicBezTo>
                        <a:pt x="44" y="338"/>
                        <a:pt x="51" y="348"/>
                        <a:pt x="59" y="357"/>
                      </a:cubicBezTo>
                      <a:cubicBezTo>
                        <a:pt x="70" y="371"/>
                        <a:pt x="80" y="384"/>
                        <a:pt x="85" y="404"/>
                      </a:cubicBezTo>
                      <a:cubicBezTo>
                        <a:pt x="74" y="411"/>
                        <a:pt x="74" y="411"/>
                        <a:pt x="74" y="411"/>
                      </a:cubicBezTo>
                      <a:cubicBezTo>
                        <a:pt x="71" y="394"/>
                        <a:pt x="60" y="378"/>
                        <a:pt x="50" y="365"/>
                      </a:cubicBezTo>
                      <a:cubicBezTo>
                        <a:pt x="46" y="360"/>
                        <a:pt x="42" y="354"/>
                        <a:pt x="38" y="349"/>
                      </a:cubicBezTo>
                      <a:cubicBezTo>
                        <a:pt x="37" y="348"/>
                        <a:pt x="35" y="349"/>
                        <a:pt x="35" y="351"/>
                      </a:cubicBezTo>
                      <a:cubicBezTo>
                        <a:pt x="35" y="358"/>
                        <a:pt x="35" y="365"/>
                        <a:pt x="35" y="371"/>
                      </a:cubicBezTo>
                      <a:cubicBezTo>
                        <a:pt x="36" y="449"/>
                        <a:pt x="35" y="474"/>
                        <a:pt x="33" y="506"/>
                      </a:cubicBezTo>
                      <a:cubicBezTo>
                        <a:pt x="28" y="562"/>
                        <a:pt x="28" y="562"/>
                        <a:pt x="28" y="562"/>
                      </a:cubicBezTo>
                      <a:cubicBezTo>
                        <a:pt x="27" y="589"/>
                        <a:pt x="27" y="620"/>
                        <a:pt x="24" y="648"/>
                      </a:cubicBezTo>
                      <a:cubicBezTo>
                        <a:pt x="23" y="650"/>
                        <a:pt x="24" y="658"/>
                        <a:pt x="25" y="660"/>
                      </a:cubicBezTo>
                      <a:cubicBezTo>
                        <a:pt x="27" y="663"/>
                        <a:pt x="31" y="666"/>
                        <a:pt x="36" y="670"/>
                      </a:cubicBezTo>
                      <a:cubicBezTo>
                        <a:pt x="45" y="678"/>
                        <a:pt x="45" y="678"/>
                        <a:pt x="45" y="678"/>
                      </a:cubicBezTo>
                      <a:cubicBezTo>
                        <a:pt x="57" y="690"/>
                        <a:pt x="73" y="710"/>
                        <a:pt x="72" y="730"/>
                      </a:cubicBezTo>
                      <a:cubicBezTo>
                        <a:pt x="60" y="729"/>
                        <a:pt x="60" y="729"/>
                        <a:pt x="60" y="729"/>
                      </a:cubicBezTo>
                      <a:cubicBezTo>
                        <a:pt x="60" y="713"/>
                        <a:pt x="46" y="696"/>
                        <a:pt x="36" y="686"/>
                      </a:cubicBezTo>
                      <a:cubicBezTo>
                        <a:pt x="28" y="679"/>
                        <a:pt x="28" y="679"/>
                        <a:pt x="28" y="679"/>
                      </a:cubicBezTo>
                      <a:cubicBezTo>
                        <a:pt x="23" y="674"/>
                        <a:pt x="19" y="679"/>
                        <a:pt x="19" y="683"/>
                      </a:cubicBezTo>
                      <a:cubicBezTo>
                        <a:pt x="18" y="690"/>
                        <a:pt x="17" y="697"/>
                        <a:pt x="16" y="704"/>
                      </a:cubicBezTo>
                      <a:cubicBezTo>
                        <a:pt x="11" y="736"/>
                        <a:pt x="18" y="771"/>
                        <a:pt x="16" y="796"/>
                      </a:cubicBezTo>
                      <a:cubicBezTo>
                        <a:pt x="16" y="801"/>
                        <a:pt x="16" y="805"/>
                        <a:pt x="16" y="809"/>
                      </a:cubicBezTo>
                      <a:cubicBezTo>
                        <a:pt x="18" y="820"/>
                        <a:pt x="21" y="831"/>
                        <a:pt x="24" y="842"/>
                      </a:cubicBezTo>
                      <a:cubicBezTo>
                        <a:pt x="31" y="869"/>
                        <a:pt x="29" y="897"/>
                        <a:pt x="29" y="927"/>
                      </a:cubicBezTo>
                      <a:cubicBezTo>
                        <a:pt x="29" y="949"/>
                        <a:pt x="29" y="949"/>
                        <a:pt x="29" y="949"/>
                      </a:cubicBezTo>
                      <a:cubicBezTo>
                        <a:pt x="28" y="978"/>
                        <a:pt x="25" y="1000"/>
                        <a:pt x="42" y="1024"/>
                      </a:cubicBezTo>
                      <a:cubicBezTo>
                        <a:pt x="32" y="1031"/>
                        <a:pt x="32" y="1031"/>
                        <a:pt x="32" y="1031"/>
                      </a:cubicBezTo>
                      <a:cubicBezTo>
                        <a:pt x="13" y="1004"/>
                        <a:pt x="20" y="975"/>
                        <a:pt x="20" y="945"/>
                      </a:cubicBezTo>
                      <a:cubicBezTo>
                        <a:pt x="21" y="924"/>
                        <a:pt x="21" y="924"/>
                        <a:pt x="21" y="924"/>
                      </a:cubicBezTo>
                      <a:cubicBezTo>
                        <a:pt x="20" y="898"/>
                        <a:pt x="21" y="873"/>
                        <a:pt x="15" y="848"/>
                      </a:cubicBezTo>
                      <a:cubicBezTo>
                        <a:pt x="13" y="914"/>
                        <a:pt x="8" y="970"/>
                        <a:pt x="8" y="970"/>
                      </a:cubicBezTo>
                      <a:cubicBezTo>
                        <a:pt x="8" y="977"/>
                        <a:pt x="8" y="977"/>
                        <a:pt x="8" y="977"/>
                      </a:cubicBezTo>
                      <a:cubicBezTo>
                        <a:pt x="8" y="976"/>
                        <a:pt x="4" y="878"/>
                        <a:pt x="6" y="79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95" name="Freeform 340"/>
                <p:cNvSpPr>
                  <a:spLocks/>
                </p:cNvSpPr>
                <p:nvPr/>
              </p:nvSpPr>
              <p:spPr bwMode="auto">
                <a:xfrm>
                  <a:off x="1021" y="757"/>
                  <a:ext cx="773" cy="1299"/>
                </a:xfrm>
                <a:custGeom>
                  <a:avLst/>
                  <a:gdLst>
                    <a:gd name="T0" fmla="*/ 2104 w 593"/>
                    <a:gd name="T1" fmla="*/ 2306 h 962"/>
                    <a:gd name="T2" fmla="*/ 2120 w 593"/>
                    <a:gd name="T3" fmla="*/ 2219 h 962"/>
                    <a:gd name="T4" fmla="*/ 2073 w 593"/>
                    <a:gd name="T5" fmla="*/ 2264 h 962"/>
                    <a:gd name="T6" fmla="*/ 1998 w 593"/>
                    <a:gd name="T7" fmla="*/ 2374 h 962"/>
                    <a:gd name="T8" fmla="*/ 1942 w 593"/>
                    <a:gd name="T9" fmla="*/ 2367 h 962"/>
                    <a:gd name="T10" fmla="*/ 1920 w 593"/>
                    <a:gd name="T11" fmla="*/ 2066 h 962"/>
                    <a:gd name="T12" fmla="*/ 1824 w 593"/>
                    <a:gd name="T13" fmla="*/ 2420 h 962"/>
                    <a:gd name="T14" fmla="*/ 1695 w 593"/>
                    <a:gd name="T15" fmla="*/ 2285 h 962"/>
                    <a:gd name="T16" fmla="*/ 1674 w 593"/>
                    <a:gd name="T17" fmla="*/ 2233 h 962"/>
                    <a:gd name="T18" fmla="*/ 1611 w 593"/>
                    <a:gd name="T19" fmla="*/ 2124 h 962"/>
                    <a:gd name="T20" fmla="*/ 1623 w 593"/>
                    <a:gd name="T21" fmla="*/ 2580 h 962"/>
                    <a:gd name="T22" fmla="*/ 1455 w 593"/>
                    <a:gd name="T23" fmla="*/ 2609 h 962"/>
                    <a:gd name="T24" fmla="*/ 1550 w 593"/>
                    <a:gd name="T25" fmla="*/ 1869 h 962"/>
                    <a:gd name="T26" fmla="*/ 1894 w 593"/>
                    <a:gd name="T27" fmla="*/ 1701 h 962"/>
                    <a:gd name="T28" fmla="*/ 2100 w 593"/>
                    <a:gd name="T29" fmla="*/ 1553 h 962"/>
                    <a:gd name="T30" fmla="*/ 2187 w 593"/>
                    <a:gd name="T31" fmla="*/ 1537 h 962"/>
                    <a:gd name="T32" fmla="*/ 2358 w 593"/>
                    <a:gd name="T33" fmla="*/ 1245 h 962"/>
                    <a:gd name="T34" fmla="*/ 2328 w 593"/>
                    <a:gd name="T35" fmla="*/ 1273 h 962"/>
                    <a:gd name="T36" fmla="*/ 2217 w 593"/>
                    <a:gd name="T37" fmla="*/ 1456 h 962"/>
                    <a:gd name="T38" fmla="*/ 2224 w 593"/>
                    <a:gd name="T39" fmla="*/ 1217 h 962"/>
                    <a:gd name="T40" fmla="*/ 2180 w 593"/>
                    <a:gd name="T41" fmla="*/ 1200 h 962"/>
                    <a:gd name="T42" fmla="*/ 2182 w 593"/>
                    <a:gd name="T43" fmla="*/ 1412 h 962"/>
                    <a:gd name="T44" fmla="*/ 1949 w 593"/>
                    <a:gd name="T45" fmla="*/ 1593 h 962"/>
                    <a:gd name="T46" fmla="*/ 1904 w 593"/>
                    <a:gd name="T47" fmla="*/ 1630 h 962"/>
                    <a:gd name="T48" fmla="*/ 1685 w 593"/>
                    <a:gd name="T49" fmla="*/ 1708 h 962"/>
                    <a:gd name="T50" fmla="*/ 1589 w 593"/>
                    <a:gd name="T51" fmla="*/ 1546 h 962"/>
                    <a:gd name="T52" fmla="*/ 2006 w 593"/>
                    <a:gd name="T53" fmla="*/ 1041 h 962"/>
                    <a:gd name="T54" fmla="*/ 1847 w 593"/>
                    <a:gd name="T55" fmla="*/ 990 h 962"/>
                    <a:gd name="T56" fmla="*/ 2043 w 593"/>
                    <a:gd name="T57" fmla="*/ 514 h 962"/>
                    <a:gd name="T58" fmla="*/ 2292 w 593"/>
                    <a:gd name="T59" fmla="*/ 296 h 962"/>
                    <a:gd name="T60" fmla="*/ 2168 w 593"/>
                    <a:gd name="T61" fmla="*/ 189 h 962"/>
                    <a:gd name="T62" fmla="*/ 1885 w 593"/>
                    <a:gd name="T63" fmla="*/ 568 h 962"/>
                    <a:gd name="T64" fmla="*/ 1894 w 593"/>
                    <a:gd name="T65" fmla="*/ 207 h 962"/>
                    <a:gd name="T66" fmla="*/ 1874 w 593"/>
                    <a:gd name="T67" fmla="*/ 126 h 962"/>
                    <a:gd name="T68" fmla="*/ 1824 w 593"/>
                    <a:gd name="T69" fmla="*/ 30 h 962"/>
                    <a:gd name="T70" fmla="*/ 1809 w 593"/>
                    <a:gd name="T71" fmla="*/ 704 h 962"/>
                    <a:gd name="T72" fmla="*/ 1809 w 593"/>
                    <a:gd name="T73" fmla="*/ 990 h 962"/>
                    <a:gd name="T74" fmla="*/ 1790 w 593"/>
                    <a:gd name="T75" fmla="*/ 1234 h 962"/>
                    <a:gd name="T76" fmla="*/ 1550 w 593"/>
                    <a:gd name="T77" fmla="*/ 1435 h 962"/>
                    <a:gd name="T78" fmla="*/ 1426 w 593"/>
                    <a:gd name="T79" fmla="*/ 589 h 962"/>
                    <a:gd name="T80" fmla="*/ 1619 w 593"/>
                    <a:gd name="T81" fmla="*/ 386 h 962"/>
                    <a:gd name="T82" fmla="*/ 1652 w 593"/>
                    <a:gd name="T83" fmla="*/ 350 h 962"/>
                    <a:gd name="T84" fmla="*/ 1516 w 593"/>
                    <a:gd name="T85" fmla="*/ 448 h 962"/>
                    <a:gd name="T86" fmla="*/ 1255 w 593"/>
                    <a:gd name="T87" fmla="*/ 655 h 962"/>
                    <a:gd name="T88" fmla="*/ 1511 w 593"/>
                    <a:gd name="T89" fmla="*/ 12 h 962"/>
                    <a:gd name="T90" fmla="*/ 1337 w 593"/>
                    <a:gd name="T91" fmla="*/ 1061 h 962"/>
                    <a:gd name="T92" fmla="*/ 1453 w 593"/>
                    <a:gd name="T93" fmla="*/ 1562 h 962"/>
                    <a:gd name="T94" fmla="*/ 1322 w 593"/>
                    <a:gd name="T95" fmla="*/ 1265 h 962"/>
                    <a:gd name="T96" fmla="*/ 1202 w 593"/>
                    <a:gd name="T97" fmla="*/ 1145 h 962"/>
                    <a:gd name="T98" fmla="*/ 1081 w 593"/>
                    <a:gd name="T99" fmla="*/ 1053 h 962"/>
                    <a:gd name="T100" fmla="*/ 1305 w 593"/>
                    <a:gd name="T101" fmla="*/ 1329 h 962"/>
                    <a:gd name="T102" fmla="*/ 1328 w 593"/>
                    <a:gd name="T103" fmla="*/ 2151 h 962"/>
                    <a:gd name="T104" fmla="*/ 463 w 593"/>
                    <a:gd name="T105" fmla="*/ 3268 h 962"/>
                    <a:gd name="T106" fmla="*/ 358 w 593"/>
                    <a:gd name="T107" fmla="*/ 4904 h 962"/>
                    <a:gd name="T108" fmla="*/ 392 w 593"/>
                    <a:gd name="T109" fmla="*/ 5250 h 962"/>
                    <a:gd name="T110" fmla="*/ 401 w 593"/>
                    <a:gd name="T111" fmla="*/ 4688 h 962"/>
                    <a:gd name="T112" fmla="*/ 502 w 593"/>
                    <a:gd name="T113" fmla="*/ 3431 h 962"/>
                    <a:gd name="T114" fmla="*/ 707 w 593"/>
                    <a:gd name="T115" fmla="*/ 3654 h 962"/>
                    <a:gd name="T116" fmla="*/ 772 w 593"/>
                    <a:gd name="T117" fmla="*/ 3431 h 962"/>
                    <a:gd name="T118" fmla="*/ 575 w 593"/>
                    <a:gd name="T119" fmla="*/ 3431 h 962"/>
                    <a:gd name="T120" fmla="*/ 516 w 593"/>
                    <a:gd name="T121" fmla="*/ 3291 h 962"/>
                    <a:gd name="T122" fmla="*/ 1410 w 593"/>
                    <a:gd name="T123" fmla="*/ 3169 h 962"/>
                    <a:gd name="T124" fmla="*/ 2131 w 593"/>
                    <a:gd name="T125" fmla="*/ 2468 h 96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593" h="962">
                      <a:moveTo>
                        <a:pt x="492" y="405"/>
                      </a:moveTo>
                      <a:cubicBezTo>
                        <a:pt x="477" y="398"/>
                        <a:pt x="452" y="391"/>
                        <a:pt x="433" y="389"/>
                      </a:cubicBezTo>
                      <a:cubicBezTo>
                        <a:pt x="428" y="389"/>
                        <a:pt x="429" y="386"/>
                        <a:pt x="429" y="386"/>
                      </a:cubicBezTo>
                      <a:cubicBezTo>
                        <a:pt x="429" y="381"/>
                        <a:pt x="429" y="381"/>
                        <a:pt x="429" y="381"/>
                      </a:cubicBezTo>
                      <a:cubicBezTo>
                        <a:pt x="429" y="381"/>
                        <a:pt x="431" y="375"/>
                        <a:pt x="434" y="373"/>
                      </a:cubicBezTo>
                      <a:cubicBezTo>
                        <a:pt x="437" y="371"/>
                        <a:pt x="440" y="368"/>
                        <a:pt x="443" y="366"/>
                      </a:cubicBezTo>
                      <a:cubicBezTo>
                        <a:pt x="441" y="361"/>
                        <a:pt x="441" y="361"/>
                        <a:pt x="441" y="361"/>
                      </a:cubicBezTo>
                      <a:cubicBezTo>
                        <a:pt x="438" y="363"/>
                        <a:pt x="435" y="364"/>
                        <a:pt x="432" y="366"/>
                      </a:cubicBezTo>
                      <a:cubicBezTo>
                        <a:pt x="431" y="367"/>
                        <a:pt x="428" y="367"/>
                        <a:pt x="427" y="366"/>
                      </a:cubicBezTo>
                      <a:cubicBezTo>
                        <a:pt x="426" y="365"/>
                        <a:pt x="424" y="363"/>
                        <a:pt x="422" y="362"/>
                      </a:cubicBezTo>
                      <a:cubicBezTo>
                        <a:pt x="419" y="366"/>
                        <a:pt x="419" y="366"/>
                        <a:pt x="419" y="366"/>
                      </a:cubicBezTo>
                      <a:cubicBezTo>
                        <a:pt x="421" y="368"/>
                        <a:pt x="422" y="371"/>
                        <a:pt x="423" y="373"/>
                      </a:cubicBezTo>
                      <a:cubicBezTo>
                        <a:pt x="423" y="373"/>
                        <a:pt x="423" y="373"/>
                        <a:pt x="423" y="373"/>
                      </a:cubicBezTo>
                      <a:cubicBezTo>
                        <a:pt x="420" y="387"/>
                        <a:pt x="420" y="387"/>
                        <a:pt x="420" y="387"/>
                      </a:cubicBezTo>
                      <a:cubicBezTo>
                        <a:pt x="420" y="387"/>
                        <a:pt x="419" y="391"/>
                        <a:pt x="416" y="391"/>
                      </a:cubicBezTo>
                      <a:cubicBezTo>
                        <a:pt x="413" y="391"/>
                        <a:pt x="410" y="391"/>
                        <a:pt x="407" y="392"/>
                      </a:cubicBezTo>
                      <a:cubicBezTo>
                        <a:pt x="406" y="392"/>
                        <a:pt x="404" y="390"/>
                        <a:pt x="405" y="389"/>
                      </a:cubicBezTo>
                      <a:cubicBezTo>
                        <a:pt x="406" y="380"/>
                        <a:pt x="407" y="367"/>
                        <a:pt x="409" y="358"/>
                      </a:cubicBezTo>
                      <a:cubicBezTo>
                        <a:pt x="401" y="356"/>
                        <a:pt x="401" y="356"/>
                        <a:pt x="401" y="356"/>
                      </a:cubicBezTo>
                      <a:cubicBezTo>
                        <a:pt x="399" y="366"/>
                        <a:pt x="397" y="380"/>
                        <a:pt x="396" y="390"/>
                      </a:cubicBezTo>
                      <a:cubicBezTo>
                        <a:pt x="396" y="391"/>
                        <a:pt x="394" y="394"/>
                        <a:pt x="393" y="395"/>
                      </a:cubicBezTo>
                      <a:cubicBezTo>
                        <a:pt x="392" y="395"/>
                        <a:pt x="390" y="393"/>
                        <a:pt x="390" y="391"/>
                      </a:cubicBezTo>
                      <a:cubicBezTo>
                        <a:pt x="391" y="380"/>
                        <a:pt x="392" y="366"/>
                        <a:pt x="391" y="349"/>
                      </a:cubicBezTo>
                      <a:cubicBezTo>
                        <a:pt x="391" y="341"/>
                        <a:pt x="391" y="341"/>
                        <a:pt x="391" y="341"/>
                      </a:cubicBezTo>
                      <a:cubicBezTo>
                        <a:pt x="379" y="341"/>
                        <a:pt x="379" y="341"/>
                        <a:pt x="379" y="341"/>
                      </a:cubicBezTo>
                      <a:cubicBezTo>
                        <a:pt x="379" y="349"/>
                        <a:pt x="379" y="349"/>
                        <a:pt x="379" y="349"/>
                      </a:cubicBezTo>
                      <a:cubicBezTo>
                        <a:pt x="379" y="358"/>
                        <a:pt x="378" y="377"/>
                        <a:pt x="377" y="391"/>
                      </a:cubicBezTo>
                      <a:cubicBezTo>
                        <a:pt x="377" y="397"/>
                        <a:pt x="373" y="398"/>
                        <a:pt x="371" y="399"/>
                      </a:cubicBezTo>
                      <a:cubicBezTo>
                        <a:pt x="363" y="402"/>
                        <a:pt x="357" y="407"/>
                        <a:pt x="350" y="410"/>
                      </a:cubicBezTo>
                      <a:cubicBezTo>
                        <a:pt x="349" y="411"/>
                        <a:pt x="344" y="416"/>
                        <a:pt x="344" y="414"/>
                      </a:cubicBezTo>
                      <a:cubicBezTo>
                        <a:pt x="345" y="407"/>
                        <a:pt x="345" y="399"/>
                        <a:pt x="344" y="391"/>
                      </a:cubicBezTo>
                      <a:cubicBezTo>
                        <a:pt x="344" y="391"/>
                        <a:pt x="345" y="381"/>
                        <a:pt x="345" y="377"/>
                      </a:cubicBezTo>
                      <a:cubicBezTo>
                        <a:pt x="346" y="371"/>
                        <a:pt x="347" y="361"/>
                        <a:pt x="350" y="355"/>
                      </a:cubicBezTo>
                      <a:cubicBezTo>
                        <a:pt x="347" y="353"/>
                        <a:pt x="347" y="353"/>
                        <a:pt x="347" y="353"/>
                      </a:cubicBezTo>
                      <a:cubicBezTo>
                        <a:pt x="347" y="353"/>
                        <a:pt x="346" y="354"/>
                        <a:pt x="346" y="354"/>
                      </a:cubicBezTo>
                      <a:cubicBezTo>
                        <a:pt x="346" y="354"/>
                        <a:pt x="342" y="365"/>
                        <a:pt x="341" y="369"/>
                      </a:cubicBezTo>
                      <a:cubicBezTo>
                        <a:pt x="340" y="373"/>
                        <a:pt x="338" y="370"/>
                        <a:pt x="338" y="370"/>
                      </a:cubicBezTo>
                      <a:cubicBezTo>
                        <a:pt x="332" y="351"/>
                        <a:pt x="332" y="351"/>
                        <a:pt x="332" y="351"/>
                      </a:cubicBezTo>
                      <a:cubicBezTo>
                        <a:pt x="331" y="349"/>
                        <a:pt x="331" y="349"/>
                        <a:pt x="331" y="349"/>
                      </a:cubicBezTo>
                      <a:cubicBezTo>
                        <a:pt x="328" y="350"/>
                        <a:pt x="328" y="350"/>
                        <a:pt x="328" y="350"/>
                      </a:cubicBezTo>
                      <a:cubicBezTo>
                        <a:pt x="328" y="350"/>
                        <a:pt x="330" y="365"/>
                        <a:pt x="333" y="375"/>
                      </a:cubicBezTo>
                      <a:cubicBezTo>
                        <a:pt x="334" y="378"/>
                        <a:pt x="336" y="391"/>
                        <a:pt x="336" y="391"/>
                      </a:cubicBezTo>
                      <a:cubicBezTo>
                        <a:pt x="337" y="401"/>
                        <a:pt x="337" y="410"/>
                        <a:pt x="336" y="419"/>
                      </a:cubicBezTo>
                      <a:cubicBezTo>
                        <a:pt x="335" y="421"/>
                        <a:pt x="332" y="426"/>
                        <a:pt x="331" y="426"/>
                      </a:cubicBezTo>
                      <a:cubicBezTo>
                        <a:pt x="323" y="431"/>
                        <a:pt x="317" y="449"/>
                        <a:pt x="312" y="455"/>
                      </a:cubicBezTo>
                      <a:cubicBezTo>
                        <a:pt x="311" y="456"/>
                        <a:pt x="308" y="456"/>
                        <a:pt x="307" y="454"/>
                      </a:cubicBezTo>
                      <a:cubicBezTo>
                        <a:pt x="305" y="445"/>
                        <a:pt x="302" y="437"/>
                        <a:pt x="297" y="430"/>
                      </a:cubicBezTo>
                      <a:cubicBezTo>
                        <a:pt x="297" y="430"/>
                        <a:pt x="297" y="430"/>
                        <a:pt x="297" y="430"/>
                      </a:cubicBezTo>
                      <a:cubicBezTo>
                        <a:pt x="294" y="406"/>
                        <a:pt x="297" y="390"/>
                        <a:pt x="303" y="370"/>
                      </a:cubicBezTo>
                      <a:cubicBezTo>
                        <a:pt x="308" y="353"/>
                        <a:pt x="308" y="353"/>
                        <a:pt x="308" y="353"/>
                      </a:cubicBezTo>
                      <a:cubicBezTo>
                        <a:pt x="311" y="343"/>
                        <a:pt x="312" y="332"/>
                        <a:pt x="313" y="321"/>
                      </a:cubicBezTo>
                      <a:cubicBezTo>
                        <a:pt x="316" y="308"/>
                        <a:pt x="316" y="308"/>
                        <a:pt x="316" y="308"/>
                      </a:cubicBezTo>
                      <a:cubicBezTo>
                        <a:pt x="316" y="308"/>
                        <a:pt x="319" y="301"/>
                        <a:pt x="320" y="300"/>
                      </a:cubicBezTo>
                      <a:cubicBezTo>
                        <a:pt x="328" y="295"/>
                        <a:pt x="335" y="291"/>
                        <a:pt x="346" y="290"/>
                      </a:cubicBezTo>
                      <a:cubicBezTo>
                        <a:pt x="356" y="288"/>
                        <a:pt x="356" y="288"/>
                        <a:pt x="356" y="288"/>
                      </a:cubicBezTo>
                      <a:cubicBezTo>
                        <a:pt x="366" y="287"/>
                        <a:pt x="376" y="286"/>
                        <a:pt x="386" y="281"/>
                      </a:cubicBezTo>
                      <a:cubicBezTo>
                        <a:pt x="394" y="277"/>
                        <a:pt x="398" y="272"/>
                        <a:pt x="403" y="268"/>
                      </a:cubicBezTo>
                      <a:cubicBezTo>
                        <a:pt x="409" y="262"/>
                        <a:pt x="414" y="258"/>
                        <a:pt x="425" y="256"/>
                      </a:cubicBezTo>
                      <a:cubicBezTo>
                        <a:pt x="428" y="256"/>
                        <a:pt x="428" y="256"/>
                        <a:pt x="428" y="256"/>
                      </a:cubicBezTo>
                      <a:cubicBezTo>
                        <a:pt x="428" y="256"/>
                        <a:pt x="428" y="256"/>
                        <a:pt x="428" y="256"/>
                      </a:cubicBezTo>
                      <a:cubicBezTo>
                        <a:pt x="438" y="255"/>
                        <a:pt x="450" y="263"/>
                        <a:pt x="452" y="271"/>
                      </a:cubicBezTo>
                      <a:cubicBezTo>
                        <a:pt x="455" y="271"/>
                        <a:pt x="455" y="271"/>
                        <a:pt x="455" y="271"/>
                      </a:cubicBezTo>
                      <a:cubicBezTo>
                        <a:pt x="454" y="265"/>
                        <a:pt x="450" y="260"/>
                        <a:pt x="446" y="256"/>
                      </a:cubicBezTo>
                      <a:cubicBezTo>
                        <a:pt x="445" y="255"/>
                        <a:pt x="445" y="253"/>
                        <a:pt x="446" y="253"/>
                      </a:cubicBezTo>
                      <a:cubicBezTo>
                        <a:pt x="455" y="251"/>
                        <a:pt x="460" y="246"/>
                        <a:pt x="464" y="239"/>
                      </a:cubicBezTo>
                      <a:cubicBezTo>
                        <a:pt x="466" y="235"/>
                        <a:pt x="472" y="225"/>
                        <a:pt x="477" y="215"/>
                      </a:cubicBezTo>
                      <a:cubicBezTo>
                        <a:pt x="477" y="213"/>
                        <a:pt x="477" y="213"/>
                        <a:pt x="477" y="213"/>
                      </a:cubicBezTo>
                      <a:cubicBezTo>
                        <a:pt x="481" y="206"/>
                        <a:pt x="481" y="206"/>
                        <a:pt x="481" y="206"/>
                      </a:cubicBezTo>
                      <a:cubicBezTo>
                        <a:pt x="485" y="197"/>
                        <a:pt x="487" y="189"/>
                        <a:pt x="485" y="179"/>
                      </a:cubicBezTo>
                      <a:cubicBezTo>
                        <a:pt x="483" y="179"/>
                        <a:pt x="483" y="179"/>
                        <a:pt x="483" y="179"/>
                      </a:cubicBezTo>
                      <a:cubicBezTo>
                        <a:pt x="485" y="187"/>
                        <a:pt x="481" y="195"/>
                        <a:pt x="477" y="203"/>
                      </a:cubicBezTo>
                      <a:cubicBezTo>
                        <a:pt x="474" y="210"/>
                        <a:pt x="474" y="210"/>
                        <a:pt x="474" y="210"/>
                      </a:cubicBezTo>
                      <a:cubicBezTo>
                        <a:pt x="473" y="212"/>
                        <a:pt x="473" y="212"/>
                        <a:pt x="473" y="212"/>
                      </a:cubicBezTo>
                      <a:cubicBezTo>
                        <a:pt x="470" y="219"/>
                        <a:pt x="462" y="232"/>
                        <a:pt x="460" y="235"/>
                      </a:cubicBezTo>
                      <a:cubicBezTo>
                        <a:pt x="459" y="238"/>
                        <a:pt x="457" y="240"/>
                        <a:pt x="454" y="241"/>
                      </a:cubicBezTo>
                      <a:cubicBezTo>
                        <a:pt x="453" y="242"/>
                        <a:pt x="452" y="241"/>
                        <a:pt x="452" y="240"/>
                      </a:cubicBezTo>
                      <a:cubicBezTo>
                        <a:pt x="452" y="237"/>
                        <a:pt x="451" y="235"/>
                        <a:pt x="451" y="232"/>
                      </a:cubicBezTo>
                      <a:cubicBezTo>
                        <a:pt x="450" y="229"/>
                        <a:pt x="450" y="226"/>
                        <a:pt x="450" y="223"/>
                      </a:cubicBezTo>
                      <a:cubicBezTo>
                        <a:pt x="450" y="223"/>
                        <a:pt x="452" y="217"/>
                        <a:pt x="452" y="217"/>
                      </a:cubicBezTo>
                      <a:cubicBezTo>
                        <a:pt x="453" y="213"/>
                        <a:pt x="455" y="207"/>
                        <a:pt x="453" y="201"/>
                      </a:cubicBezTo>
                      <a:cubicBezTo>
                        <a:pt x="451" y="197"/>
                        <a:pt x="447" y="196"/>
                        <a:pt x="445" y="194"/>
                      </a:cubicBezTo>
                      <a:cubicBezTo>
                        <a:pt x="442" y="191"/>
                        <a:pt x="441" y="189"/>
                        <a:pt x="441" y="186"/>
                      </a:cubicBezTo>
                      <a:cubicBezTo>
                        <a:pt x="437" y="187"/>
                        <a:pt x="437" y="187"/>
                        <a:pt x="437" y="187"/>
                      </a:cubicBezTo>
                      <a:cubicBezTo>
                        <a:pt x="437" y="193"/>
                        <a:pt x="441" y="195"/>
                        <a:pt x="444" y="198"/>
                      </a:cubicBezTo>
                      <a:cubicBezTo>
                        <a:pt x="446" y="200"/>
                        <a:pt x="448" y="201"/>
                        <a:pt x="449" y="203"/>
                      </a:cubicBezTo>
                      <a:cubicBezTo>
                        <a:pt x="450" y="207"/>
                        <a:pt x="448" y="211"/>
                        <a:pt x="446" y="214"/>
                      </a:cubicBezTo>
                      <a:cubicBezTo>
                        <a:pt x="444" y="222"/>
                        <a:pt x="444" y="222"/>
                        <a:pt x="444" y="222"/>
                      </a:cubicBezTo>
                      <a:cubicBezTo>
                        <a:pt x="444" y="226"/>
                        <a:pt x="445" y="229"/>
                        <a:pt x="445" y="233"/>
                      </a:cubicBezTo>
                      <a:cubicBezTo>
                        <a:pt x="446" y="239"/>
                        <a:pt x="444" y="244"/>
                        <a:pt x="442" y="246"/>
                      </a:cubicBezTo>
                      <a:cubicBezTo>
                        <a:pt x="437" y="247"/>
                        <a:pt x="432" y="247"/>
                        <a:pt x="428" y="248"/>
                      </a:cubicBezTo>
                      <a:cubicBezTo>
                        <a:pt x="424" y="248"/>
                        <a:pt x="424" y="248"/>
                        <a:pt x="424" y="248"/>
                      </a:cubicBezTo>
                      <a:cubicBezTo>
                        <a:pt x="410" y="250"/>
                        <a:pt x="404" y="256"/>
                        <a:pt x="397" y="263"/>
                      </a:cubicBezTo>
                      <a:cubicBezTo>
                        <a:pt x="396" y="263"/>
                        <a:pt x="394" y="263"/>
                        <a:pt x="395" y="261"/>
                      </a:cubicBezTo>
                      <a:cubicBezTo>
                        <a:pt x="395" y="256"/>
                        <a:pt x="394" y="252"/>
                        <a:pt x="393" y="248"/>
                      </a:cubicBezTo>
                      <a:cubicBezTo>
                        <a:pt x="389" y="248"/>
                        <a:pt x="389" y="248"/>
                        <a:pt x="389" y="248"/>
                      </a:cubicBezTo>
                      <a:cubicBezTo>
                        <a:pt x="391" y="254"/>
                        <a:pt x="391" y="264"/>
                        <a:pt x="388" y="269"/>
                      </a:cubicBezTo>
                      <a:cubicBezTo>
                        <a:pt x="387" y="272"/>
                        <a:pt x="385" y="273"/>
                        <a:pt x="383" y="274"/>
                      </a:cubicBezTo>
                      <a:cubicBezTo>
                        <a:pt x="379" y="276"/>
                        <a:pt x="379" y="276"/>
                        <a:pt x="379" y="276"/>
                      </a:cubicBezTo>
                      <a:cubicBezTo>
                        <a:pt x="371" y="279"/>
                        <a:pt x="364" y="279"/>
                        <a:pt x="356" y="280"/>
                      </a:cubicBezTo>
                      <a:cubicBezTo>
                        <a:pt x="344" y="282"/>
                        <a:pt x="344" y="282"/>
                        <a:pt x="344" y="282"/>
                      </a:cubicBezTo>
                      <a:cubicBezTo>
                        <a:pt x="336" y="283"/>
                        <a:pt x="329" y="286"/>
                        <a:pt x="323" y="289"/>
                      </a:cubicBezTo>
                      <a:cubicBezTo>
                        <a:pt x="319" y="291"/>
                        <a:pt x="320" y="287"/>
                        <a:pt x="320" y="287"/>
                      </a:cubicBezTo>
                      <a:cubicBezTo>
                        <a:pt x="322" y="277"/>
                        <a:pt x="321" y="269"/>
                        <a:pt x="321" y="260"/>
                      </a:cubicBezTo>
                      <a:cubicBezTo>
                        <a:pt x="321" y="259"/>
                        <a:pt x="323" y="256"/>
                        <a:pt x="324" y="255"/>
                      </a:cubicBezTo>
                      <a:cubicBezTo>
                        <a:pt x="333" y="252"/>
                        <a:pt x="344" y="247"/>
                        <a:pt x="350" y="242"/>
                      </a:cubicBezTo>
                      <a:cubicBezTo>
                        <a:pt x="363" y="231"/>
                        <a:pt x="369" y="220"/>
                        <a:pt x="372" y="207"/>
                      </a:cubicBezTo>
                      <a:cubicBezTo>
                        <a:pt x="373" y="205"/>
                        <a:pt x="375" y="201"/>
                        <a:pt x="376" y="199"/>
                      </a:cubicBezTo>
                      <a:cubicBezTo>
                        <a:pt x="384" y="186"/>
                        <a:pt x="398" y="172"/>
                        <a:pt x="409" y="172"/>
                      </a:cubicBezTo>
                      <a:cubicBezTo>
                        <a:pt x="410" y="170"/>
                        <a:pt x="410" y="170"/>
                        <a:pt x="410" y="170"/>
                      </a:cubicBezTo>
                      <a:cubicBezTo>
                        <a:pt x="398" y="170"/>
                        <a:pt x="385" y="179"/>
                        <a:pt x="376" y="189"/>
                      </a:cubicBezTo>
                      <a:cubicBezTo>
                        <a:pt x="376" y="183"/>
                        <a:pt x="376" y="176"/>
                        <a:pt x="377" y="170"/>
                      </a:cubicBezTo>
                      <a:cubicBezTo>
                        <a:pt x="377" y="164"/>
                        <a:pt x="377" y="164"/>
                        <a:pt x="377" y="164"/>
                      </a:cubicBezTo>
                      <a:cubicBezTo>
                        <a:pt x="377" y="156"/>
                        <a:pt x="377" y="148"/>
                        <a:pt x="377" y="140"/>
                      </a:cubicBezTo>
                      <a:cubicBezTo>
                        <a:pt x="376" y="133"/>
                        <a:pt x="376" y="125"/>
                        <a:pt x="376" y="117"/>
                      </a:cubicBezTo>
                      <a:cubicBezTo>
                        <a:pt x="380" y="105"/>
                        <a:pt x="391" y="99"/>
                        <a:pt x="402" y="93"/>
                      </a:cubicBezTo>
                      <a:cubicBezTo>
                        <a:pt x="407" y="91"/>
                        <a:pt x="411" y="88"/>
                        <a:pt x="416" y="85"/>
                      </a:cubicBezTo>
                      <a:cubicBezTo>
                        <a:pt x="421" y="82"/>
                        <a:pt x="428" y="74"/>
                        <a:pt x="434" y="65"/>
                      </a:cubicBezTo>
                      <a:cubicBezTo>
                        <a:pt x="435" y="64"/>
                        <a:pt x="440" y="59"/>
                        <a:pt x="441" y="58"/>
                      </a:cubicBezTo>
                      <a:cubicBezTo>
                        <a:pt x="449" y="53"/>
                        <a:pt x="459" y="49"/>
                        <a:pt x="466" y="51"/>
                      </a:cubicBezTo>
                      <a:cubicBezTo>
                        <a:pt x="467" y="49"/>
                        <a:pt x="467" y="49"/>
                        <a:pt x="467" y="49"/>
                      </a:cubicBezTo>
                      <a:cubicBezTo>
                        <a:pt x="460" y="47"/>
                        <a:pt x="453" y="48"/>
                        <a:pt x="446" y="50"/>
                      </a:cubicBezTo>
                      <a:cubicBezTo>
                        <a:pt x="443" y="51"/>
                        <a:pt x="442" y="48"/>
                        <a:pt x="442" y="45"/>
                      </a:cubicBezTo>
                      <a:cubicBezTo>
                        <a:pt x="443" y="41"/>
                        <a:pt x="443" y="37"/>
                        <a:pt x="445" y="33"/>
                      </a:cubicBezTo>
                      <a:cubicBezTo>
                        <a:pt x="442" y="31"/>
                        <a:pt x="442" y="31"/>
                        <a:pt x="442" y="31"/>
                      </a:cubicBezTo>
                      <a:cubicBezTo>
                        <a:pt x="438" y="36"/>
                        <a:pt x="438" y="41"/>
                        <a:pt x="438" y="47"/>
                      </a:cubicBezTo>
                      <a:cubicBezTo>
                        <a:pt x="437" y="55"/>
                        <a:pt x="426" y="67"/>
                        <a:pt x="422" y="71"/>
                      </a:cubicBezTo>
                      <a:cubicBezTo>
                        <a:pt x="418" y="76"/>
                        <a:pt x="412" y="80"/>
                        <a:pt x="409" y="82"/>
                      </a:cubicBezTo>
                      <a:cubicBezTo>
                        <a:pt x="405" y="85"/>
                        <a:pt x="388" y="91"/>
                        <a:pt x="384" y="94"/>
                      </a:cubicBezTo>
                      <a:cubicBezTo>
                        <a:pt x="382" y="96"/>
                        <a:pt x="381" y="94"/>
                        <a:pt x="381" y="92"/>
                      </a:cubicBezTo>
                      <a:cubicBezTo>
                        <a:pt x="382" y="91"/>
                        <a:pt x="382" y="89"/>
                        <a:pt x="383" y="87"/>
                      </a:cubicBezTo>
                      <a:cubicBezTo>
                        <a:pt x="385" y="81"/>
                        <a:pt x="388" y="73"/>
                        <a:pt x="389" y="66"/>
                      </a:cubicBezTo>
                      <a:cubicBezTo>
                        <a:pt x="391" y="55"/>
                        <a:pt x="386" y="34"/>
                        <a:pt x="386" y="34"/>
                      </a:cubicBezTo>
                      <a:cubicBezTo>
                        <a:pt x="387" y="30"/>
                        <a:pt x="385" y="26"/>
                        <a:pt x="386" y="22"/>
                      </a:cubicBezTo>
                      <a:cubicBezTo>
                        <a:pt x="389" y="14"/>
                        <a:pt x="395" y="6"/>
                        <a:pt x="400" y="2"/>
                      </a:cubicBezTo>
                      <a:cubicBezTo>
                        <a:pt x="400" y="0"/>
                        <a:pt x="400" y="0"/>
                        <a:pt x="400" y="0"/>
                      </a:cubicBezTo>
                      <a:cubicBezTo>
                        <a:pt x="394" y="5"/>
                        <a:pt x="386" y="12"/>
                        <a:pt x="382" y="21"/>
                      </a:cubicBezTo>
                      <a:cubicBezTo>
                        <a:pt x="379" y="15"/>
                        <a:pt x="376" y="9"/>
                        <a:pt x="373" y="4"/>
                      </a:cubicBezTo>
                      <a:cubicBezTo>
                        <a:pt x="373" y="2"/>
                        <a:pt x="373" y="2"/>
                        <a:pt x="373" y="2"/>
                      </a:cubicBezTo>
                      <a:cubicBezTo>
                        <a:pt x="370" y="4"/>
                        <a:pt x="370" y="4"/>
                        <a:pt x="370" y="4"/>
                      </a:cubicBezTo>
                      <a:cubicBezTo>
                        <a:pt x="371" y="5"/>
                        <a:pt x="371" y="5"/>
                        <a:pt x="371" y="5"/>
                      </a:cubicBezTo>
                      <a:cubicBezTo>
                        <a:pt x="380" y="24"/>
                        <a:pt x="386" y="43"/>
                        <a:pt x="383" y="64"/>
                      </a:cubicBezTo>
                      <a:cubicBezTo>
                        <a:pt x="382" y="71"/>
                        <a:pt x="378" y="78"/>
                        <a:pt x="375" y="85"/>
                      </a:cubicBezTo>
                      <a:cubicBezTo>
                        <a:pt x="373" y="92"/>
                        <a:pt x="370" y="100"/>
                        <a:pt x="369" y="109"/>
                      </a:cubicBezTo>
                      <a:cubicBezTo>
                        <a:pt x="369" y="111"/>
                        <a:pt x="369" y="113"/>
                        <a:pt x="369" y="116"/>
                      </a:cubicBezTo>
                      <a:cubicBezTo>
                        <a:pt x="369" y="116"/>
                        <a:pt x="369" y="116"/>
                        <a:pt x="368" y="116"/>
                      </a:cubicBezTo>
                      <a:cubicBezTo>
                        <a:pt x="369" y="116"/>
                        <a:pt x="369" y="116"/>
                        <a:pt x="369" y="116"/>
                      </a:cubicBezTo>
                      <a:cubicBezTo>
                        <a:pt x="368" y="124"/>
                        <a:pt x="368" y="132"/>
                        <a:pt x="369" y="140"/>
                      </a:cubicBezTo>
                      <a:cubicBezTo>
                        <a:pt x="369" y="149"/>
                        <a:pt x="369" y="156"/>
                        <a:pt x="369" y="164"/>
                      </a:cubicBezTo>
                      <a:cubicBezTo>
                        <a:pt x="369" y="169"/>
                        <a:pt x="369" y="169"/>
                        <a:pt x="369" y="169"/>
                      </a:cubicBezTo>
                      <a:cubicBezTo>
                        <a:pt x="368" y="182"/>
                        <a:pt x="368" y="194"/>
                        <a:pt x="365" y="204"/>
                      </a:cubicBezTo>
                      <a:cubicBezTo>
                        <a:pt x="365" y="204"/>
                        <a:pt x="365" y="204"/>
                        <a:pt x="365" y="204"/>
                      </a:cubicBezTo>
                      <a:cubicBezTo>
                        <a:pt x="365" y="204"/>
                        <a:pt x="365" y="204"/>
                        <a:pt x="365" y="204"/>
                      </a:cubicBezTo>
                      <a:cubicBezTo>
                        <a:pt x="362" y="216"/>
                        <a:pt x="356" y="226"/>
                        <a:pt x="345" y="236"/>
                      </a:cubicBezTo>
                      <a:cubicBezTo>
                        <a:pt x="340" y="240"/>
                        <a:pt x="330" y="245"/>
                        <a:pt x="323" y="247"/>
                      </a:cubicBezTo>
                      <a:cubicBezTo>
                        <a:pt x="322" y="248"/>
                        <a:pt x="318" y="246"/>
                        <a:pt x="318" y="245"/>
                      </a:cubicBezTo>
                      <a:cubicBezTo>
                        <a:pt x="317" y="242"/>
                        <a:pt x="316" y="239"/>
                        <a:pt x="316" y="237"/>
                      </a:cubicBezTo>
                      <a:cubicBezTo>
                        <a:pt x="310" y="222"/>
                        <a:pt x="306" y="210"/>
                        <a:pt x="300" y="201"/>
                      </a:cubicBezTo>
                      <a:cubicBezTo>
                        <a:pt x="295" y="192"/>
                        <a:pt x="275" y="163"/>
                        <a:pt x="269" y="148"/>
                      </a:cubicBezTo>
                      <a:cubicBezTo>
                        <a:pt x="263" y="132"/>
                        <a:pt x="257" y="121"/>
                        <a:pt x="274" y="106"/>
                      </a:cubicBezTo>
                      <a:cubicBezTo>
                        <a:pt x="279" y="102"/>
                        <a:pt x="285" y="99"/>
                        <a:pt x="291" y="97"/>
                      </a:cubicBezTo>
                      <a:cubicBezTo>
                        <a:pt x="300" y="92"/>
                        <a:pt x="309" y="87"/>
                        <a:pt x="316" y="78"/>
                      </a:cubicBezTo>
                      <a:cubicBezTo>
                        <a:pt x="317" y="76"/>
                        <a:pt x="318" y="74"/>
                        <a:pt x="319" y="71"/>
                      </a:cubicBezTo>
                      <a:cubicBezTo>
                        <a:pt x="320" y="69"/>
                        <a:pt x="321" y="66"/>
                        <a:pt x="323" y="65"/>
                      </a:cubicBezTo>
                      <a:cubicBezTo>
                        <a:pt x="325" y="64"/>
                        <a:pt x="327" y="64"/>
                        <a:pt x="330" y="64"/>
                      </a:cubicBezTo>
                      <a:cubicBezTo>
                        <a:pt x="332" y="64"/>
                        <a:pt x="335" y="65"/>
                        <a:pt x="338" y="64"/>
                      </a:cubicBezTo>
                      <a:cubicBezTo>
                        <a:pt x="349" y="61"/>
                        <a:pt x="358" y="47"/>
                        <a:pt x="365" y="39"/>
                      </a:cubicBezTo>
                      <a:cubicBezTo>
                        <a:pt x="363" y="37"/>
                        <a:pt x="363" y="37"/>
                        <a:pt x="363" y="37"/>
                      </a:cubicBezTo>
                      <a:cubicBezTo>
                        <a:pt x="357" y="44"/>
                        <a:pt x="346" y="56"/>
                        <a:pt x="337" y="58"/>
                      </a:cubicBezTo>
                      <a:cubicBezTo>
                        <a:pt x="336" y="59"/>
                        <a:pt x="334" y="59"/>
                        <a:pt x="331" y="58"/>
                      </a:cubicBezTo>
                      <a:cubicBezTo>
                        <a:pt x="328" y="58"/>
                        <a:pt x="323" y="55"/>
                        <a:pt x="319" y="58"/>
                      </a:cubicBezTo>
                      <a:cubicBezTo>
                        <a:pt x="315" y="60"/>
                        <a:pt x="313" y="65"/>
                        <a:pt x="312" y="69"/>
                      </a:cubicBezTo>
                      <a:cubicBezTo>
                        <a:pt x="311" y="71"/>
                        <a:pt x="310" y="73"/>
                        <a:pt x="309" y="74"/>
                      </a:cubicBezTo>
                      <a:cubicBezTo>
                        <a:pt x="304" y="81"/>
                        <a:pt x="296" y="85"/>
                        <a:pt x="287" y="89"/>
                      </a:cubicBezTo>
                      <a:cubicBezTo>
                        <a:pt x="281" y="92"/>
                        <a:pt x="275" y="95"/>
                        <a:pt x="270" y="100"/>
                      </a:cubicBezTo>
                      <a:cubicBezTo>
                        <a:pt x="265" y="103"/>
                        <a:pt x="262" y="107"/>
                        <a:pt x="260" y="110"/>
                      </a:cubicBezTo>
                      <a:cubicBezTo>
                        <a:pt x="259" y="112"/>
                        <a:pt x="257" y="110"/>
                        <a:pt x="256" y="108"/>
                      </a:cubicBezTo>
                      <a:cubicBezTo>
                        <a:pt x="256" y="92"/>
                        <a:pt x="256" y="74"/>
                        <a:pt x="260" y="61"/>
                      </a:cubicBezTo>
                      <a:cubicBezTo>
                        <a:pt x="268" y="39"/>
                        <a:pt x="284" y="24"/>
                        <a:pt x="303" y="10"/>
                      </a:cubicBezTo>
                      <a:cubicBezTo>
                        <a:pt x="309" y="5"/>
                        <a:pt x="309" y="5"/>
                        <a:pt x="309" y="5"/>
                      </a:cubicBezTo>
                      <a:cubicBezTo>
                        <a:pt x="308" y="2"/>
                        <a:pt x="308" y="2"/>
                        <a:pt x="308" y="2"/>
                      </a:cubicBezTo>
                      <a:cubicBezTo>
                        <a:pt x="302" y="7"/>
                        <a:pt x="302" y="7"/>
                        <a:pt x="302" y="7"/>
                      </a:cubicBezTo>
                      <a:cubicBezTo>
                        <a:pt x="283" y="21"/>
                        <a:pt x="264" y="35"/>
                        <a:pt x="256" y="60"/>
                      </a:cubicBezTo>
                      <a:cubicBezTo>
                        <a:pt x="250" y="77"/>
                        <a:pt x="247" y="100"/>
                        <a:pt x="249" y="121"/>
                      </a:cubicBezTo>
                      <a:cubicBezTo>
                        <a:pt x="250" y="134"/>
                        <a:pt x="258" y="151"/>
                        <a:pt x="272" y="175"/>
                      </a:cubicBezTo>
                      <a:cubicBezTo>
                        <a:pt x="286" y="199"/>
                        <a:pt x="295" y="214"/>
                        <a:pt x="304" y="240"/>
                      </a:cubicBezTo>
                      <a:cubicBezTo>
                        <a:pt x="305" y="243"/>
                        <a:pt x="306" y="246"/>
                        <a:pt x="306" y="249"/>
                      </a:cubicBezTo>
                      <a:cubicBezTo>
                        <a:pt x="307" y="251"/>
                        <a:pt x="305" y="254"/>
                        <a:pt x="304" y="254"/>
                      </a:cubicBezTo>
                      <a:cubicBezTo>
                        <a:pt x="301" y="255"/>
                        <a:pt x="298" y="257"/>
                        <a:pt x="296" y="258"/>
                      </a:cubicBezTo>
                      <a:cubicBezTo>
                        <a:pt x="295" y="259"/>
                        <a:pt x="293" y="257"/>
                        <a:pt x="293" y="255"/>
                      </a:cubicBezTo>
                      <a:cubicBezTo>
                        <a:pt x="291" y="240"/>
                        <a:pt x="285" y="228"/>
                        <a:pt x="272" y="213"/>
                      </a:cubicBezTo>
                      <a:cubicBezTo>
                        <a:pt x="271" y="212"/>
                        <a:pt x="270" y="211"/>
                        <a:pt x="269" y="209"/>
                      </a:cubicBezTo>
                      <a:cubicBezTo>
                        <a:pt x="269" y="209"/>
                        <a:pt x="269" y="209"/>
                        <a:pt x="269" y="209"/>
                      </a:cubicBezTo>
                      <a:cubicBezTo>
                        <a:pt x="269" y="209"/>
                        <a:pt x="269" y="209"/>
                        <a:pt x="269" y="209"/>
                      </a:cubicBezTo>
                      <a:cubicBezTo>
                        <a:pt x="250" y="187"/>
                        <a:pt x="224" y="158"/>
                        <a:pt x="222" y="123"/>
                      </a:cubicBezTo>
                      <a:cubicBezTo>
                        <a:pt x="220" y="123"/>
                        <a:pt x="220" y="123"/>
                        <a:pt x="220" y="123"/>
                      </a:cubicBezTo>
                      <a:cubicBezTo>
                        <a:pt x="221" y="148"/>
                        <a:pt x="232" y="170"/>
                        <a:pt x="245" y="189"/>
                      </a:cubicBezTo>
                      <a:cubicBezTo>
                        <a:pt x="246" y="191"/>
                        <a:pt x="246" y="193"/>
                        <a:pt x="244" y="191"/>
                      </a:cubicBezTo>
                      <a:cubicBezTo>
                        <a:pt x="243" y="189"/>
                        <a:pt x="241" y="188"/>
                        <a:pt x="240" y="186"/>
                      </a:cubicBezTo>
                      <a:cubicBezTo>
                        <a:pt x="235" y="180"/>
                        <a:pt x="228" y="175"/>
                        <a:pt x="222" y="172"/>
                      </a:cubicBezTo>
                      <a:cubicBezTo>
                        <a:pt x="220" y="174"/>
                        <a:pt x="220" y="174"/>
                        <a:pt x="220" y="174"/>
                      </a:cubicBezTo>
                      <a:cubicBezTo>
                        <a:pt x="225" y="177"/>
                        <a:pt x="230" y="182"/>
                        <a:pt x="235" y="187"/>
                      </a:cubicBezTo>
                      <a:cubicBezTo>
                        <a:pt x="239" y="192"/>
                        <a:pt x="246" y="201"/>
                        <a:pt x="251" y="204"/>
                      </a:cubicBezTo>
                      <a:cubicBezTo>
                        <a:pt x="256" y="208"/>
                        <a:pt x="264" y="215"/>
                        <a:pt x="264" y="215"/>
                      </a:cubicBezTo>
                      <a:cubicBezTo>
                        <a:pt x="264" y="217"/>
                        <a:pt x="265" y="218"/>
                        <a:pt x="266" y="219"/>
                      </a:cubicBezTo>
                      <a:cubicBezTo>
                        <a:pt x="282" y="236"/>
                        <a:pt x="286" y="249"/>
                        <a:pt x="285" y="272"/>
                      </a:cubicBezTo>
                      <a:cubicBezTo>
                        <a:pt x="284" y="285"/>
                        <a:pt x="282" y="297"/>
                        <a:pt x="280" y="310"/>
                      </a:cubicBezTo>
                      <a:cubicBezTo>
                        <a:pt x="277" y="329"/>
                        <a:pt x="277" y="329"/>
                        <a:pt x="277" y="329"/>
                      </a:cubicBezTo>
                      <a:cubicBezTo>
                        <a:pt x="276" y="337"/>
                        <a:pt x="273" y="346"/>
                        <a:pt x="271" y="355"/>
                      </a:cubicBezTo>
                      <a:cubicBezTo>
                        <a:pt x="266" y="371"/>
                        <a:pt x="261" y="389"/>
                        <a:pt x="262" y="404"/>
                      </a:cubicBezTo>
                      <a:cubicBezTo>
                        <a:pt x="262" y="405"/>
                        <a:pt x="261" y="407"/>
                        <a:pt x="260" y="407"/>
                      </a:cubicBezTo>
                      <a:cubicBezTo>
                        <a:pt x="222" y="400"/>
                        <a:pt x="168" y="417"/>
                        <a:pt x="126" y="473"/>
                      </a:cubicBezTo>
                      <a:cubicBezTo>
                        <a:pt x="126" y="473"/>
                        <a:pt x="105" y="502"/>
                        <a:pt x="94" y="539"/>
                      </a:cubicBezTo>
                      <a:cubicBezTo>
                        <a:pt x="82" y="573"/>
                        <a:pt x="70" y="676"/>
                        <a:pt x="70" y="751"/>
                      </a:cubicBezTo>
                      <a:cubicBezTo>
                        <a:pt x="70" y="825"/>
                        <a:pt x="1" y="955"/>
                        <a:pt x="0" y="957"/>
                      </a:cubicBezTo>
                      <a:cubicBezTo>
                        <a:pt x="11" y="962"/>
                        <a:pt x="11" y="962"/>
                        <a:pt x="11" y="962"/>
                      </a:cubicBezTo>
                      <a:cubicBezTo>
                        <a:pt x="13" y="958"/>
                        <a:pt x="54" y="880"/>
                        <a:pt x="73" y="809"/>
                      </a:cubicBezTo>
                      <a:cubicBezTo>
                        <a:pt x="73" y="807"/>
                        <a:pt x="75" y="806"/>
                        <a:pt x="75" y="809"/>
                      </a:cubicBezTo>
                      <a:cubicBezTo>
                        <a:pt x="75" y="810"/>
                        <a:pt x="75" y="812"/>
                        <a:pt x="75" y="814"/>
                      </a:cubicBezTo>
                      <a:cubicBezTo>
                        <a:pt x="76" y="819"/>
                        <a:pt x="77" y="826"/>
                        <a:pt x="79" y="832"/>
                      </a:cubicBezTo>
                      <a:cubicBezTo>
                        <a:pt x="82" y="844"/>
                        <a:pt x="86" y="858"/>
                        <a:pt x="80" y="866"/>
                      </a:cubicBezTo>
                      <a:cubicBezTo>
                        <a:pt x="84" y="868"/>
                        <a:pt x="84" y="868"/>
                        <a:pt x="84" y="868"/>
                      </a:cubicBezTo>
                      <a:cubicBezTo>
                        <a:pt x="92" y="858"/>
                        <a:pt x="90" y="844"/>
                        <a:pt x="87" y="830"/>
                      </a:cubicBezTo>
                      <a:cubicBezTo>
                        <a:pt x="85" y="824"/>
                        <a:pt x="84" y="818"/>
                        <a:pt x="83" y="813"/>
                      </a:cubicBezTo>
                      <a:cubicBezTo>
                        <a:pt x="82" y="798"/>
                        <a:pt x="82" y="787"/>
                        <a:pt x="82" y="773"/>
                      </a:cubicBezTo>
                      <a:cubicBezTo>
                        <a:pt x="82" y="759"/>
                        <a:pt x="82" y="759"/>
                        <a:pt x="82" y="759"/>
                      </a:cubicBezTo>
                      <a:cubicBezTo>
                        <a:pt x="82" y="756"/>
                        <a:pt x="82" y="754"/>
                        <a:pt x="82" y="751"/>
                      </a:cubicBezTo>
                      <a:cubicBezTo>
                        <a:pt x="82" y="691"/>
                        <a:pt x="90" y="610"/>
                        <a:pt x="99" y="566"/>
                      </a:cubicBezTo>
                      <a:cubicBezTo>
                        <a:pt x="99" y="565"/>
                        <a:pt x="100" y="564"/>
                        <a:pt x="102" y="566"/>
                      </a:cubicBezTo>
                      <a:cubicBezTo>
                        <a:pt x="105" y="568"/>
                        <a:pt x="108" y="570"/>
                        <a:pt x="111" y="572"/>
                      </a:cubicBezTo>
                      <a:cubicBezTo>
                        <a:pt x="112" y="573"/>
                        <a:pt x="112" y="573"/>
                        <a:pt x="112" y="573"/>
                      </a:cubicBezTo>
                      <a:cubicBezTo>
                        <a:pt x="125" y="582"/>
                        <a:pt x="135" y="589"/>
                        <a:pt x="140" y="604"/>
                      </a:cubicBezTo>
                      <a:cubicBezTo>
                        <a:pt x="144" y="603"/>
                        <a:pt x="144" y="603"/>
                        <a:pt x="144" y="603"/>
                      </a:cubicBezTo>
                      <a:cubicBezTo>
                        <a:pt x="141" y="594"/>
                        <a:pt x="139" y="589"/>
                        <a:pt x="134" y="583"/>
                      </a:cubicBezTo>
                      <a:cubicBezTo>
                        <a:pt x="132" y="581"/>
                        <a:pt x="136" y="579"/>
                        <a:pt x="137" y="578"/>
                      </a:cubicBezTo>
                      <a:cubicBezTo>
                        <a:pt x="141" y="577"/>
                        <a:pt x="145" y="574"/>
                        <a:pt x="148" y="572"/>
                      </a:cubicBezTo>
                      <a:cubicBezTo>
                        <a:pt x="151" y="570"/>
                        <a:pt x="154" y="568"/>
                        <a:pt x="157" y="566"/>
                      </a:cubicBezTo>
                      <a:cubicBezTo>
                        <a:pt x="155" y="562"/>
                        <a:pt x="155" y="562"/>
                        <a:pt x="155" y="562"/>
                      </a:cubicBezTo>
                      <a:cubicBezTo>
                        <a:pt x="151" y="564"/>
                        <a:pt x="148" y="566"/>
                        <a:pt x="144" y="568"/>
                      </a:cubicBezTo>
                      <a:cubicBezTo>
                        <a:pt x="136" y="574"/>
                        <a:pt x="131" y="575"/>
                        <a:pt x="125" y="572"/>
                      </a:cubicBezTo>
                      <a:cubicBezTo>
                        <a:pt x="125" y="572"/>
                        <a:pt x="119" y="568"/>
                        <a:pt x="117" y="566"/>
                      </a:cubicBezTo>
                      <a:cubicBezTo>
                        <a:pt x="116" y="566"/>
                        <a:pt x="115" y="565"/>
                        <a:pt x="115" y="565"/>
                      </a:cubicBezTo>
                      <a:cubicBezTo>
                        <a:pt x="110" y="561"/>
                        <a:pt x="106" y="558"/>
                        <a:pt x="104" y="555"/>
                      </a:cubicBezTo>
                      <a:cubicBezTo>
                        <a:pt x="102" y="553"/>
                        <a:pt x="103" y="550"/>
                        <a:pt x="103" y="549"/>
                      </a:cubicBezTo>
                      <a:cubicBezTo>
                        <a:pt x="104" y="547"/>
                        <a:pt x="105" y="545"/>
                        <a:pt x="105" y="543"/>
                      </a:cubicBezTo>
                      <a:cubicBezTo>
                        <a:pt x="114" y="520"/>
                        <a:pt x="139" y="483"/>
                        <a:pt x="139" y="483"/>
                      </a:cubicBezTo>
                      <a:cubicBezTo>
                        <a:pt x="183" y="423"/>
                        <a:pt x="236" y="417"/>
                        <a:pt x="263" y="426"/>
                      </a:cubicBezTo>
                      <a:cubicBezTo>
                        <a:pt x="296" y="438"/>
                        <a:pt x="288" y="484"/>
                        <a:pt x="288" y="519"/>
                      </a:cubicBezTo>
                      <a:cubicBezTo>
                        <a:pt x="288" y="523"/>
                        <a:pt x="288" y="523"/>
                        <a:pt x="288" y="523"/>
                      </a:cubicBezTo>
                      <a:cubicBezTo>
                        <a:pt x="318" y="522"/>
                        <a:pt x="318" y="522"/>
                        <a:pt x="318" y="522"/>
                      </a:cubicBezTo>
                      <a:cubicBezTo>
                        <a:pt x="317" y="517"/>
                        <a:pt x="317" y="517"/>
                        <a:pt x="317" y="517"/>
                      </a:cubicBezTo>
                      <a:cubicBezTo>
                        <a:pt x="317" y="486"/>
                        <a:pt x="334" y="443"/>
                        <a:pt x="355" y="429"/>
                      </a:cubicBezTo>
                      <a:cubicBezTo>
                        <a:pt x="384" y="409"/>
                        <a:pt x="417" y="406"/>
                        <a:pt x="434" y="407"/>
                      </a:cubicBezTo>
                      <a:cubicBezTo>
                        <a:pt x="494" y="410"/>
                        <a:pt x="554" y="456"/>
                        <a:pt x="578" y="519"/>
                      </a:cubicBezTo>
                      <a:cubicBezTo>
                        <a:pt x="593" y="513"/>
                        <a:pt x="593" y="513"/>
                        <a:pt x="593" y="513"/>
                      </a:cubicBezTo>
                      <a:cubicBezTo>
                        <a:pt x="573" y="462"/>
                        <a:pt x="533" y="424"/>
                        <a:pt x="492" y="405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96" name="Freeform 341"/>
                <p:cNvSpPr>
                  <a:spLocks/>
                </p:cNvSpPr>
                <p:nvPr/>
              </p:nvSpPr>
              <p:spPr bwMode="auto">
                <a:xfrm>
                  <a:off x="1394" y="1432"/>
                  <a:ext cx="41" cy="120"/>
                </a:xfrm>
                <a:custGeom>
                  <a:avLst/>
                  <a:gdLst>
                    <a:gd name="T0" fmla="*/ 142 w 32"/>
                    <a:gd name="T1" fmla="*/ 152 h 89"/>
                    <a:gd name="T2" fmla="*/ 136 w 32"/>
                    <a:gd name="T3" fmla="*/ 40 h 89"/>
                    <a:gd name="T4" fmla="*/ 10 w 32"/>
                    <a:gd name="T5" fmla="*/ 105 h 89"/>
                    <a:gd name="T6" fmla="*/ 0 w 32"/>
                    <a:gd name="T7" fmla="*/ 529 h 89"/>
                    <a:gd name="T8" fmla="*/ 0 w 32"/>
                    <a:gd name="T9" fmla="*/ 534 h 89"/>
                    <a:gd name="T10" fmla="*/ 46 w 32"/>
                    <a:gd name="T11" fmla="*/ 485 h 89"/>
                    <a:gd name="T12" fmla="*/ 76 w 32"/>
                    <a:gd name="T13" fmla="*/ 434 h 89"/>
                    <a:gd name="T14" fmla="*/ 127 w 32"/>
                    <a:gd name="T15" fmla="*/ 419 h 89"/>
                    <a:gd name="T16" fmla="*/ 124 w 32"/>
                    <a:gd name="T17" fmla="*/ 360 h 89"/>
                    <a:gd name="T18" fmla="*/ 142 w 32"/>
                    <a:gd name="T19" fmla="*/ 152 h 8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2" h="89">
                      <a:moveTo>
                        <a:pt x="32" y="25"/>
                      </a:moveTo>
                      <a:cubicBezTo>
                        <a:pt x="31" y="17"/>
                        <a:pt x="31" y="9"/>
                        <a:pt x="31" y="7"/>
                      </a:cubicBezTo>
                      <a:cubicBezTo>
                        <a:pt x="26" y="0"/>
                        <a:pt x="10" y="6"/>
                        <a:pt x="2" y="18"/>
                      </a:cubicBezTo>
                      <a:cubicBezTo>
                        <a:pt x="2" y="37"/>
                        <a:pt x="4" y="78"/>
                        <a:pt x="0" y="88"/>
                      </a:cubicBezTo>
                      <a:cubicBezTo>
                        <a:pt x="0" y="88"/>
                        <a:pt x="0" y="89"/>
                        <a:pt x="0" y="89"/>
                      </a:cubicBezTo>
                      <a:cubicBezTo>
                        <a:pt x="3" y="85"/>
                        <a:pt x="5" y="84"/>
                        <a:pt x="10" y="81"/>
                      </a:cubicBezTo>
                      <a:cubicBezTo>
                        <a:pt x="15" y="77"/>
                        <a:pt x="12" y="74"/>
                        <a:pt x="17" y="72"/>
                      </a:cubicBezTo>
                      <a:cubicBezTo>
                        <a:pt x="23" y="70"/>
                        <a:pt x="24" y="71"/>
                        <a:pt x="29" y="70"/>
                      </a:cubicBezTo>
                      <a:cubicBezTo>
                        <a:pt x="29" y="67"/>
                        <a:pt x="29" y="63"/>
                        <a:pt x="28" y="60"/>
                      </a:cubicBezTo>
                      <a:cubicBezTo>
                        <a:pt x="28" y="49"/>
                        <a:pt x="28" y="36"/>
                        <a:pt x="32" y="25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97" name="Freeform 342"/>
                <p:cNvSpPr>
                  <a:spLocks/>
                </p:cNvSpPr>
                <p:nvPr/>
              </p:nvSpPr>
              <p:spPr bwMode="auto">
                <a:xfrm>
                  <a:off x="1297" y="3184"/>
                  <a:ext cx="97" cy="857"/>
                </a:xfrm>
                <a:custGeom>
                  <a:avLst/>
                  <a:gdLst>
                    <a:gd name="T0" fmla="*/ 336 w 74"/>
                    <a:gd name="T1" fmla="*/ 3684 h 635"/>
                    <a:gd name="T2" fmla="*/ 321 w 74"/>
                    <a:gd name="T3" fmla="*/ 3663 h 635"/>
                    <a:gd name="T4" fmla="*/ 311 w 74"/>
                    <a:gd name="T5" fmla="*/ 3645 h 635"/>
                    <a:gd name="T6" fmla="*/ 239 w 74"/>
                    <a:gd name="T7" fmla="*/ 3513 h 635"/>
                    <a:gd name="T8" fmla="*/ 233 w 74"/>
                    <a:gd name="T9" fmla="*/ 3458 h 635"/>
                    <a:gd name="T10" fmla="*/ 277 w 74"/>
                    <a:gd name="T11" fmla="*/ 3385 h 635"/>
                    <a:gd name="T12" fmla="*/ 277 w 74"/>
                    <a:gd name="T13" fmla="*/ 3385 h 635"/>
                    <a:gd name="T14" fmla="*/ 295 w 74"/>
                    <a:gd name="T15" fmla="*/ 3351 h 635"/>
                    <a:gd name="T16" fmla="*/ 295 w 74"/>
                    <a:gd name="T17" fmla="*/ 3340 h 635"/>
                    <a:gd name="T18" fmla="*/ 295 w 74"/>
                    <a:gd name="T19" fmla="*/ 3340 h 635"/>
                    <a:gd name="T20" fmla="*/ 313 w 74"/>
                    <a:gd name="T21" fmla="*/ 2755 h 635"/>
                    <a:gd name="T22" fmla="*/ 295 w 74"/>
                    <a:gd name="T23" fmla="*/ 2459 h 635"/>
                    <a:gd name="T24" fmla="*/ 248 w 74"/>
                    <a:gd name="T25" fmla="*/ 2001 h 635"/>
                    <a:gd name="T26" fmla="*/ 201 w 74"/>
                    <a:gd name="T27" fmla="*/ 1385 h 635"/>
                    <a:gd name="T28" fmla="*/ 195 w 74"/>
                    <a:gd name="T29" fmla="*/ 0 h 635"/>
                    <a:gd name="T30" fmla="*/ 114 w 74"/>
                    <a:gd name="T31" fmla="*/ 1 h 635"/>
                    <a:gd name="T32" fmla="*/ 144 w 74"/>
                    <a:gd name="T33" fmla="*/ 1385 h 635"/>
                    <a:gd name="T34" fmla="*/ 189 w 74"/>
                    <a:gd name="T35" fmla="*/ 2011 h 635"/>
                    <a:gd name="T36" fmla="*/ 245 w 74"/>
                    <a:gd name="T37" fmla="*/ 2459 h 635"/>
                    <a:gd name="T38" fmla="*/ 266 w 74"/>
                    <a:gd name="T39" fmla="*/ 2755 h 635"/>
                    <a:gd name="T40" fmla="*/ 245 w 74"/>
                    <a:gd name="T41" fmla="*/ 3354 h 635"/>
                    <a:gd name="T42" fmla="*/ 173 w 74"/>
                    <a:gd name="T43" fmla="*/ 3460 h 635"/>
                    <a:gd name="T44" fmla="*/ 21 w 74"/>
                    <a:gd name="T45" fmla="*/ 3803 h 635"/>
                    <a:gd name="T46" fmla="*/ 71 w 74"/>
                    <a:gd name="T47" fmla="*/ 3803 h 635"/>
                    <a:gd name="T48" fmla="*/ 160 w 74"/>
                    <a:gd name="T49" fmla="*/ 3578 h 635"/>
                    <a:gd name="T50" fmla="*/ 211 w 74"/>
                    <a:gd name="T51" fmla="*/ 3574 h 635"/>
                    <a:gd name="T52" fmla="*/ 266 w 74"/>
                    <a:gd name="T53" fmla="*/ 3676 h 635"/>
                    <a:gd name="T54" fmla="*/ 277 w 74"/>
                    <a:gd name="T55" fmla="*/ 3693 h 635"/>
                    <a:gd name="T56" fmla="*/ 295 w 74"/>
                    <a:gd name="T57" fmla="*/ 3718 h 635"/>
                    <a:gd name="T58" fmla="*/ 313 w 74"/>
                    <a:gd name="T59" fmla="*/ 3838 h 635"/>
                    <a:gd name="T60" fmla="*/ 363 w 74"/>
                    <a:gd name="T61" fmla="*/ 3833 h 635"/>
                    <a:gd name="T62" fmla="*/ 336 w 74"/>
                    <a:gd name="T63" fmla="*/ 3684 h 6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74" h="635">
                      <a:moveTo>
                        <a:pt x="66" y="610"/>
                      </a:moveTo>
                      <a:cubicBezTo>
                        <a:pt x="63" y="606"/>
                        <a:pt x="63" y="606"/>
                        <a:pt x="63" y="606"/>
                      </a:cubicBezTo>
                      <a:cubicBezTo>
                        <a:pt x="61" y="603"/>
                        <a:pt x="61" y="603"/>
                        <a:pt x="61" y="603"/>
                      </a:cubicBezTo>
                      <a:cubicBezTo>
                        <a:pt x="56" y="596"/>
                        <a:pt x="52" y="588"/>
                        <a:pt x="47" y="582"/>
                      </a:cubicBezTo>
                      <a:cubicBezTo>
                        <a:pt x="45" y="580"/>
                        <a:pt x="42" y="577"/>
                        <a:pt x="46" y="572"/>
                      </a:cubicBezTo>
                      <a:cubicBezTo>
                        <a:pt x="49" y="569"/>
                        <a:pt x="52" y="565"/>
                        <a:pt x="55" y="560"/>
                      </a:cubicBezTo>
                      <a:cubicBezTo>
                        <a:pt x="55" y="560"/>
                        <a:pt x="55" y="560"/>
                        <a:pt x="55" y="560"/>
                      </a:cubicBezTo>
                      <a:cubicBezTo>
                        <a:pt x="56" y="558"/>
                        <a:pt x="57" y="556"/>
                        <a:pt x="58" y="554"/>
                      </a:cubicBezTo>
                      <a:cubicBezTo>
                        <a:pt x="58" y="554"/>
                        <a:pt x="58" y="553"/>
                        <a:pt x="58" y="553"/>
                      </a:cubicBezTo>
                      <a:cubicBezTo>
                        <a:pt x="58" y="553"/>
                        <a:pt x="58" y="553"/>
                        <a:pt x="58" y="553"/>
                      </a:cubicBezTo>
                      <a:cubicBezTo>
                        <a:pt x="69" y="526"/>
                        <a:pt x="66" y="499"/>
                        <a:pt x="62" y="456"/>
                      </a:cubicBezTo>
                      <a:cubicBezTo>
                        <a:pt x="58" y="407"/>
                        <a:pt x="58" y="407"/>
                        <a:pt x="58" y="407"/>
                      </a:cubicBezTo>
                      <a:cubicBezTo>
                        <a:pt x="55" y="373"/>
                        <a:pt x="52" y="352"/>
                        <a:pt x="49" y="331"/>
                      </a:cubicBezTo>
                      <a:cubicBezTo>
                        <a:pt x="45" y="305"/>
                        <a:pt x="41" y="279"/>
                        <a:pt x="40" y="229"/>
                      </a:cubicBezTo>
                      <a:cubicBezTo>
                        <a:pt x="38" y="143"/>
                        <a:pt x="38" y="52"/>
                        <a:pt x="38" y="0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53"/>
                        <a:pt x="26" y="143"/>
                        <a:pt x="28" y="229"/>
                      </a:cubicBezTo>
                      <a:cubicBezTo>
                        <a:pt x="29" y="281"/>
                        <a:pt x="33" y="306"/>
                        <a:pt x="37" y="333"/>
                      </a:cubicBezTo>
                      <a:cubicBezTo>
                        <a:pt x="40" y="353"/>
                        <a:pt x="46" y="373"/>
                        <a:pt x="48" y="407"/>
                      </a:cubicBezTo>
                      <a:cubicBezTo>
                        <a:pt x="53" y="456"/>
                        <a:pt x="53" y="456"/>
                        <a:pt x="53" y="456"/>
                      </a:cubicBezTo>
                      <a:cubicBezTo>
                        <a:pt x="58" y="502"/>
                        <a:pt x="61" y="529"/>
                        <a:pt x="48" y="555"/>
                      </a:cubicBezTo>
                      <a:cubicBezTo>
                        <a:pt x="44" y="562"/>
                        <a:pt x="40" y="565"/>
                        <a:pt x="34" y="573"/>
                      </a:cubicBezTo>
                      <a:cubicBezTo>
                        <a:pt x="19" y="593"/>
                        <a:pt x="0" y="614"/>
                        <a:pt x="4" y="629"/>
                      </a:cubicBezTo>
                      <a:cubicBezTo>
                        <a:pt x="14" y="629"/>
                        <a:pt x="14" y="629"/>
                        <a:pt x="14" y="629"/>
                      </a:cubicBezTo>
                      <a:cubicBezTo>
                        <a:pt x="12" y="622"/>
                        <a:pt x="22" y="605"/>
                        <a:pt x="31" y="592"/>
                      </a:cubicBezTo>
                      <a:cubicBezTo>
                        <a:pt x="33" y="590"/>
                        <a:pt x="40" y="589"/>
                        <a:pt x="42" y="591"/>
                      </a:cubicBezTo>
                      <a:cubicBezTo>
                        <a:pt x="46" y="596"/>
                        <a:pt x="51" y="603"/>
                        <a:pt x="53" y="608"/>
                      </a:cubicBezTo>
                      <a:cubicBezTo>
                        <a:pt x="55" y="611"/>
                        <a:pt x="55" y="611"/>
                        <a:pt x="55" y="611"/>
                      </a:cubicBezTo>
                      <a:cubicBezTo>
                        <a:pt x="58" y="615"/>
                        <a:pt x="58" y="615"/>
                        <a:pt x="58" y="615"/>
                      </a:cubicBezTo>
                      <a:cubicBezTo>
                        <a:pt x="63" y="622"/>
                        <a:pt x="63" y="627"/>
                        <a:pt x="62" y="635"/>
                      </a:cubicBezTo>
                      <a:cubicBezTo>
                        <a:pt x="72" y="634"/>
                        <a:pt x="72" y="634"/>
                        <a:pt x="72" y="634"/>
                      </a:cubicBezTo>
                      <a:cubicBezTo>
                        <a:pt x="74" y="621"/>
                        <a:pt x="70" y="617"/>
                        <a:pt x="66" y="61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98" name="Freeform 343"/>
                <p:cNvSpPr>
                  <a:spLocks/>
                </p:cNvSpPr>
                <p:nvPr/>
              </p:nvSpPr>
              <p:spPr bwMode="auto">
                <a:xfrm>
                  <a:off x="1239" y="2639"/>
                  <a:ext cx="96" cy="509"/>
                </a:xfrm>
                <a:custGeom>
                  <a:avLst/>
                  <a:gdLst>
                    <a:gd name="T0" fmla="*/ 227 w 74"/>
                    <a:gd name="T1" fmla="*/ 2010 h 377"/>
                    <a:gd name="T2" fmla="*/ 112 w 74"/>
                    <a:gd name="T3" fmla="*/ 1781 h 377"/>
                    <a:gd name="T4" fmla="*/ 112 w 74"/>
                    <a:gd name="T5" fmla="*/ 1728 h 377"/>
                    <a:gd name="T6" fmla="*/ 96 w 74"/>
                    <a:gd name="T7" fmla="*/ 1292 h 377"/>
                    <a:gd name="T8" fmla="*/ 83 w 74"/>
                    <a:gd name="T9" fmla="*/ 1108 h 377"/>
                    <a:gd name="T10" fmla="*/ 221 w 74"/>
                    <a:gd name="T11" fmla="*/ 41 h 377"/>
                    <a:gd name="T12" fmla="*/ 171 w 74"/>
                    <a:gd name="T13" fmla="*/ 0 h 377"/>
                    <a:gd name="T14" fmla="*/ 22 w 74"/>
                    <a:gd name="T15" fmla="*/ 1113 h 377"/>
                    <a:gd name="T16" fmla="*/ 38 w 74"/>
                    <a:gd name="T17" fmla="*/ 1302 h 377"/>
                    <a:gd name="T18" fmla="*/ 64 w 74"/>
                    <a:gd name="T19" fmla="*/ 1715 h 377"/>
                    <a:gd name="T20" fmla="*/ 51 w 74"/>
                    <a:gd name="T21" fmla="*/ 1781 h 377"/>
                    <a:gd name="T22" fmla="*/ 91 w 74"/>
                    <a:gd name="T23" fmla="*/ 2284 h 377"/>
                    <a:gd name="T24" fmla="*/ 113 w 74"/>
                    <a:gd name="T25" fmla="*/ 2270 h 377"/>
                    <a:gd name="T26" fmla="*/ 91 w 74"/>
                    <a:gd name="T27" fmla="*/ 1952 h 377"/>
                    <a:gd name="T28" fmla="*/ 112 w 74"/>
                    <a:gd name="T29" fmla="*/ 1946 h 377"/>
                    <a:gd name="T30" fmla="*/ 188 w 74"/>
                    <a:gd name="T31" fmla="*/ 2060 h 377"/>
                    <a:gd name="T32" fmla="*/ 307 w 74"/>
                    <a:gd name="T33" fmla="*/ 2279 h 377"/>
                    <a:gd name="T34" fmla="*/ 353 w 74"/>
                    <a:gd name="T35" fmla="*/ 2248 h 377"/>
                    <a:gd name="T36" fmla="*/ 227 w 74"/>
                    <a:gd name="T37" fmla="*/ 2010 h 37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74" h="377">
                      <a:moveTo>
                        <a:pt x="48" y="332"/>
                      </a:moveTo>
                      <a:cubicBezTo>
                        <a:pt x="37" y="320"/>
                        <a:pt x="26" y="309"/>
                        <a:pt x="23" y="294"/>
                      </a:cubicBezTo>
                      <a:cubicBezTo>
                        <a:pt x="23" y="285"/>
                        <a:pt x="23" y="285"/>
                        <a:pt x="23" y="285"/>
                      </a:cubicBezTo>
                      <a:cubicBezTo>
                        <a:pt x="26" y="261"/>
                        <a:pt x="23" y="237"/>
                        <a:pt x="20" y="213"/>
                      </a:cubicBezTo>
                      <a:cubicBezTo>
                        <a:pt x="17" y="183"/>
                        <a:pt x="17" y="183"/>
                        <a:pt x="17" y="183"/>
                      </a:cubicBezTo>
                      <a:cubicBezTo>
                        <a:pt x="12" y="130"/>
                        <a:pt x="14" y="56"/>
                        <a:pt x="46" y="7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2" y="53"/>
                        <a:pt x="0" y="129"/>
                        <a:pt x="5" y="184"/>
                      </a:cubicBezTo>
                      <a:cubicBezTo>
                        <a:pt x="8" y="215"/>
                        <a:pt x="8" y="215"/>
                        <a:pt x="8" y="215"/>
                      </a:cubicBezTo>
                      <a:cubicBezTo>
                        <a:pt x="11" y="237"/>
                        <a:pt x="15" y="261"/>
                        <a:pt x="13" y="283"/>
                      </a:cubicBezTo>
                      <a:cubicBezTo>
                        <a:pt x="11" y="294"/>
                        <a:pt x="11" y="294"/>
                        <a:pt x="11" y="294"/>
                      </a:cubicBezTo>
                      <a:cubicBezTo>
                        <a:pt x="8" y="322"/>
                        <a:pt x="5" y="350"/>
                        <a:pt x="19" y="377"/>
                      </a:cubicBezTo>
                      <a:cubicBezTo>
                        <a:pt x="24" y="375"/>
                        <a:pt x="24" y="375"/>
                        <a:pt x="24" y="375"/>
                      </a:cubicBezTo>
                      <a:cubicBezTo>
                        <a:pt x="15" y="359"/>
                        <a:pt x="17" y="340"/>
                        <a:pt x="19" y="322"/>
                      </a:cubicBezTo>
                      <a:cubicBezTo>
                        <a:pt x="19" y="320"/>
                        <a:pt x="22" y="320"/>
                        <a:pt x="23" y="321"/>
                      </a:cubicBezTo>
                      <a:cubicBezTo>
                        <a:pt x="27" y="328"/>
                        <a:pt x="33" y="334"/>
                        <a:pt x="39" y="340"/>
                      </a:cubicBezTo>
                      <a:cubicBezTo>
                        <a:pt x="49" y="352"/>
                        <a:pt x="63" y="360"/>
                        <a:pt x="65" y="376"/>
                      </a:cubicBezTo>
                      <a:cubicBezTo>
                        <a:pt x="74" y="371"/>
                        <a:pt x="74" y="371"/>
                        <a:pt x="74" y="371"/>
                      </a:cubicBezTo>
                      <a:cubicBezTo>
                        <a:pt x="71" y="351"/>
                        <a:pt x="58" y="344"/>
                        <a:pt x="48" y="332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099" name="Freeform 344"/>
                <p:cNvSpPr>
                  <a:spLocks/>
                </p:cNvSpPr>
                <p:nvPr/>
              </p:nvSpPr>
              <p:spPr bwMode="auto">
                <a:xfrm>
                  <a:off x="1292" y="2439"/>
                  <a:ext cx="134" cy="1392"/>
                </a:xfrm>
                <a:custGeom>
                  <a:avLst/>
                  <a:gdLst>
                    <a:gd name="T0" fmla="*/ 468 w 103"/>
                    <a:gd name="T1" fmla="*/ 4789 h 1031"/>
                    <a:gd name="T2" fmla="*/ 474 w 103"/>
                    <a:gd name="T3" fmla="*/ 4244 h 1031"/>
                    <a:gd name="T4" fmla="*/ 409 w 103"/>
                    <a:gd name="T5" fmla="*/ 3429 h 1031"/>
                    <a:gd name="T6" fmla="*/ 398 w 103"/>
                    <a:gd name="T7" fmla="*/ 3065 h 1031"/>
                    <a:gd name="T8" fmla="*/ 388 w 103"/>
                    <a:gd name="T9" fmla="*/ 2297 h 1031"/>
                    <a:gd name="T10" fmla="*/ 198 w 103"/>
                    <a:gd name="T11" fmla="*/ 740 h 1031"/>
                    <a:gd name="T12" fmla="*/ 83 w 103"/>
                    <a:gd name="T13" fmla="*/ 0 h 1031"/>
                    <a:gd name="T14" fmla="*/ 12 w 103"/>
                    <a:gd name="T15" fmla="*/ 30 h 1031"/>
                    <a:gd name="T16" fmla="*/ 124 w 103"/>
                    <a:gd name="T17" fmla="*/ 766 h 1031"/>
                    <a:gd name="T18" fmla="*/ 310 w 103"/>
                    <a:gd name="T19" fmla="*/ 1898 h 1031"/>
                    <a:gd name="T20" fmla="*/ 306 w 103"/>
                    <a:gd name="T21" fmla="*/ 1977 h 1031"/>
                    <a:gd name="T22" fmla="*/ 209 w 103"/>
                    <a:gd name="T23" fmla="*/ 2164 h 1031"/>
                    <a:gd name="T24" fmla="*/ 86 w 103"/>
                    <a:gd name="T25" fmla="*/ 2446 h 1031"/>
                    <a:gd name="T26" fmla="*/ 134 w 103"/>
                    <a:gd name="T27" fmla="*/ 2488 h 1031"/>
                    <a:gd name="T28" fmla="*/ 258 w 103"/>
                    <a:gd name="T29" fmla="*/ 2213 h 1031"/>
                    <a:gd name="T30" fmla="*/ 310 w 103"/>
                    <a:gd name="T31" fmla="*/ 2114 h 1031"/>
                    <a:gd name="T32" fmla="*/ 323 w 103"/>
                    <a:gd name="T33" fmla="*/ 2128 h 1031"/>
                    <a:gd name="T34" fmla="*/ 327 w 103"/>
                    <a:gd name="T35" fmla="*/ 2248 h 1031"/>
                    <a:gd name="T36" fmla="*/ 336 w 103"/>
                    <a:gd name="T37" fmla="*/ 3065 h 1031"/>
                    <a:gd name="T38" fmla="*/ 350 w 103"/>
                    <a:gd name="T39" fmla="*/ 3429 h 1031"/>
                    <a:gd name="T40" fmla="*/ 382 w 103"/>
                    <a:gd name="T41" fmla="*/ 3925 h 1031"/>
                    <a:gd name="T42" fmla="*/ 372 w 103"/>
                    <a:gd name="T43" fmla="*/ 3998 h 1031"/>
                    <a:gd name="T44" fmla="*/ 321 w 103"/>
                    <a:gd name="T45" fmla="*/ 4061 h 1031"/>
                    <a:gd name="T46" fmla="*/ 276 w 103"/>
                    <a:gd name="T47" fmla="*/ 4103 h 1031"/>
                    <a:gd name="T48" fmla="*/ 148 w 103"/>
                    <a:gd name="T49" fmla="*/ 4422 h 1031"/>
                    <a:gd name="T50" fmla="*/ 209 w 103"/>
                    <a:gd name="T51" fmla="*/ 4415 h 1031"/>
                    <a:gd name="T52" fmla="*/ 321 w 103"/>
                    <a:gd name="T53" fmla="*/ 4154 h 1031"/>
                    <a:gd name="T54" fmla="*/ 359 w 103"/>
                    <a:gd name="T55" fmla="*/ 4113 h 1031"/>
                    <a:gd name="T56" fmla="*/ 409 w 103"/>
                    <a:gd name="T57" fmla="*/ 4138 h 1031"/>
                    <a:gd name="T58" fmla="*/ 420 w 103"/>
                    <a:gd name="T59" fmla="*/ 4268 h 1031"/>
                    <a:gd name="T60" fmla="*/ 411 w 103"/>
                    <a:gd name="T61" fmla="*/ 4794 h 1031"/>
                    <a:gd name="T62" fmla="*/ 418 w 103"/>
                    <a:gd name="T63" fmla="*/ 4878 h 1031"/>
                    <a:gd name="T64" fmla="*/ 375 w 103"/>
                    <a:gd name="T65" fmla="*/ 5075 h 1031"/>
                    <a:gd name="T66" fmla="*/ 338 w 103"/>
                    <a:gd name="T67" fmla="*/ 5600 h 1031"/>
                    <a:gd name="T68" fmla="*/ 338 w 103"/>
                    <a:gd name="T69" fmla="*/ 5730 h 1031"/>
                    <a:gd name="T70" fmla="*/ 294 w 103"/>
                    <a:gd name="T71" fmla="*/ 6205 h 1031"/>
                    <a:gd name="T72" fmla="*/ 343 w 103"/>
                    <a:gd name="T73" fmla="*/ 6243 h 1031"/>
                    <a:gd name="T74" fmla="*/ 398 w 103"/>
                    <a:gd name="T75" fmla="*/ 5723 h 1031"/>
                    <a:gd name="T76" fmla="*/ 398 w 103"/>
                    <a:gd name="T77" fmla="*/ 5600 h 1031"/>
                    <a:gd name="T78" fmla="*/ 425 w 103"/>
                    <a:gd name="T79" fmla="*/ 5137 h 1031"/>
                    <a:gd name="T80" fmla="*/ 449 w 103"/>
                    <a:gd name="T81" fmla="*/ 5857 h 1031"/>
                    <a:gd name="T82" fmla="*/ 449 w 103"/>
                    <a:gd name="T83" fmla="*/ 5912 h 1031"/>
                    <a:gd name="T84" fmla="*/ 468 w 103"/>
                    <a:gd name="T85" fmla="*/ 4789 h 103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03" h="1031">
                      <a:moveTo>
                        <a:pt x="97" y="790"/>
                      </a:moveTo>
                      <a:cubicBezTo>
                        <a:pt x="96" y="764"/>
                        <a:pt x="103" y="733"/>
                        <a:pt x="98" y="701"/>
                      </a:cubicBezTo>
                      <a:cubicBezTo>
                        <a:pt x="91" y="656"/>
                        <a:pt x="85" y="610"/>
                        <a:pt x="84" y="566"/>
                      </a:cubicBezTo>
                      <a:cubicBezTo>
                        <a:pt x="82" y="506"/>
                        <a:pt x="82" y="506"/>
                        <a:pt x="82" y="506"/>
                      </a:cubicBezTo>
                      <a:cubicBezTo>
                        <a:pt x="80" y="474"/>
                        <a:pt x="78" y="456"/>
                        <a:pt x="80" y="379"/>
                      </a:cubicBezTo>
                      <a:cubicBezTo>
                        <a:pt x="81" y="309"/>
                        <a:pt x="60" y="202"/>
                        <a:pt x="41" y="122"/>
                      </a:cubicBezTo>
                      <a:cubicBezTo>
                        <a:pt x="27" y="69"/>
                        <a:pt x="15" y="17"/>
                        <a:pt x="17" y="0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0" y="24"/>
                        <a:pt x="11" y="69"/>
                        <a:pt x="25" y="126"/>
                      </a:cubicBezTo>
                      <a:cubicBezTo>
                        <a:pt x="39" y="184"/>
                        <a:pt x="56" y="253"/>
                        <a:pt x="64" y="313"/>
                      </a:cubicBezTo>
                      <a:cubicBezTo>
                        <a:pt x="64" y="316"/>
                        <a:pt x="64" y="325"/>
                        <a:pt x="63" y="327"/>
                      </a:cubicBezTo>
                      <a:cubicBezTo>
                        <a:pt x="58" y="338"/>
                        <a:pt x="51" y="348"/>
                        <a:pt x="43" y="357"/>
                      </a:cubicBezTo>
                      <a:cubicBezTo>
                        <a:pt x="33" y="371"/>
                        <a:pt x="22" y="384"/>
                        <a:pt x="18" y="404"/>
                      </a:cubicBezTo>
                      <a:cubicBezTo>
                        <a:pt x="28" y="411"/>
                        <a:pt x="28" y="411"/>
                        <a:pt x="28" y="411"/>
                      </a:cubicBezTo>
                      <a:cubicBezTo>
                        <a:pt x="32" y="394"/>
                        <a:pt x="43" y="378"/>
                        <a:pt x="53" y="365"/>
                      </a:cubicBezTo>
                      <a:cubicBezTo>
                        <a:pt x="57" y="360"/>
                        <a:pt x="61" y="354"/>
                        <a:pt x="64" y="349"/>
                      </a:cubicBezTo>
                      <a:cubicBezTo>
                        <a:pt x="65" y="348"/>
                        <a:pt x="67" y="349"/>
                        <a:pt x="67" y="351"/>
                      </a:cubicBezTo>
                      <a:cubicBezTo>
                        <a:pt x="68" y="358"/>
                        <a:pt x="68" y="365"/>
                        <a:pt x="68" y="371"/>
                      </a:cubicBezTo>
                      <a:cubicBezTo>
                        <a:pt x="66" y="449"/>
                        <a:pt x="68" y="474"/>
                        <a:pt x="69" y="506"/>
                      </a:cubicBezTo>
                      <a:cubicBezTo>
                        <a:pt x="72" y="566"/>
                        <a:pt x="72" y="566"/>
                        <a:pt x="72" y="566"/>
                      </a:cubicBezTo>
                      <a:cubicBezTo>
                        <a:pt x="72" y="592"/>
                        <a:pt x="75" y="620"/>
                        <a:pt x="79" y="648"/>
                      </a:cubicBezTo>
                      <a:cubicBezTo>
                        <a:pt x="79" y="650"/>
                        <a:pt x="78" y="658"/>
                        <a:pt x="77" y="660"/>
                      </a:cubicBezTo>
                      <a:cubicBezTo>
                        <a:pt x="75" y="663"/>
                        <a:pt x="71" y="666"/>
                        <a:pt x="66" y="670"/>
                      </a:cubicBezTo>
                      <a:cubicBezTo>
                        <a:pt x="57" y="678"/>
                        <a:pt x="57" y="678"/>
                        <a:pt x="57" y="678"/>
                      </a:cubicBezTo>
                      <a:cubicBezTo>
                        <a:pt x="45" y="690"/>
                        <a:pt x="30" y="710"/>
                        <a:pt x="31" y="730"/>
                      </a:cubicBezTo>
                      <a:cubicBezTo>
                        <a:pt x="43" y="729"/>
                        <a:pt x="43" y="729"/>
                        <a:pt x="43" y="729"/>
                      </a:cubicBezTo>
                      <a:cubicBezTo>
                        <a:pt x="42" y="713"/>
                        <a:pt x="56" y="696"/>
                        <a:pt x="66" y="686"/>
                      </a:cubicBezTo>
                      <a:cubicBezTo>
                        <a:pt x="74" y="679"/>
                        <a:pt x="74" y="679"/>
                        <a:pt x="74" y="679"/>
                      </a:cubicBezTo>
                      <a:cubicBezTo>
                        <a:pt x="79" y="674"/>
                        <a:pt x="83" y="679"/>
                        <a:pt x="84" y="683"/>
                      </a:cubicBezTo>
                      <a:cubicBezTo>
                        <a:pt x="85" y="690"/>
                        <a:pt x="86" y="697"/>
                        <a:pt x="87" y="704"/>
                      </a:cubicBezTo>
                      <a:cubicBezTo>
                        <a:pt x="91" y="736"/>
                        <a:pt x="84" y="766"/>
                        <a:pt x="85" y="792"/>
                      </a:cubicBezTo>
                      <a:cubicBezTo>
                        <a:pt x="86" y="796"/>
                        <a:pt x="86" y="801"/>
                        <a:pt x="86" y="805"/>
                      </a:cubicBezTo>
                      <a:cubicBezTo>
                        <a:pt x="84" y="816"/>
                        <a:pt x="81" y="827"/>
                        <a:pt x="78" y="838"/>
                      </a:cubicBezTo>
                      <a:cubicBezTo>
                        <a:pt x="71" y="865"/>
                        <a:pt x="70" y="893"/>
                        <a:pt x="70" y="924"/>
                      </a:cubicBezTo>
                      <a:cubicBezTo>
                        <a:pt x="70" y="946"/>
                        <a:pt x="70" y="946"/>
                        <a:pt x="70" y="946"/>
                      </a:cubicBezTo>
                      <a:cubicBezTo>
                        <a:pt x="71" y="975"/>
                        <a:pt x="77" y="1000"/>
                        <a:pt x="61" y="1024"/>
                      </a:cubicBezTo>
                      <a:cubicBezTo>
                        <a:pt x="71" y="1031"/>
                        <a:pt x="71" y="1031"/>
                        <a:pt x="71" y="1031"/>
                      </a:cubicBezTo>
                      <a:cubicBezTo>
                        <a:pt x="90" y="1004"/>
                        <a:pt x="83" y="975"/>
                        <a:pt x="82" y="945"/>
                      </a:cubicBezTo>
                      <a:cubicBezTo>
                        <a:pt x="82" y="924"/>
                        <a:pt x="82" y="924"/>
                        <a:pt x="82" y="924"/>
                      </a:cubicBezTo>
                      <a:cubicBezTo>
                        <a:pt x="82" y="898"/>
                        <a:pt x="81" y="873"/>
                        <a:pt x="88" y="848"/>
                      </a:cubicBezTo>
                      <a:cubicBezTo>
                        <a:pt x="89" y="914"/>
                        <a:pt x="93" y="967"/>
                        <a:pt x="93" y="967"/>
                      </a:cubicBezTo>
                      <a:cubicBezTo>
                        <a:pt x="93" y="976"/>
                        <a:pt x="93" y="976"/>
                        <a:pt x="93" y="976"/>
                      </a:cubicBezTo>
                      <a:cubicBezTo>
                        <a:pt x="93" y="975"/>
                        <a:pt x="98" y="878"/>
                        <a:pt x="97" y="79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00" name="Freeform 345"/>
                <p:cNvSpPr>
                  <a:spLocks/>
                </p:cNvSpPr>
                <p:nvPr/>
              </p:nvSpPr>
              <p:spPr bwMode="auto">
                <a:xfrm>
                  <a:off x="1236" y="3184"/>
                  <a:ext cx="177" cy="895"/>
                </a:xfrm>
                <a:custGeom>
                  <a:avLst/>
                  <a:gdLst>
                    <a:gd name="T0" fmla="*/ 629 w 136"/>
                    <a:gd name="T1" fmla="*/ 3063 h 663"/>
                    <a:gd name="T2" fmla="*/ 532 w 136"/>
                    <a:gd name="T3" fmla="*/ 2806 h 663"/>
                    <a:gd name="T4" fmla="*/ 622 w 136"/>
                    <a:gd name="T5" fmla="*/ 3267 h 663"/>
                    <a:gd name="T6" fmla="*/ 597 w 136"/>
                    <a:gd name="T7" fmla="*/ 3577 h 663"/>
                    <a:gd name="T8" fmla="*/ 400 w 136"/>
                    <a:gd name="T9" fmla="*/ 3818 h 663"/>
                    <a:gd name="T10" fmla="*/ 302 w 136"/>
                    <a:gd name="T11" fmla="*/ 3795 h 663"/>
                    <a:gd name="T12" fmla="*/ 159 w 136"/>
                    <a:gd name="T13" fmla="*/ 3703 h 663"/>
                    <a:gd name="T14" fmla="*/ 159 w 136"/>
                    <a:gd name="T15" fmla="*/ 3691 h 663"/>
                    <a:gd name="T16" fmla="*/ 174 w 136"/>
                    <a:gd name="T17" fmla="*/ 3635 h 663"/>
                    <a:gd name="T18" fmla="*/ 411 w 136"/>
                    <a:gd name="T19" fmla="*/ 3098 h 663"/>
                    <a:gd name="T20" fmla="*/ 324 w 136"/>
                    <a:gd name="T21" fmla="*/ 2322 h 663"/>
                    <a:gd name="T22" fmla="*/ 359 w 136"/>
                    <a:gd name="T23" fmla="*/ 266 h 663"/>
                    <a:gd name="T24" fmla="*/ 336 w 136"/>
                    <a:gd name="T25" fmla="*/ 1 h 663"/>
                    <a:gd name="T26" fmla="*/ 190 w 136"/>
                    <a:gd name="T27" fmla="*/ 927 h 663"/>
                    <a:gd name="T28" fmla="*/ 311 w 136"/>
                    <a:gd name="T29" fmla="*/ 2524 h 663"/>
                    <a:gd name="T30" fmla="*/ 225 w 136"/>
                    <a:gd name="T31" fmla="*/ 3495 h 663"/>
                    <a:gd name="T32" fmla="*/ 116 w 136"/>
                    <a:gd name="T33" fmla="*/ 3642 h 663"/>
                    <a:gd name="T34" fmla="*/ 0 w 136"/>
                    <a:gd name="T35" fmla="*/ 3751 h 663"/>
                    <a:gd name="T36" fmla="*/ 96 w 136"/>
                    <a:gd name="T37" fmla="*/ 3733 h 663"/>
                    <a:gd name="T38" fmla="*/ 133 w 136"/>
                    <a:gd name="T39" fmla="*/ 3766 h 663"/>
                    <a:gd name="T40" fmla="*/ 66 w 136"/>
                    <a:gd name="T41" fmla="*/ 3869 h 663"/>
                    <a:gd name="T42" fmla="*/ 207 w 136"/>
                    <a:gd name="T43" fmla="*/ 3818 h 663"/>
                    <a:gd name="T44" fmla="*/ 146 w 136"/>
                    <a:gd name="T45" fmla="*/ 3922 h 663"/>
                    <a:gd name="T46" fmla="*/ 273 w 136"/>
                    <a:gd name="T47" fmla="*/ 3839 h 663"/>
                    <a:gd name="T48" fmla="*/ 294 w 136"/>
                    <a:gd name="T49" fmla="*/ 3854 h 663"/>
                    <a:gd name="T50" fmla="*/ 282 w 136"/>
                    <a:gd name="T51" fmla="*/ 3973 h 663"/>
                    <a:gd name="T52" fmla="*/ 393 w 136"/>
                    <a:gd name="T53" fmla="*/ 3869 h 663"/>
                    <a:gd name="T54" fmla="*/ 478 w 136"/>
                    <a:gd name="T55" fmla="*/ 3907 h 663"/>
                    <a:gd name="T56" fmla="*/ 517 w 136"/>
                    <a:gd name="T57" fmla="*/ 4013 h 663"/>
                    <a:gd name="T58" fmla="*/ 532 w 136"/>
                    <a:gd name="T59" fmla="*/ 3859 h 663"/>
                    <a:gd name="T60" fmla="*/ 635 w 136"/>
                    <a:gd name="T61" fmla="*/ 3589 h 663"/>
                    <a:gd name="T62" fmla="*/ 659 w 136"/>
                    <a:gd name="T63" fmla="*/ 3255 h 66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36" h="663">
                      <a:moveTo>
                        <a:pt x="136" y="538"/>
                      </a:moveTo>
                      <a:cubicBezTo>
                        <a:pt x="135" y="528"/>
                        <a:pt x="132" y="517"/>
                        <a:pt x="129" y="506"/>
                      </a:cubicBezTo>
                      <a:cubicBezTo>
                        <a:pt x="124" y="490"/>
                        <a:pt x="117" y="475"/>
                        <a:pt x="122" y="462"/>
                      </a:cubicBezTo>
                      <a:cubicBezTo>
                        <a:pt x="109" y="464"/>
                        <a:pt x="109" y="464"/>
                        <a:pt x="109" y="464"/>
                      </a:cubicBezTo>
                      <a:cubicBezTo>
                        <a:pt x="103" y="480"/>
                        <a:pt x="116" y="492"/>
                        <a:pt x="121" y="510"/>
                      </a:cubicBezTo>
                      <a:cubicBezTo>
                        <a:pt x="124" y="521"/>
                        <a:pt x="127" y="531"/>
                        <a:pt x="128" y="540"/>
                      </a:cubicBezTo>
                      <a:cubicBezTo>
                        <a:pt x="128" y="552"/>
                        <a:pt x="126" y="569"/>
                        <a:pt x="124" y="583"/>
                      </a:cubicBezTo>
                      <a:cubicBezTo>
                        <a:pt x="123" y="591"/>
                        <a:pt x="123" y="591"/>
                        <a:pt x="123" y="591"/>
                      </a:cubicBezTo>
                      <a:cubicBezTo>
                        <a:pt x="123" y="591"/>
                        <a:pt x="125" y="617"/>
                        <a:pt x="113" y="626"/>
                      </a:cubicBezTo>
                      <a:cubicBezTo>
                        <a:pt x="108" y="630"/>
                        <a:pt x="97" y="634"/>
                        <a:pt x="82" y="631"/>
                      </a:cubicBezTo>
                      <a:cubicBezTo>
                        <a:pt x="68" y="628"/>
                        <a:pt x="68" y="628"/>
                        <a:pt x="68" y="628"/>
                      </a:cubicBezTo>
                      <a:cubicBezTo>
                        <a:pt x="66" y="628"/>
                        <a:pt x="64" y="627"/>
                        <a:pt x="62" y="627"/>
                      </a:cubicBezTo>
                      <a:cubicBezTo>
                        <a:pt x="62" y="627"/>
                        <a:pt x="57" y="624"/>
                        <a:pt x="56" y="625"/>
                      </a:cubicBezTo>
                      <a:cubicBezTo>
                        <a:pt x="43" y="622"/>
                        <a:pt x="34" y="616"/>
                        <a:pt x="32" y="612"/>
                      </a:cubicBezTo>
                      <a:cubicBezTo>
                        <a:pt x="32" y="611"/>
                        <a:pt x="32" y="611"/>
                        <a:pt x="32" y="610"/>
                      </a:cubicBezTo>
                      <a:cubicBezTo>
                        <a:pt x="32" y="610"/>
                        <a:pt x="32" y="610"/>
                        <a:pt x="32" y="610"/>
                      </a:cubicBezTo>
                      <a:cubicBezTo>
                        <a:pt x="32" y="610"/>
                        <a:pt x="32" y="610"/>
                        <a:pt x="32" y="610"/>
                      </a:cubicBezTo>
                      <a:cubicBezTo>
                        <a:pt x="32" y="607"/>
                        <a:pt x="33" y="604"/>
                        <a:pt x="36" y="601"/>
                      </a:cubicBezTo>
                      <a:cubicBezTo>
                        <a:pt x="41" y="594"/>
                        <a:pt x="46" y="589"/>
                        <a:pt x="52" y="584"/>
                      </a:cubicBezTo>
                      <a:cubicBezTo>
                        <a:pt x="67" y="571"/>
                        <a:pt x="82" y="558"/>
                        <a:pt x="85" y="512"/>
                      </a:cubicBezTo>
                      <a:cubicBezTo>
                        <a:pt x="86" y="486"/>
                        <a:pt x="81" y="460"/>
                        <a:pt x="73" y="416"/>
                      </a:cubicBezTo>
                      <a:cubicBezTo>
                        <a:pt x="67" y="384"/>
                        <a:pt x="67" y="384"/>
                        <a:pt x="67" y="384"/>
                      </a:cubicBezTo>
                      <a:cubicBezTo>
                        <a:pt x="56" y="327"/>
                        <a:pt x="44" y="241"/>
                        <a:pt x="51" y="154"/>
                      </a:cubicBezTo>
                      <a:cubicBezTo>
                        <a:pt x="54" y="105"/>
                        <a:pt x="65" y="69"/>
                        <a:pt x="74" y="44"/>
                      </a:cubicBezTo>
                      <a:cubicBezTo>
                        <a:pt x="79" y="25"/>
                        <a:pt x="85" y="11"/>
                        <a:pt x="85" y="0"/>
                      </a:cubicBezTo>
                      <a:cubicBezTo>
                        <a:pt x="69" y="1"/>
                        <a:pt x="69" y="1"/>
                        <a:pt x="69" y="1"/>
                      </a:cubicBezTo>
                      <a:cubicBezTo>
                        <a:pt x="69" y="9"/>
                        <a:pt x="67" y="23"/>
                        <a:pt x="62" y="40"/>
                      </a:cubicBezTo>
                      <a:cubicBezTo>
                        <a:pt x="54" y="66"/>
                        <a:pt x="42" y="102"/>
                        <a:pt x="39" y="153"/>
                      </a:cubicBezTo>
                      <a:cubicBezTo>
                        <a:pt x="32" y="241"/>
                        <a:pt x="47" y="327"/>
                        <a:pt x="58" y="385"/>
                      </a:cubicBezTo>
                      <a:cubicBezTo>
                        <a:pt x="64" y="417"/>
                        <a:pt x="64" y="417"/>
                        <a:pt x="64" y="417"/>
                      </a:cubicBezTo>
                      <a:cubicBezTo>
                        <a:pt x="72" y="459"/>
                        <a:pt x="79" y="490"/>
                        <a:pt x="78" y="513"/>
                      </a:cubicBezTo>
                      <a:cubicBezTo>
                        <a:pt x="75" y="554"/>
                        <a:pt x="60" y="566"/>
                        <a:pt x="46" y="578"/>
                      </a:cubicBezTo>
                      <a:cubicBezTo>
                        <a:pt x="39" y="584"/>
                        <a:pt x="33" y="589"/>
                        <a:pt x="27" y="597"/>
                      </a:cubicBezTo>
                      <a:cubicBezTo>
                        <a:pt x="26" y="599"/>
                        <a:pt x="25" y="601"/>
                        <a:pt x="24" y="602"/>
                      </a:cubicBezTo>
                      <a:cubicBezTo>
                        <a:pt x="23" y="604"/>
                        <a:pt x="17" y="612"/>
                        <a:pt x="15" y="613"/>
                      </a:cubicBezTo>
                      <a:cubicBezTo>
                        <a:pt x="12" y="616"/>
                        <a:pt x="7" y="619"/>
                        <a:pt x="0" y="620"/>
                      </a:cubicBezTo>
                      <a:cubicBezTo>
                        <a:pt x="1" y="624"/>
                        <a:pt x="1" y="624"/>
                        <a:pt x="1" y="624"/>
                      </a:cubicBezTo>
                      <a:cubicBezTo>
                        <a:pt x="10" y="621"/>
                        <a:pt x="16" y="622"/>
                        <a:pt x="20" y="617"/>
                      </a:cubicBezTo>
                      <a:cubicBezTo>
                        <a:pt x="20" y="617"/>
                        <a:pt x="21" y="617"/>
                        <a:pt x="21" y="617"/>
                      </a:cubicBezTo>
                      <a:cubicBezTo>
                        <a:pt x="22" y="618"/>
                        <a:pt x="26" y="621"/>
                        <a:pt x="27" y="622"/>
                      </a:cubicBezTo>
                      <a:cubicBezTo>
                        <a:pt x="21" y="626"/>
                        <a:pt x="16" y="630"/>
                        <a:pt x="11" y="635"/>
                      </a:cubicBezTo>
                      <a:cubicBezTo>
                        <a:pt x="14" y="639"/>
                        <a:pt x="14" y="639"/>
                        <a:pt x="14" y="639"/>
                      </a:cubicBezTo>
                      <a:cubicBezTo>
                        <a:pt x="19" y="633"/>
                        <a:pt x="28" y="631"/>
                        <a:pt x="35" y="628"/>
                      </a:cubicBezTo>
                      <a:cubicBezTo>
                        <a:pt x="36" y="629"/>
                        <a:pt x="39" y="630"/>
                        <a:pt x="42" y="631"/>
                      </a:cubicBezTo>
                      <a:cubicBezTo>
                        <a:pt x="43" y="631"/>
                        <a:pt x="43" y="633"/>
                        <a:pt x="42" y="633"/>
                      </a:cubicBezTo>
                      <a:cubicBezTo>
                        <a:pt x="37" y="637"/>
                        <a:pt x="32" y="641"/>
                        <a:pt x="30" y="648"/>
                      </a:cubicBezTo>
                      <a:cubicBezTo>
                        <a:pt x="34" y="649"/>
                        <a:pt x="34" y="649"/>
                        <a:pt x="34" y="649"/>
                      </a:cubicBezTo>
                      <a:cubicBezTo>
                        <a:pt x="37" y="640"/>
                        <a:pt x="49" y="638"/>
                        <a:pt x="56" y="634"/>
                      </a:cubicBezTo>
                      <a:cubicBezTo>
                        <a:pt x="57" y="634"/>
                        <a:pt x="58" y="635"/>
                        <a:pt x="60" y="635"/>
                      </a:cubicBezTo>
                      <a:cubicBezTo>
                        <a:pt x="60" y="635"/>
                        <a:pt x="61" y="636"/>
                        <a:pt x="61" y="637"/>
                      </a:cubicBezTo>
                      <a:cubicBezTo>
                        <a:pt x="56" y="642"/>
                        <a:pt x="53" y="648"/>
                        <a:pt x="54" y="656"/>
                      </a:cubicBezTo>
                      <a:cubicBezTo>
                        <a:pt x="58" y="656"/>
                        <a:pt x="58" y="656"/>
                        <a:pt x="58" y="656"/>
                      </a:cubicBezTo>
                      <a:cubicBezTo>
                        <a:pt x="57" y="648"/>
                        <a:pt x="67" y="639"/>
                        <a:pt x="70" y="638"/>
                      </a:cubicBezTo>
                      <a:cubicBezTo>
                        <a:pt x="73" y="637"/>
                        <a:pt x="81" y="639"/>
                        <a:pt x="81" y="639"/>
                      </a:cubicBezTo>
                      <a:cubicBezTo>
                        <a:pt x="85" y="640"/>
                        <a:pt x="88" y="640"/>
                        <a:pt x="91" y="641"/>
                      </a:cubicBezTo>
                      <a:cubicBezTo>
                        <a:pt x="95" y="641"/>
                        <a:pt x="98" y="645"/>
                        <a:pt x="98" y="645"/>
                      </a:cubicBezTo>
                      <a:cubicBezTo>
                        <a:pt x="97" y="651"/>
                        <a:pt x="100" y="657"/>
                        <a:pt x="101" y="663"/>
                      </a:cubicBezTo>
                      <a:cubicBezTo>
                        <a:pt x="106" y="663"/>
                        <a:pt x="106" y="663"/>
                        <a:pt x="106" y="663"/>
                      </a:cubicBezTo>
                      <a:cubicBezTo>
                        <a:pt x="105" y="657"/>
                        <a:pt x="105" y="651"/>
                        <a:pt x="105" y="645"/>
                      </a:cubicBezTo>
                      <a:cubicBezTo>
                        <a:pt x="105" y="645"/>
                        <a:pt x="104" y="639"/>
                        <a:pt x="109" y="638"/>
                      </a:cubicBezTo>
                      <a:cubicBezTo>
                        <a:pt x="114" y="637"/>
                        <a:pt x="117" y="635"/>
                        <a:pt x="121" y="632"/>
                      </a:cubicBezTo>
                      <a:cubicBezTo>
                        <a:pt x="130" y="625"/>
                        <a:pt x="130" y="612"/>
                        <a:pt x="131" y="593"/>
                      </a:cubicBezTo>
                      <a:cubicBezTo>
                        <a:pt x="132" y="583"/>
                        <a:pt x="132" y="583"/>
                        <a:pt x="132" y="583"/>
                      </a:cubicBezTo>
                      <a:cubicBezTo>
                        <a:pt x="134" y="568"/>
                        <a:pt x="136" y="551"/>
                        <a:pt x="136" y="538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01" name="Freeform 346"/>
                <p:cNvSpPr>
                  <a:spLocks/>
                </p:cNvSpPr>
                <p:nvPr/>
              </p:nvSpPr>
              <p:spPr bwMode="auto">
                <a:xfrm>
                  <a:off x="1017" y="1405"/>
                  <a:ext cx="177" cy="768"/>
                </a:xfrm>
                <a:custGeom>
                  <a:avLst/>
                  <a:gdLst>
                    <a:gd name="T0" fmla="*/ 124 w 136"/>
                    <a:gd name="T1" fmla="*/ 1433 h 569"/>
                    <a:gd name="T2" fmla="*/ 74 w 136"/>
                    <a:gd name="T3" fmla="*/ 1984 h 569"/>
                    <a:gd name="T4" fmla="*/ 27 w 136"/>
                    <a:gd name="T5" fmla="*/ 2475 h 569"/>
                    <a:gd name="T6" fmla="*/ 16 w 136"/>
                    <a:gd name="T7" fmla="*/ 3046 h 569"/>
                    <a:gd name="T8" fmla="*/ 27 w 136"/>
                    <a:gd name="T9" fmla="*/ 3436 h 569"/>
                    <a:gd name="T10" fmla="*/ 74 w 136"/>
                    <a:gd name="T11" fmla="*/ 3443 h 569"/>
                    <a:gd name="T12" fmla="*/ 74 w 136"/>
                    <a:gd name="T13" fmla="*/ 3046 h 569"/>
                    <a:gd name="T14" fmla="*/ 83 w 136"/>
                    <a:gd name="T15" fmla="*/ 2496 h 569"/>
                    <a:gd name="T16" fmla="*/ 133 w 136"/>
                    <a:gd name="T17" fmla="*/ 1988 h 569"/>
                    <a:gd name="T18" fmla="*/ 178 w 136"/>
                    <a:gd name="T19" fmla="*/ 1436 h 569"/>
                    <a:gd name="T20" fmla="*/ 659 w 136"/>
                    <a:gd name="T21" fmla="*/ 58 h 569"/>
                    <a:gd name="T22" fmla="*/ 630 w 136"/>
                    <a:gd name="T23" fmla="*/ 0 h 569"/>
                    <a:gd name="T24" fmla="*/ 124 w 136"/>
                    <a:gd name="T25" fmla="*/ 1433 h 5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569">
                      <a:moveTo>
                        <a:pt x="25" y="237"/>
                      </a:moveTo>
                      <a:cubicBezTo>
                        <a:pt x="15" y="328"/>
                        <a:pt x="15" y="328"/>
                        <a:pt x="15" y="328"/>
                      </a:cubicBezTo>
                      <a:cubicBezTo>
                        <a:pt x="12" y="367"/>
                        <a:pt x="10" y="386"/>
                        <a:pt x="5" y="410"/>
                      </a:cubicBezTo>
                      <a:cubicBezTo>
                        <a:pt x="0" y="434"/>
                        <a:pt x="2" y="470"/>
                        <a:pt x="3" y="504"/>
                      </a:cubicBezTo>
                      <a:cubicBezTo>
                        <a:pt x="4" y="527"/>
                        <a:pt x="6" y="549"/>
                        <a:pt x="5" y="568"/>
                      </a:cubicBezTo>
                      <a:cubicBezTo>
                        <a:pt x="15" y="569"/>
                        <a:pt x="15" y="569"/>
                        <a:pt x="15" y="569"/>
                      </a:cubicBezTo>
                      <a:cubicBezTo>
                        <a:pt x="16" y="550"/>
                        <a:pt x="16" y="527"/>
                        <a:pt x="15" y="504"/>
                      </a:cubicBezTo>
                      <a:cubicBezTo>
                        <a:pt x="14" y="470"/>
                        <a:pt x="12" y="435"/>
                        <a:pt x="17" y="413"/>
                      </a:cubicBezTo>
                      <a:cubicBezTo>
                        <a:pt x="22" y="388"/>
                        <a:pt x="24" y="368"/>
                        <a:pt x="27" y="329"/>
                      </a:cubicBezTo>
                      <a:cubicBezTo>
                        <a:pt x="37" y="238"/>
                        <a:pt x="37" y="238"/>
                        <a:pt x="37" y="238"/>
                      </a:cubicBezTo>
                      <a:cubicBezTo>
                        <a:pt x="48" y="131"/>
                        <a:pt x="104" y="30"/>
                        <a:pt x="136" y="10"/>
                      </a:cubicBezTo>
                      <a:cubicBezTo>
                        <a:pt x="130" y="0"/>
                        <a:pt x="130" y="0"/>
                        <a:pt x="130" y="0"/>
                      </a:cubicBezTo>
                      <a:cubicBezTo>
                        <a:pt x="96" y="21"/>
                        <a:pt x="37" y="126"/>
                        <a:pt x="25" y="237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02" name="Freeform 347"/>
                <p:cNvSpPr>
                  <a:spLocks/>
                </p:cNvSpPr>
                <p:nvPr/>
              </p:nvSpPr>
              <p:spPr bwMode="auto">
                <a:xfrm>
                  <a:off x="932" y="2459"/>
                  <a:ext cx="132" cy="75"/>
                </a:xfrm>
                <a:custGeom>
                  <a:avLst/>
                  <a:gdLst>
                    <a:gd name="T0" fmla="*/ 190 w 101"/>
                    <a:gd name="T1" fmla="*/ 307 h 55"/>
                    <a:gd name="T2" fmla="*/ 504 w 101"/>
                    <a:gd name="T3" fmla="*/ 180 h 55"/>
                    <a:gd name="T4" fmla="*/ 457 w 101"/>
                    <a:gd name="T5" fmla="*/ 154 h 55"/>
                    <a:gd name="T6" fmla="*/ 208 w 101"/>
                    <a:gd name="T7" fmla="*/ 250 h 55"/>
                    <a:gd name="T8" fmla="*/ 65 w 101"/>
                    <a:gd name="T9" fmla="*/ 1 h 55"/>
                    <a:gd name="T10" fmla="*/ 16 w 101"/>
                    <a:gd name="T11" fmla="*/ 0 h 55"/>
                    <a:gd name="T12" fmla="*/ 190 w 101"/>
                    <a:gd name="T13" fmla="*/ 307 h 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1" h="55">
                      <a:moveTo>
                        <a:pt x="38" y="48"/>
                      </a:moveTo>
                      <a:cubicBezTo>
                        <a:pt x="60" y="55"/>
                        <a:pt x="89" y="51"/>
                        <a:pt x="101" y="28"/>
                      </a:cubicBezTo>
                      <a:cubicBezTo>
                        <a:pt x="92" y="24"/>
                        <a:pt x="92" y="24"/>
                        <a:pt x="92" y="24"/>
                      </a:cubicBezTo>
                      <a:cubicBezTo>
                        <a:pt x="83" y="41"/>
                        <a:pt x="59" y="44"/>
                        <a:pt x="41" y="39"/>
                      </a:cubicBezTo>
                      <a:cubicBezTo>
                        <a:pt x="26" y="34"/>
                        <a:pt x="10" y="21"/>
                        <a:pt x="1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22"/>
                        <a:pt x="14" y="41"/>
                        <a:pt x="38" y="48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03" name="Freeform 348"/>
                <p:cNvSpPr>
                  <a:spLocks/>
                </p:cNvSpPr>
                <p:nvPr/>
              </p:nvSpPr>
              <p:spPr bwMode="auto">
                <a:xfrm>
                  <a:off x="867" y="1918"/>
                  <a:ext cx="253" cy="688"/>
                </a:xfrm>
                <a:custGeom>
                  <a:avLst/>
                  <a:gdLst>
                    <a:gd name="T0" fmla="*/ 716 w 194"/>
                    <a:gd name="T1" fmla="*/ 1766 h 510"/>
                    <a:gd name="T2" fmla="*/ 872 w 194"/>
                    <a:gd name="T3" fmla="*/ 142 h 510"/>
                    <a:gd name="T4" fmla="*/ 859 w 194"/>
                    <a:gd name="T5" fmla="*/ 85 h 510"/>
                    <a:gd name="T6" fmla="*/ 854 w 194"/>
                    <a:gd name="T7" fmla="*/ 0 h 510"/>
                    <a:gd name="T8" fmla="*/ 805 w 194"/>
                    <a:gd name="T9" fmla="*/ 16 h 510"/>
                    <a:gd name="T10" fmla="*/ 810 w 194"/>
                    <a:gd name="T11" fmla="*/ 98 h 510"/>
                    <a:gd name="T12" fmla="*/ 822 w 194"/>
                    <a:gd name="T13" fmla="*/ 155 h 510"/>
                    <a:gd name="T14" fmla="*/ 673 w 194"/>
                    <a:gd name="T15" fmla="*/ 1746 h 510"/>
                    <a:gd name="T16" fmla="*/ 669 w 194"/>
                    <a:gd name="T17" fmla="*/ 2467 h 510"/>
                    <a:gd name="T18" fmla="*/ 588 w 194"/>
                    <a:gd name="T19" fmla="*/ 2960 h 510"/>
                    <a:gd name="T20" fmla="*/ 473 w 194"/>
                    <a:gd name="T21" fmla="*/ 3004 h 510"/>
                    <a:gd name="T22" fmla="*/ 313 w 194"/>
                    <a:gd name="T23" fmla="*/ 2713 h 510"/>
                    <a:gd name="T24" fmla="*/ 393 w 194"/>
                    <a:gd name="T25" fmla="*/ 2137 h 510"/>
                    <a:gd name="T26" fmla="*/ 436 w 194"/>
                    <a:gd name="T27" fmla="*/ 2007 h 510"/>
                    <a:gd name="T28" fmla="*/ 531 w 194"/>
                    <a:gd name="T29" fmla="*/ 1175 h 510"/>
                    <a:gd name="T30" fmla="*/ 516 w 194"/>
                    <a:gd name="T31" fmla="*/ 985 h 510"/>
                    <a:gd name="T32" fmla="*/ 634 w 194"/>
                    <a:gd name="T33" fmla="*/ 236 h 510"/>
                    <a:gd name="T34" fmla="*/ 599 w 194"/>
                    <a:gd name="T35" fmla="*/ 192 h 510"/>
                    <a:gd name="T36" fmla="*/ 468 w 194"/>
                    <a:gd name="T37" fmla="*/ 985 h 510"/>
                    <a:gd name="T38" fmla="*/ 480 w 194"/>
                    <a:gd name="T39" fmla="*/ 1175 h 510"/>
                    <a:gd name="T40" fmla="*/ 387 w 194"/>
                    <a:gd name="T41" fmla="*/ 1986 h 510"/>
                    <a:gd name="T42" fmla="*/ 351 w 194"/>
                    <a:gd name="T43" fmla="*/ 2110 h 510"/>
                    <a:gd name="T44" fmla="*/ 286 w 194"/>
                    <a:gd name="T45" fmla="*/ 2308 h 510"/>
                    <a:gd name="T46" fmla="*/ 239 w 194"/>
                    <a:gd name="T47" fmla="*/ 2382 h 510"/>
                    <a:gd name="T48" fmla="*/ 0 w 194"/>
                    <a:gd name="T49" fmla="*/ 2830 h 510"/>
                    <a:gd name="T50" fmla="*/ 1 w 194"/>
                    <a:gd name="T51" fmla="*/ 2830 h 510"/>
                    <a:gd name="T52" fmla="*/ 240 w 194"/>
                    <a:gd name="T53" fmla="*/ 2435 h 510"/>
                    <a:gd name="T54" fmla="*/ 257 w 194"/>
                    <a:gd name="T55" fmla="*/ 2455 h 510"/>
                    <a:gd name="T56" fmla="*/ 257 w 194"/>
                    <a:gd name="T57" fmla="*/ 2488 h 510"/>
                    <a:gd name="T58" fmla="*/ 231 w 194"/>
                    <a:gd name="T59" fmla="*/ 2551 h 510"/>
                    <a:gd name="T60" fmla="*/ 87 w 194"/>
                    <a:gd name="T61" fmla="*/ 2730 h 510"/>
                    <a:gd name="T62" fmla="*/ 97 w 194"/>
                    <a:gd name="T63" fmla="*/ 2736 h 510"/>
                    <a:gd name="T64" fmla="*/ 239 w 194"/>
                    <a:gd name="T65" fmla="*/ 2597 h 510"/>
                    <a:gd name="T66" fmla="*/ 250 w 194"/>
                    <a:gd name="T67" fmla="*/ 2612 h 510"/>
                    <a:gd name="T68" fmla="*/ 263 w 194"/>
                    <a:gd name="T69" fmla="*/ 2724 h 510"/>
                    <a:gd name="T70" fmla="*/ 451 w 194"/>
                    <a:gd name="T71" fmla="*/ 3057 h 510"/>
                    <a:gd name="T72" fmla="*/ 619 w 194"/>
                    <a:gd name="T73" fmla="*/ 3008 h 510"/>
                    <a:gd name="T74" fmla="*/ 712 w 194"/>
                    <a:gd name="T75" fmla="*/ 2440 h 510"/>
                    <a:gd name="T76" fmla="*/ 716 w 194"/>
                    <a:gd name="T77" fmla="*/ 1766 h 51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94" h="510">
                      <a:moveTo>
                        <a:pt x="146" y="293"/>
                      </a:moveTo>
                      <a:cubicBezTo>
                        <a:pt x="184" y="196"/>
                        <a:pt x="194" y="108"/>
                        <a:pt x="177" y="24"/>
                      </a:cubicBezTo>
                      <a:cubicBezTo>
                        <a:pt x="175" y="14"/>
                        <a:pt x="175" y="14"/>
                        <a:pt x="175" y="14"/>
                      </a:cubicBezTo>
                      <a:cubicBezTo>
                        <a:pt x="174" y="10"/>
                        <a:pt x="174" y="5"/>
                        <a:pt x="173" y="0"/>
                      </a:cubicBezTo>
                      <a:cubicBezTo>
                        <a:pt x="163" y="3"/>
                        <a:pt x="163" y="3"/>
                        <a:pt x="163" y="3"/>
                      </a:cubicBezTo>
                      <a:cubicBezTo>
                        <a:pt x="164" y="7"/>
                        <a:pt x="165" y="11"/>
                        <a:pt x="165" y="16"/>
                      </a:cubicBezTo>
                      <a:cubicBezTo>
                        <a:pt x="167" y="26"/>
                        <a:pt x="167" y="26"/>
                        <a:pt x="167" y="26"/>
                      </a:cubicBezTo>
                      <a:cubicBezTo>
                        <a:pt x="183" y="108"/>
                        <a:pt x="174" y="194"/>
                        <a:pt x="137" y="290"/>
                      </a:cubicBezTo>
                      <a:cubicBezTo>
                        <a:pt x="125" y="320"/>
                        <a:pt x="116" y="365"/>
                        <a:pt x="136" y="409"/>
                      </a:cubicBezTo>
                      <a:cubicBezTo>
                        <a:pt x="146" y="434"/>
                        <a:pt x="146" y="469"/>
                        <a:pt x="120" y="491"/>
                      </a:cubicBezTo>
                      <a:cubicBezTo>
                        <a:pt x="112" y="498"/>
                        <a:pt x="103" y="500"/>
                        <a:pt x="96" y="498"/>
                      </a:cubicBezTo>
                      <a:cubicBezTo>
                        <a:pt x="81" y="492"/>
                        <a:pt x="68" y="470"/>
                        <a:pt x="64" y="450"/>
                      </a:cubicBezTo>
                      <a:cubicBezTo>
                        <a:pt x="55" y="412"/>
                        <a:pt x="67" y="385"/>
                        <a:pt x="80" y="354"/>
                      </a:cubicBezTo>
                      <a:cubicBezTo>
                        <a:pt x="88" y="333"/>
                        <a:pt x="88" y="333"/>
                        <a:pt x="88" y="333"/>
                      </a:cubicBezTo>
                      <a:cubicBezTo>
                        <a:pt x="105" y="291"/>
                        <a:pt x="107" y="240"/>
                        <a:pt x="107" y="195"/>
                      </a:cubicBezTo>
                      <a:cubicBezTo>
                        <a:pt x="107" y="185"/>
                        <a:pt x="106" y="174"/>
                        <a:pt x="105" y="163"/>
                      </a:cubicBezTo>
                      <a:cubicBezTo>
                        <a:pt x="103" y="119"/>
                        <a:pt x="100" y="68"/>
                        <a:pt x="129" y="39"/>
                      </a:cubicBezTo>
                      <a:cubicBezTo>
                        <a:pt x="122" y="32"/>
                        <a:pt x="122" y="32"/>
                        <a:pt x="122" y="32"/>
                      </a:cubicBezTo>
                      <a:cubicBezTo>
                        <a:pt x="90" y="64"/>
                        <a:pt x="93" y="117"/>
                        <a:pt x="95" y="163"/>
                      </a:cubicBezTo>
                      <a:cubicBezTo>
                        <a:pt x="96" y="175"/>
                        <a:pt x="97" y="186"/>
                        <a:pt x="97" y="195"/>
                      </a:cubicBezTo>
                      <a:cubicBezTo>
                        <a:pt x="97" y="239"/>
                        <a:pt x="95" y="289"/>
                        <a:pt x="79" y="330"/>
                      </a:cubicBezTo>
                      <a:cubicBezTo>
                        <a:pt x="71" y="350"/>
                        <a:pt x="71" y="350"/>
                        <a:pt x="71" y="350"/>
                      </a:cubicBezTo>
                      <a:cubicBezTo>
                        <a:pt x="66" y="361"/>
                        <a:pt x="62" y="372"/>
                        <a:pt x="58" y="383"/>
                      </a:cubicBezTo>
                      <a:cubicBezTo>
                        <a:pt x="57" y="385"/>
                        <a:pt x="51" y="393"/>
                        <a:pt x="48" y="395"/>
                      </a:cubicBezTo>
                      <a:cubicBezTo>
                        <a:pt x="24" y="412"/>
                        <a:pt x="7" y="438"/>
                        <a:pt x="0" y="470"/>
                      </a:cubicBezTo>
                      <a:cubicBezTo>
                        <a:pt x="1" y="470"/>
                        <a:pt x="1" y="470"/>
                        <a:pt x="1" y="470"/>
                      </a:cubicBezTo>
                      <a:cubicBezTo>
                        <a:pt x="7" y="441"/>
                        <a:pt x="28" y="420"/>
                        <a:pt x="49" y="404"/>
                      </a:cubicBezTo>
                      <a:cubicBezTo>
                        <a:pt x="50" y="403"/>
                        <a:pt x="53" y="405"/>
                        <a:pt x="52" y="407"/>
                      </a:cubicBezTo>
                      <a:cubicBezTo>
                        <a:pt x="52" y="409"/>
                        <a:pt x="52" y="411"/>
                        <a:pt x="52" y="413"/>
                      </a:cubicBezTo>
                      <a:cubicBezTo>
                        <a:pt x="51" y="415"/>
                        <a:pt x="48" y="422"/>
                        <a:pt x="47" y="423"/>
                      </a:cubicBezTo>
                      <a:cubicBezTo>
                        <a:pt x="35" y="430"/>
                        <a:pt x="27" y="439"/>
                        <a:pt x="18" y="453"/>
                      </a:cubicBezTo>
                      <a:cubicBezTo>
                        <a:pt x="20" y="454"/>
                        <a:pt x="20" y="454"/>
                        <a:pt x="20" y="454"/>
                      </a:cubicBezTo>
                      <a:cubicBezTo>
                        <a:pt x="27" y="442"/>
                        <a:pt x="38" y="437"/>
                        <a:pt x="48" y="431"/>
                      </a:cubicBezTo>
                      <a:cubicBezTo>
                        <a:pt x="49" y="431"/>
                        <a:pt x="51" y="432"/>
                        <a:pt x="51" y="434"/>
                      </a:cubicBezTo>
                      <a:cubicBezTo>
                        <a:pt x="52" y="440"/>
                        <a:pt x="53" y="446"/>
                        <a:pt x="54" y="452"/>
                      </a:cubicBezTo>
                      <a:cubicBezTo>
                        <a:pt x="58" y="469"/>
                        <a:pt x="70" y="499"/>
                        <a:pt x="92" y="507"/>
                      </a:cubicBezTo>
                      <a:cubicBezTo>
                        <a:pt x="100" y="510"/>
                        <a:pt x="112" y="510"/>
                        <a:pt x="126" y="499"/>
                      </a:cubicBezTo>
                      <a:cubicBezTo>
                        <a:pt x="156" y="474"/>
                        <a:pt x="157" y="433"/>
                        <a:pt x="145" y="405"/>
                      </a:cubicBezTo>
                      <a:cubicBezTo>
                        <a:pt x="126" y="364"/>
                        <a:pt x="136" y="322"/>
                        <a:pt x="146" y="293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04" name="Freeform 349"/>
                <p:cNvSpPr>
                  <a:spLocks/>
                </p:cNvSpPr>
                <p:nvPr/>
              </p:nvSpPr>
              <p:spPr bwMode="auto">
                <a:xfrm>
                  <a:off x="939" y="2527"/>
                  <a:ext cx="121" cy="181"/>
                </a:xfrm>
                <a:custGeom>
                  <a:avLst/>
                  <a:gdLst>
                    <a:gd name="T0" fmla="*/ 0 w 93"/>
                    <a:gd name="T1" fmla="*/ 12 h 134"/>
                    <a:gd name="T2" fmla="*/ 38 w 93"/>
                    <a:gd name="T3" fmla="*/ 296 h 134"/>
                    <a:gd name="T4" fmla="*/ 78 w 93"/>
                    <a:gd name="T5" fmla="*/ 743 h 134"/>
                    <a:gd name="T6" fmla="*/ 78 w 93"/>
                    <a:gd name="T7" fmla="*/ 746 h 134"/>
                    <a:gd name="T8" fmla="*/ 83 w 93"/>
                    <a:gd name="T9" fmla="*/ 746 h 134"/>
                    <a:gd name="T10" fmla="*/ 108 w 93"/>
                    <a:gd name="T11" fmla="*/ 746 h 134"/>
                    <a:gd name="T12" fmla="*/ 148 w 93"/>
                    <a:gd name="T13" fmla="*/ 500 h 134"/>
                    <a:gd name="T14" fmla="*/ 148 w 93"/>
                    <a:gd name="T15" fmla="*/ 500 h 134"/>
                    <a:gd name="T16" fmla="*/ 148 w 93"/>
                    <a:gd name="T17" fmla="*/ 515 h 134"/>
                    <a:gd name="T18" fmla="*/ 198 w 93"/>
                    <a:gd name="T19" fmla="*/ 813 h 134"/>
                    <a:gd name="T20" fmla="*/ 221 w 93"/>
                    <a:gd name="T21" fmla="*/ 800 h 134"/>
                    <a:gd name="T22" fmla="*/ 247 w 93"/>
                    <a:gd name="T23" fmla="*/ 567 h 134"/>
                    <a:gd name="T24" fmla="*/ 258 w 93"/>
                    <a:gd name="T25" fmla="*/ 400 h 134"/>
                    <a:gd name="T26" fmla="*/ 258 w 93"/>
                    <a:gd name="T27" fmla="*/ 515 h 134"/>
                    <a:gd name="T28" fmla="*/ 258 w 93"/>
                    <a:gd name="T29" fmla="*/ 540 h 134"/>
                    <a:gd name="T30" fmla="*/ 276 w 93"/>
                    <a:gd name="T31" fmla="*/ 693 h 134"/>
                    <a:gd name="T32" fmla="*/ 294 w 93"/>
                    <a:gd name="T33" fmla="*/ 704 h 134"/>
                    <a:gd name="T34" fmla="*/ 350 w 93"/>
                    <a:gd name="T35" fmla="*/ 511 h 134"/>
                    <a:gd name="T36" fmla="*/ 371 w 93"/>
                    <a:gd name="T37" fmla="*/ 332 h 134"/>
                    <a:gd name="T38" fmla="*/ 371 w 93"/>
                    <a:gd name="T39" fmla="*/ 344 h 134"/>
                    <a:gd name="T40" fmla="*/ 367 w 93"/>
                    <a:gd name="T41" fmla="*/ 434 h 134"/>
                    <a:gd name="T42" fmla="*/ 367 w 93"/>
                    <a:gd name="T43" fmla="*/ 521 h 134"/>
                    <a:gd name="T44" fmla="*/ 398 w 93"/>
                    <a:gd name="T45" fmla="*/ 589 h 134"/>
                    <a:gd name="T46" fmla="*/ 411 w 93"/>
                    <a:gd name="T47" fmla="*/ 571 h 134"/>
                    <a:gd name="T48" fmla="*/ 425 w 93"/>
                    <a:gd name="T49" fmla="*/ 100 h 134"/>
                    <a:gd name="T50" fmla="*/ 403 w 93"/>
                    <a:gd name="T51" fmla="*/ 100 h 134"/>
                    <a:gd name="T52" fmla="*/ 425 w 93"/>
                    <a:gd name="T53" fmla="*/ 246 h 134"/>
                    <a:gd name="T54" fmla="*/ 409 w 93"/>
                    <a:gd name="T55" fmla="*/ 577 h 134"/>
                    <a:gd name="T56" fmla="*/ 375 w 93"/>
                    <a:gd name="T57" fmla="*/ 540 h 134"/>
                    <a:gd name="T58" fmla="*/ 388 w 93"/>
                    <a:gd name="T59" fmla="*/ 332 h 134"/>
                    <a:gd name="T60" fmla="*/ 375 w 93"/>
                    <a:gd name="T61" fmla="*/ 244 h 134"/>
                    <a:gd name="T62" fmla="*/ 371 w 93"/>
                    <a:gd name="T63" fmla="*/ 246 h 134"/>
                    <a:gd name="T64" fmla="*/ 336 w 93"/>
                    <a:gd name="T65" fmla="*/ 490 h 134"/>
                    <a:gd name="T66" fmla="*/ 294 w 93"/>
                    <a:gd name="T67" fmla="*/ 681 h 134"/>
                    <a:gd name="T68" fmla="*/ 276 w 93"/>
                    <a:gd name="T69" fmla="*/ 540 h 134"/>
                    <a:gd name="T70" fmla="*/ 276 w 93"/>
                    <a:gd name="T71" fmla="*/ 316 h 134"/>
                    <a:gd name="T72" fmla="*/ 251 w 93"/>
                    <a:gd name="T73" fmla="*/ 311 h 134"/>
                    <a:gd name="T74" fmla="*/ 226 w 93"/>
                    <a:gd name="T75" fmla="*/ 552 h 134"/>
                    <a:gd name="T76" fmla="*/ 207 w 93"/>
                    <a:gd name="T77" fmla="*/ 796 h 134"/>
                    <a:gd name="T78" fmla="*/ 170 w 93"/>
                    <a:gd name="T79" fmla="*/ 654 h 134"/>
                    <a:gd name="T80" fmla="*/ 163 w 93"/>
                    <a:gd name="T81" fmla="*/ 511 h 134"/>
                    <a:gd name="T82" fmla="*/ 148 w 93"/>
                    <a:gd name="T83" fmla="*/ 280 h 134"/>
                    <a:gd name="T84" fmla="*/ 125 w 93"/>
                    <a:gd name="T85" fmla="*/ 500 h 134"/>
                    <a:gd name="T86" fmla="*/ 96 w 93"/>
                    <a:gd name="T87" fmla="*/ 729 h 134"/>
                    <a:gd name="T88" fmla="*/ 60 w 93"/>
                    <a:gd name="T89" fmla="*/ 296 h 134"/>
                    <a:gd name="T90" fmla="*/ 38 w 93"/>
                    <a:gd name="T91" fmla="*/ 0 h 134"/>
                    <a:gd name="T92" fmla="*/ 0 w 93"/>
                    <a:gd name="T93" fmla="*/ 12 h 13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93" h="134">
                      <a:moveTo>
                        <a:pt x="0" y="2"/>
                      </a:moveTo>
                      <a:cubicBezTo>
                        <a:pt x="3" y="13"/>
                        <a:pt x="8" y="31"/>
                        <a:pt x="8" y="49"/>
                      </a:cubicBezTo>
                      <a:cubicBezTo>
                        <a:pt x="9" y="78"/>
                        <a:pt x="6" y="107"/>
                        <a:pt x="16" y="122"/>
                      </a:cubicBezTo>
                      <a:cubicBezTo>
                        <a:pt x="16" y="123"/>
                        <a:pt x="16" y="123"/>
                        <a:pt x="16" y="123"/>
                      </a:cubicBezTo>
                      <a:cubicBezTo>
                        <a:pt x="17" y="123"/>
                        <a:pt x="17" y="123"/>
                        <a:pt x="17" y="123"/>
                      </a:cubicBezTo>
                      <a:cubicBezTo>
                        <a:pt x="20" y="126"/>
                        <a:pt x="22" y="123"/>
                        <a:pt x="22" y="123"/>
                      </a:cubicBezTo>
                      <a:cubicBezTo>
                        <a:pt x="28" y="120"/>
                        <a:pt x="29" y="112"/>
                        <a:pt x="31" y="82"/>
                      </a:cubicBezTo>
                      <a:cubicBezTo>
                        <a:pt x="31" y="82"/>
                        <a:pt x="31" y="82"/>
                        <a:pt x="31" y="82"/>
                      </a:cubicBezTo>
                      <a:cubicBezTo>
                        <a:pt x="31" y="83"/>
                        <a:pt x="31" y="84"/>
                        <a:pt x="31" y="85"/>
                      </a:cubicBezTo>
                      <a:cubicBezTo>
                        <a:pt x="32" y="121"/>
                        <a:pt x="33" y="133"/>
                        <a:pt x="41" y="134"/>
                      </a:cubicBezTo>
                      <a:cubicBezTo>
                        <a:pt x="46" y="132"/>
                        <a:pt x="46" y="132"/>
                        <a:pt x="46" y="132"/>
                      </a:cubicBezTo>
                      <a:cubicBezTo>
                        <a:pt x="50" y="128"/>
                        <a:pt x="50" y="118"/>
                        <a:pt x="51" y="93"/>
                      </a:cubicBezTo>
                      <a:cubicBezTo>
                        <a:pt x="52" y="84"/>
                        <a:pt x="52" y="73"/>
                        <a:pt x="53" y="66"/>
                      </a:cubicBezTo>
                      <a:cubicBezTo>
                        <a:pt x="53" y="71"/>
                        <a:pt x="53" y="79"/>
                        <a:pt x="53" y="85"/>
                      </a:cubicBezTo>
                      <a:cubicBezTo>
                        <a:pt x="53" y="86"/>
                        <a:pt x="53" y="89"/>
                        <a:pt x="53" y="89"/>
                      </a:cubicBezTo>
                      <a:cubicBezTo>
                        <a:pt x="53" y="109"/>
                        <a:pt x="54" y="111"/>
                        <a:pt x="57" y="114"/>
                      </a:cubicBezTo>
                      <a:cubicBezTo>
                        <a:pt x="61" y="116"/>
                        <a:pt x="61" y="116"/>
                        <a:pt x="61" y="116"/>
                      </a:cubicBezTo>
                      <a:cubicBezTo>
                        <a:pt x="68" y="116"/>
                        <a:pt x="69" y="112"/>
                        <a:pt x="72" y="84"/>
                      </a:cubicBezTo>
                      <a:cubicBezTo>
                        <a:pt x="73" y="75"/>
                        <a:pt x="74" y="63"/>
                        <a:pt x="76" y="55"/>
                      </a:cubicBezTo>
                      <a:cubicBezTo>
                        <a:pt x="76" y="56"/>
                        <a:pt x="76" y="56"/>
                        <a:pt x="76" y="57"/>
                      </a:cubicBezTo>
                      <a:cubicBezTo>
                        <a:pt x="76" y="61"/>
                        <a:pt x="76" y="67"/>
                        <a:pt x="75" y="71"/>
                      </a:cubicBezTo>
                      <a:cubicBezTo>
                        <a:pt x="75" y="77"/>
                        <a:pt x="75" y="82"/>
                        <a:pt x="75" y="86"/>
                      </a:cubicBezTo>
                      <a:cubicBezTo>
                        <a:pt x="75" y="95"/>
                        <a:pt x="77" y="97"/>
                        <a:pt x="82" y="97"/>
                      </a:cubicBezTo>
                      <a:cubicBezTo>
                        <a:pt x="83" y="97"/>
                        <a:pt x="84" y="96"/>
                        <a:pt x="85" y="94"/>
                      </a:cubicBezTo>
                      <a:cubicBezTo>
                        <a:pt x="90" y="86"/>
                        <a:pt x="93" y="32"/>
                        <a:pt x="88" y="16"/>
                      </a:cubicBezTo>
                      <a:cubicBezTo>
                        <a:pt x="83" y="16"/>
                        <a:pt x="83" y="16"/>
                        <a:pt x="83" y="16"/>
                      </a:cubicBezTo>
                      <a:cubicBezTo>
                        <a:pt x="85" y="21"/>
                        <a:pt x="88" y="30"/>
                        <a:pt x="88" y="41"/>
                      </a:cubicBezTo>
                      <a:cubicBezTo>
                        <a:pt x="88" y="54"/>
                        <a:pt x="85" y="85"/>
                        <a:pt x="84" y="95"/>
                      </a:cubicBezTo>
                      <a:cubicBezTo>
                        <a:pt x="80" y="97"/>
                        <a:pt x="78" y="92"/>
                        <a:pt x="78" y="89"/>
                      </a:cubicBezTo>
                      <a:cubicBezTo>
                        <a:pt x="79" y="83"/>
                        <a:pt x="80" y="59"/>
                        <a:pt x="80" y="55"/>
                      </a:cubicBezTo>
                      <a:cubicBezTo>
                        <a:pt x="80" y="46"/>
                        <a:pt x="81" y="42"/>
                        <a:pt x="78" y="40"/>
                      </a:cubicBezTo>
                      <a:cubicBezTo>
                        <a:pt x="77" y="39"/>
                        <a:pt x="77" y="40"/>
                        <a:pt x="76" y="41"/>
                      </a:cubicBezTo>
                      <a:cubicBezTo>
                        <a:pt x="69" y="42"/>
                        <a:pt x="72" y="52"/>
                        <a:pt x="69" y="81"/>
                      </a:cubicBezTo>
                      <a:cubicBezTo>
                        <a:pt x="69" y="88"/>
                        <a:pt x="66" y="111"/>
                        <a:pt x="61" y="112"/>
                      </a:cubicBezTo>
                      <a:cubicBezTo>
                        <a:pt x="57" y="114"/>
                        <a:pt x="57" y="90"/>
                        <a:pt x="57" y="89"/>
                      </a:cubicBezTo>
                      <a:cubicBezTo>
                        <a:pt x="57" y="68"/>
                        <a:pt x="61" y="55"/>
                        <a:pt x="57" y="52"/>
                      </a:cubicBezTo>
                      <a:cubicBezTo>
                        <a:pt x="55" y="51"/>
                        <a:pt x="54" y="50"/>
                        <a:pt x="52" y="51"/>
                      </a:cubicBezTo>
                      <a:cubicBezTo>
                        <a:pt x="45" y="52"/>
                        <a:pt x="48" y="61"/>
                        <a:pt x="47" y="91"/>
                      </a:cubicBezTo>
                      <a:cubicBezTo>
                        <a:pt x="46" y="100"/>
                        <a:pt x="48" y="129"/>
                        <a:pt x="42" y="131"/>
                      </a:cubicBezTo>
                      <a:cubicBezTo>
                        <a:pt x="38" y="132"/>
                        <a:pt x="35" y="120"/>
                        <a:pt x="35" y="107"/>
                      </a:cubicBezTo>
                      <a:cubicBezTo>
                        <a:pt x="35" y="100"/>
                        <a:pt x="34" y="88"/>
                        <a:pt x="34" y="84"/>
                      </a:cubicBezTo>
                      <a:cubicBezTo>
                        <a:pt x="33" y="54"/>
                        <a:pt x="37" y="46"/>
                        <a:pt x="31" y="46"/>
                      </a:cubicBezTo>
                      <a:cubicBezTo>
                        <a:pt x="24" y="46"/>
                        <a:pt x="27" y="54"/>
                        <a:pt x="26" y="82"/>
                      </a:cubicBezTo>
                      <a:cubicBezTo>
                        <a:pt x="26" y="92"/>
                        <a:pt x="28" y="118"/>
                        <a:pt x="20" y="120"/>
                      </a:cubicBezTo>
                      <a:cubicBezTo>
                        <a:pt x="13" y="121"/>
                        <a:pt x="13" y="73"/>
                        <a:pt x="12" y="49"/>
                      </a:cubicBezTo>
                      <a:cubicBezTo>
                        <a:pt x="11" y="30"/>
                        <a:pt x="11" y="12"/>
                        <a:pt x="8" y="0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05" name="Freeform 350"/>
                <p:cNvSpPr>
                  <a:spLocks/>
                </p:cNvSpPr>
                <p:nvPr/>
              </p:nvSpPr>
              <p:spPr bwMode="auto">
                <a:xfrm>
                  <a:off x="952" y="2605"/>
                  <a:ext cx="25" cy="14"/>
                </a:xfrm>
                <a:custGeom>
                  <a:avLst/>
                  <a:gdLst>
                    <a:gd name="T0" fmla="*/ 1 w 19"/>
                    <a:gd name="T1" fmla="*/ 0 h 10"/>
                    <a:gd name="T2" fmla="*/ 0 w 19"/>
                    <a:gd name="T3" fmla="*/ 41 h 10"/>
                    <a:gd name="T4" fmla="*/ 66 w 19"/>
                    <a:gd name="T5" fmla="*/ 55 h 10"/>
                    <a:gd name="T6" fmla="*/ 84 w 19"/>
                    <a:gd name="T7" fmla="*/ 77 h 10"/>
                    <a:gd name="T8" fmla="*/ 99 w 19"/>
                    <a:gd name="T9" fmla="*/ 41 h 10"/>
                    <a:gd name="T10" fmla="*/ 72 w 19"/>
                    <a:gd name="T11" fmla="*/ 29 h 10"/>
                    <a:gd name="T12" fmla="*/ 1 w 19"/>
                    <a:gd name="T13" fmla="*/ 0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10">
                      <a:moveTo>
                        <a:pt x="1" y="0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5" y="6"/>
                        <a:pt x="10" y="6"/>
                        <a:pt x="13" y="7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1" y="1"/>
                        <a:pt x="8" y="0"/>
                        <a:pt x="1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06" name="Freeform 351"/>
                <p:cNvSpPr>
                  <a:spLocks/>
                </p:cNvSpPr>
                <p:nvPr/>
              </p:nvSpPr>
              <p:spPr bwMode="auto">
                <a:xfrm>
                  <a:off x="1012" y="2611"/>
                  <a:ext cx="22" cy="9"/>
                </a:xfrm>
                <a:custGeom>
                  <a:avLst/>
                  <a:gdLst>
                    <a:gd name="T0" fmla="*/ 1 w 17"/>
                    <a:gd name="T1" fmla="*/ 10 h 7"/>
                    <a:gd name="T2" fmla="*/ 0 w 17"/>
                    <a:gd name="T3" fmla="*/ 10 h 7"/>
                    <a:gd name="T4" fmla="*/ 1 w 17"/>
                    <a:gd name="T5" fmla="*/ 28 h 7"/>
                    <a:gd name="T6" fmla="*/ 1 w 17"/>
                    <a:gd name="T7" fmla="*/ 28 h 7"/>
                    <a:gd name="T8" fmla="*/ 79 w 17"/>
                    <a:gd name="T9" fmla="*/ 13 h 7"/>
                    <a:gd name="T10" fmla="*/ 65 w 17"/>
                    <a:gd name="T11" fmla="*/ 0 h 7"/>
                    <a:gd name="T12" fmla="*/ 65 w 17"/>
                    <a:gd name="T13" fmla="*/ 0 h 7"/>
                    <a:gd name="T14" fmla="*/ 1 w 17"/>
                    <a:gd name="T15" fmla="*/ 10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" h="7">
                      <a:moveTo>
                        <a:pt x="1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8" y="5"/>
                        <a:pt x="15" y="7"/>
                        <a:pt x="17" y="3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1"/>
                        <a:pt x="8" y="1"/>
                        <a:pt x="1" y="2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07" name="Freeform 352"/>
                <p:cNvSpPr>
                  <a:spLocks/>
                </p:cNvSpPr>
                <p:nvPr/>
              </p:nvSpPr>
              <p:spPr bwMode="auto">
                <a:xfrm>
                  <a:off x="956" y="2520"/>
                  <a:ext cx="27" cy="54"/>
                </a:xfrm>
                <a:custGeom>
                  <a:avLst/>
                  <a:gdLst>
                    <a:gd name="T0" fmla="*/ 50 w 21"/>
                    <a:gd name="T1" fmla="*/ 66 h 40"/>
                    <a:gd name="T2" fmla="*/ 31 w 21"/>
                    <a:gd name="T3" fmla="*/ 140 h 40"/>
                    <a:gd name="T4" fmla="*/ 22 w 21"/>
                    <a:gd name="T5" fmla="*/ 155 h 40"/>
                    <a:gd name="T6" fmla="*/ 1 w 21"/>
                    <a:gd name="T7" fmla="*/ 244 h 40"/>
                    <a:gd name="T8" fmla="*/ 40 w 21"/>
                    <a:gd name="T9" fmla="*/ 239 h 40"/>
                    <a:gd name="T10" fmla="*/ 51 w 21"/>
                    <a:gd name="T11" fmla="*/ 182 h 40"/>
                    <a:gd name="T12" fmla="*/ 64 w 21"/>
                    <a:gd name="T13" fmla="*/ 162 h 40"/>
                    <a:gd name="T14" fmla="*/ 85 w 21"/>
                    <a:gd name="T15" fmla="*/ 74 h 40"/>
                    <a:gd name="T16" fmla="*/ 96 w 21"/>
                    <a:gd name="T17" fmla="*/ 16 h 40"/>
                    <a:gd name="T18" fmla="*/ 64 w 21"/>
                    <a:gd name="T19" fmla="*/ 0 h 40"/>
                    <a:gd name="T20" fmla="*/ 50 w 21"/>
                    <a:gd name="T21" fmla="*/ 66 h 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1" h="40">
                      <a:moveTo>
                        <a:pt x="11" y="11"/>
                      </a:moveTo>
                      <a:cubicBezTo>
                        <a:pt x="10" y="15"/>
                        <a:pt x="9" y="19"/>
                        <a:pt x="7" y="23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3" y="29"/>
                        <a:pt x="0" y="33"/>
                        <a:pt x="1" y="40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5"/>
                        <a:pt x="10" y="33"/>
                        <a:pt x="12" y="30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7" y="22"/>
                        <a:pt x="18" y="17"/>
                        <a:pt x="19" y="12"/>
                      </a:cubicBezTo>
                      <a:cubicBezTo>
                        <a:pt x="19" y="9"/>
                        <a:pt x="20" y="6"/>
                        <a:pt x="21" y="3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2" y="3"/>
                        <a:pt x="12" y="7"/>
                        <a:pt x="11" y="11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08" name="Freeform 353"/>
                <p:cNvSpPr>
                  <a:spLocks/>
                </p:cNvSpPr>
                <p:nvPr/>
              </p:nvSpPr>
              <p:spPr bwMode="auto">
                <a:xfrm>
                  <a:off x="992" y="2524"/>
                  <a:ext cx="17" cy="76"/>
                </a:xfrm>
                <a:custGeom>
                  <a:avLst/>
                  <a:gdLst>
                    <a:gd name="T0" fmla="*/ 27 w 13"/>
                    <a:gd name="T1" fmla="*/ 0 h 56"/>
                    <a:gd name="T2" fmla="*/ 16 w 13"/>
                    <a:gd name="T3" fmla="*/ 119 h 56"/>
                    <a:gd name="T4" fmla="*/ 1 w 13"/>
                    <a:gd name="T5" fmla="*/ 246 h 56"/>
                    <a:gd name="T6" fmla="*/ 1 w 13"/>
                    <a:gd name="T7" fmla="*/ 263 h 56"/>
                    <a:gd name="T8" fmla="*/ 0 w 13"/>
                    <a:gd name="T9" fmla="*/ 320 h 56"/>
                    <a:gd name="T10" fmla="*/ 29 w 13"/>
                    <a:gd name="T11" fmla="*/ 350 h 56"/>
                    <a:gd name="T12" fmla="*/ 46 w 13"/>
                    <a:gd name="T13" fmla="*/ 263 h 56"/>
                    <a:gd name="T14" fmla="*/ 46 w 13"/>
                    <a:gd name="T15" fmla="*/ 246 h 56"/>
                    <a:gd name="T16" fmla="*/ 54 w 13"/>
                    <a:gd name="T17" fmla="*/ 133 h 56"/>
                    <a:gd name="T18" fmla="*/ 65 w 13"/>
                    <a:gd name="T19" fmla="*/ 0 h 56"/>
                    <a:gd name="T20" fmla="*/ 27 w 13"/>
                    <a:gd name="T21" fmla="*/ 0 h 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" h="56">
                      <a:moveTo>
                        <a:pt x="5" y="0"/>
                      </a:moveTo>
                      <a:cubicBezTo>
                        <a:pt x="5" y="7"/>
                        <a:pt x="4" y="13"/>
                        <a:pt x="3" y="19"/>
                      </a:cubicBezTo>
                      <a:cubicBezTo>
                        <a:pt x="2" y="26"/>
                        <a:pt x="1" y="32"/>
                        <a:pt x="1" y="39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1" y="46"/>
                        <a:pt x="1" y="49"/>
                        <a:pt x="0" y="51"/>
                      </a:cubicBezTo>
                      <a:cubicBezTo>
                        <a:pt x="6" y="56"/>
                        <a:pt x="6" y="56"/>
                        <a:pt x="6" y="56"/>
                      </a:cubicBezTo>
                      <a:cubicBezTo>
                        <a:pt x="10" y="52"/>
                        <a:pt x="9" y="46"/>
                        <a:pt x="9" y="42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3"/>
                        <a:pt x="10" y="27"/>
                        <a:pt x="11" y="21"/>
                      </a:cubicBezTo>
                      <a:cubicBezTo>
                        <a:pt x="12" y="14"/>
                        <a:pt x="13" y="7"/>
                        <a:pt x="13" y="0"/>
                      </a:cubicBezTo>
                      <a:lnTo>
                        <a:pt x="5" y="0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09" name="Freeform 354"/>
                <p:cNvSpPr>
                  <a:spLocks/>
                </p:cNvSpPr>
                <p:nvPr/>
              </p:nvSpPr>
              <p:spPr bwMode="auto">
                <a:xfrm>
                  <a:off x="1016" y="2523"/>
                  <a:ext cx="23" cy="52"/>
                </a:xfrm>
                <a:custGeom>
                  <a:avLst/>
                  <a:gdLst>
                    <a:gd name="T0" fmla="*/ 51 w 18"/>
                    <a:gd name="T1" fmla="*/ 219 h 39"/>
                    <a:gd name="T2" fmla="*/ 77 w 18"/>
                    <a:gd name="T3" fmla="*/ 191 h 39"/>
                    <a:gd name="T4" fmla="*/ 47 w 18"/>
                    <a:gd name="T5" fmla="*/ 0 h 39"/>
                    <a:gd name="T6" fmla="*/ 13 w 18"/>
                    <a:gd name="T7" fmla="*/ 0 h 39"/>
                    <a:gd name="T8" fmla="*/ 51 w 18"/>
                    <a:gd name="T9" fmla="*/ 219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39">
                      <a:moveTo>
                        <a:pt x="12" y="39"/>
                      </a:moveTo>
                      <a:cubicBezTo>
                        <a:pt x="18" y="34"/>
                        <a:pt x="18" y="34"/>
                        <a:pt x="18" y="34"/>
                      </a:cubicBezTo>
                      <a:cubicBezTo>
                        <a:pt x="13" y="26"/>
                        <a:pt x="9" y="8"/>
                        <a:pt x="11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11"/>
                        <a:pt x="6" y="30"/>
                        <a:pt x="12" y="39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10" name="Freeform 355"/>
                <p:cNvSpPr>
                  <a:spLocks/>
                </p:cNvSpPr>
                <p:nvPr/>
              </p:nvSpPr>
              <p:spPr bwMode="auto">
                <a:xfrm>
                  <a:off x="960" y="2164"/>
                  <a:ext cx="109" cy="295"/>
                </a:xfrm>
                <a:custGeom>
                  <a:avLst/>
                  <a:gdLst>
                    <a:gd name="T0" fmla="*/ 226 w 84"/>
                    <a:gd name="T1" fmla="*/ 626 h 219"/>
                    <a:gd name="T2" fmla="*/ 227 w 84"/>
                    <a:gd name="T3" fmla="*/ 616 h 219"/>
                    <a:gd name="T4" fmla="*/ 273 w 84"/>
                    <a:gd name="T5" fmla="*/ 260 h 219"/>
                    <a:gd name="T6" fmla="*/ 293 w 84"/>
                    <a:gd name="T7" fmla="*/ 255 h 219"/>
                    <a:gd name="T8" fmla="*/ 306 w 84"/>
                    <a:gd name="T9" fmla="*/ 276 h 219"/>
                    <a:gd name="T10" fmla="*/ 369 w 84"/>
                    <a:gd name="T11" fmla="*/ 471 h 219"/>
                    <a:gd name="T12" fmla="*/ 400 w 84"/>
                    <a:gd name="T13" fmla="*/ 449 h 219"/>
                    <a:gd name="T14" fmla="*/ 337 w 84"/>
                    <a:gd name="T15" fmla="*/ 245 h 219"/>
                    <a:gd name="T16" fmla="*/ 284 w 84"/>
                    <a:gd name="T17" fmla="*/ 104 h 219"/>
                    <a:gd name="T18" fmla="*/ 284 w 84"/>
                    <a:gd name="T19" fmla="*/ 0 h 219"/>
                    <a:gd name="T20" fmla="*/ 244 w 84"/>
                    <a:gd name="T21" fmla="*/ 1 h 219"/>
                    <a:gd name="T22" fmla="*/ 244 w 84"/>
                    <a:gd name="T23" fmla="*/ 30 h 219"/>
                    <a:gd name="T24" fmla="*/ 236 w 84"/>
                    <a:gd name="T25" fmla="*/ 30 h 219"/>
                    <a:gd name="T26" fmla="*/ 237 w 84"/>
                    <a:gd name="T27" fmla="*/ 168 h 219"/>
                    <a:gd name="T28" fmla="*/ 191 w 84"/>
                    <a:gd name="T29" fmla="*/ 605 h 219"/>
                    <a:gd name="T30" fmla="*/ 191 w 84"/>
                    <a:gd name="T31" fmla="*/ 622 h 219"/>
                    <a:gd name="T32" fmla="*/ 119 w 84"/>
                    <a:gd name="T33" fmla="*/ 866 h 219"/>
                    <a:gd name="T34" fmla="*/ 75 w 84"/>
                    <a:gd name="T35" fmla="*/ 929 h 219"/>
                    <a:gd name="T36" fmla="*/ 0 w 84"/>
                    <a:gd name="T37" fmla="*/ 1051 h 219"/>
                    <a:gd name="T38" fmla="*/ 29 w 84"/>
                    <a:gd name="T39" fmla="*/ 1063 h 219"/>
                    <a:gd name="T40" fmla="*/ 75 w 84"/>
                    <a:gd name="T41" fmla="*/ 985 h 219"/>
                    <a:gd name="T42" fmla="*/ 97 w 84"/>
                    <a:gd name="T43" fmla="*/ 998 h 219"/>
                    <a:gd name="T44" fmla="*/ 113 w 84"/>
                    <a:gd name="T45" fmla="*/ 1072 h 219"/>
                    <a:gd name="T46" fmla="*/ 182 w 84"/>
                    <a:gd name="T47" fmla="*/ 1176 h 219"/>
                    <a:gd name="T48" fmla="*/ 210 w 84"/>
                    <a:gd name="T49" fmla="*/ 1203 h 219"/>
                    <a:gd name="T50" fmla="*/ 226 w 84"/>
                    <a:gd name="T51" fmla="*/ 1218 h 219"/>
                    <a:gd name="T52" fmla="*/ 295 w 84"/>
                    <a:gd name="T53" fmla="*/ 1308 h 219"/>
                    <a:gd name="T54" fmla="*/ 323 w 84"/>
                    <a:gd name="T55" fmla="*/ 1288 h 219"/>
                    <a:gd name="T56" fmla="*/ 248 w 84"/>
                    <a:gd name="T57" fmla="*/ 1185 h 219"/>
                    <a:gd name="T58" fmla="*/ 236 w 84"/>
                    <a:gd name="T59" fmla="*/ 1167 h 219"/>
                    <a:gd name="T60" fmla="*/ 208 w 84"/>
                    <a:gd name="T61" fmla="*/ 1136 h 219"/>
                    <a:gd name="T62" fmla="*/ 154 w 84"/>
                    <a:gd name="T63" fmla="*/ 1056 h 219"/>
                    <a:gd name="T64" fmla="*/ 140 w 84"/>
                    <a:gd name="T65" fmla="*/ 994 h 219"/>
                    <a:gd name="T66" fmla="*/ 134 w 84"/>
                    <a:gd name="T67" fmla="*/ 948 h 219"/>
                    <a:gd name="T68" fmla="*/ 140 w 84"/>
                    <a:gd name="T69" fmla="*/ 911 h 219"/>
                    <a:gd name="T70" fmla="*/ 154 w 84"/>
                    <a:gd name="T71" fmla="*/ 894 h 219"/>
                    <a:gd name="T72" fmla="*/ 226 w 84"/>
                    <a:gd name="T73" fmla="*/ 626 h 21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84" h="219">
                      <a:moveTo>
                        <a:pt x="47" y="105"/>
                      </a:moveTo>
                      <a:cubicBezTo>
                        <a:pt x="48" y="103"/>
                        <a:pt x="48" y="103"/>
                        <a:pt x="48" y="103"/>
                      </a:cubicBezTo>
                      <a:cubicBezTo>
                        <a:pt x="51" y="86"/>
                        <a:pt x="55" y="65"/>
                        <a:pt x="57" y="44"/>
                      </a:cubicBezTo>
                      <a:cubicBezTo>
                        <a:pt x="57" y="41"/>
                        <a:pt x="60" y="40"/>
                        <a:pt x="61" y="42"/>
                      </a:cubicBezTo>
                      <a:cubicBezTo>
                        <a:pt x="62" y="43"/>
                        <a:pt x="63" y="44"/>
                        <a:pt x="64" y="46"/>
                      </a:cubicBezTo>
                      <a:cubicBezTo>
                        <a:pt x="70" y="56"/>
                        <a:pt x="78" y="66"/>
                        <a:pt x="77" y="79"/>
                      </a:cubicBezTo>
                      <a:cubicBezTo>
                        <a:pt x="84" y="75"/>
                        <a:pt x="84" y="75"/>
                        <a:pt x="84" y="75"/>
                      </a:cubicBezTo>
                      <a:cubicBezTo>
                        <a:pt x="83" y="62"/>
                        <a:pt x="77" y="52"/>
                        <a:pt x="71" y="41"/>
                      </a:cubicBezTo>
                      <a:cubicBezTo>
                        <a:pt x="66" y="34"/>
                        <a:pt x="61" y="26"/>
                        <a:pt x="59" y="17"/>
                      </a:cubicBezTo>
                      <a:cubicBezTo>
                        <a:pt x="59" y="12"/>
                        <a:pt x="59" y="6"/>
                        <a:pt x="59" y="0"/>
                      </a:cubicBezTo>
                      <a:cubicBezTo>
                        <a:pt x="51" y="1"/>
                        <a:pt x="51" y="1"/>
                        <a:pt x="51" y="1"/>
                      </a:cubicBezTo>
                      <a:cubicBezTo>
                        <a:pt x="51" y="2"/>
                        <a:pt x="51" y="3"/>
                        <a:pt x="51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9"/>
                        <a:pt x="50" y="22"/>
                        <a:pt x="50" y="28"/>
                      </a:cubicBezTo>
                      <a:cubicBezTo>
                        <a:pt x="50" y="56"/>
                        <a:pt x="44" y="79"/>
                        <a:pt x="40" y="101"/>
                      </a:cubicBezTo>
                      <a:cubicBezTo>
                        <a:pt x="40" y="104"/>
                        <a:pt x="40" y="104"/>
                        <a:pt x="40" y="104"/>
                      </a:cubicBezTo>
                      <a:cubicBezTo>
                        <a:pt x="37" y="120"/>
                        <a:pt x="34" y="132"/>
                        <a:pt x="25" y="145"/>
                      </a:cubicBezTo>
                      <a:cubicBezTo>
                        <a:pt x="23" y="148"/>
                        <a:pt x="19" y="151"/>
                        <a:pt x="16" y="155"/>
                      </a:cubicBezTo>
                      <a:cubicBezTo>
                        <a:pt x="9" y="161"/>
                        <a:pt x="2" y="167"/>
                        <a:pt x="0" y="176"/>
                      </a:cubicBezTo>
                      <a:cubicBezTo>
                        <a:pt x="6" y="178"/>
                        <a:pt x="6" y="178"/>
                        <a:pt x="6" y="178"/>
                      </a:cubicBezTo>
                      <a:cubicBezTo>
                        <a:pt x="7" y="174"/>
                        <a:pt x="12" y="169"/>
                        <a:pt x="16" y="165"/>
                      </a:cubicBezTo>
                      <a:cubicBezTo>
                        <a:pt x="18" y="164"/>
                        <a:pt x="21" y="164"/>
                        <a:pt x="21" y="167"/>
                      </a:cubicBezTo>
                      <a:cubicBezTo>
                        <a:pt x="22" y="171"/>
                        <a:pt x="23" y="175"/>
                        <a:pt x="24" y="180"/>
                      </a:cubicBezTo>
                      <a:cubicBezTo>
                        <a:pt x="28" y="189"/>
                        <a:pt x="33" y="192"/>
                        <a:pt x="38" y="197"/>
                      </a:cubicBezTo>
                      <a:cubicBezTo>
                        <a:pt x="44" y="201"/>
                        <a:pt x="44" y="201"/>
                        <a:pt x="44" y="201"/>
                      </a:cubicBezTo>
                      <a:cubicBezTo>
                        <a:pt x="47" y="204"/>
                        <a:pt x="47" y="204"/>
                        <a:pt x="47" y="204"/>
                      </a:cubicBezTo>
                      <a:cubicBezTo>
                        <a:pt x="52" y="208"/>
                        <a:pt x="60" y="215"/>
                        <a:pt x="62" y="219"/>
                      </a:cubicBezTo>
                      <a:cubicBezTo>
                        <a:pt x="68" y="215"/>
                        <a:pt x="68" y="215"/>
                        <a:pt x="68" y="215"/>
                      </a:cubicBezTo>
                      <a:cubicBezTo>
                        <a:pt x="66" y="209"/>
                        <a:pt x="58" y="203"/>
                        <a:pt x="52" y="198"/>
                      </a:cubicBezTo>
                      <a:cubicBezTo>
                        <a:pt x="49" y="195"/>
                        <a:pt x="49" y="195"/>
                        <a:pt x="49" y="195"/>
                      </a:cubicBezTo>
                      <a:cubicBezTo>
                        <a:pt x="49" y="195"/>
                        <a:pt x="43" y="190"/>
                        <a:pt x="43" y="190"/>
                      </a:cubicBezTo>
                      <a:cubicBezTo>
                        <a:pt x="38" y="186"/>
                        <a:pt x="34" y="184"/>
                        <a:pt x="32" y="177"/>
                      </a:cubicBezTo>
                      <a:cubicBezTo>
                        <a:pt x="30" y="173"/>
                        <a:pt x="30" y="170"/>
                        <a:pt x="29" y="166"/>
                      </a:cubicBezTo>
                      <a:cubicBezTo>
                        <a:pt x="29" y="164"/>
                        <a:pt x="29" y="162"/>
                        <a:pt x="28" y="159"/>
                      </a:cubicBezTo>
                      <a:cubicBezTo>
                        <a:pt x="28" y="158"/>
                        <a:pt x="28" y="153"/>
                        <a:pt x="29" y="153"/>
                      </a:cubicBezTo>
                      <a:cubicBezTo>
                        <a:pt x="30" y="152"/>
                        <a:pt x="31" y="151"/>
                        <a:pt x="32" y="150"/>
                      </a:cubicBezTo>
                      <a:cubicBezTo>
                        <a:pt x="42" y="135"/>
                        <a:pt x="45" y="121"/>
                        <a:pt x="47" y="105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11" name="Freeform 356"/>
                <p:cNvSpPr>
                  <a:spLocks/>
                </p:cNvSpPr>
                <p:nvPr/>
              </p:nvSpPr>
              <p:spPr bwMode="auto">
                <a:xfrm>
                  <a:off x="1071" y="1622"/>
                  <a:ext cx="53" cy="129"/>
                </a:xfrm>
                <a:custGeom>
                  <a:avLst/>
                  <a:gdLst>
                    <a:gd name="T0" fmla="*/ 1 w 41"/>
                    <a:gd name="T1" fmla="*/ 228 h 95"/>
                    <a:gd name="T2" fmla="*/ 1 w 41"/>
                    <a:gd name="T3" fmla="*/ 335 h 95"/>
                    <a:gd name="T4" fmla="*/ 17 w 41"/>
                    <a:gd name="T5" fmla="*/ 596 h 95"/>
                    <a:gd name="T6" fmla="*/ 50 w 41"/>
                    <a:gd name="T7" fmla="*/ 596 h 95"/>
                    <a:gd name="T8" fmla="*/ 145 w 41"/>
                    <a:gd name="T9" fmla="*/ 310 h 95"/>
                    <a:gd name="T10" fmla="*/ 193 w 41"/>
                    <a:gd name="T11" fmla="*/ 210 h 95"/>
                    <a:gd name="T12" fmla="*/ 171 w 41"/>
                    <a:gd name="T13" fmla="*/ 153 h 95"/>
                    <a:gd name="T14" fmla="*/ 145 w 41"/>
                    <a:gd name="T15" fmla="*/ 220 h 95"/>
                    <a:gd name="T16" fmla="*/ 115 w 41"/>
                    <a:gd name="T17" fmla="*/ 274 h 95"/>
                    <a:gd name="T18" fmla="*/ 50 w 41"/>
                    <a:gd name="T19" fmla="*/ 416 h 95"/>
                    <a:gd name="T20" fmla="*/ 45 w 41"/>
                    <a:gd name="T21" fmla="*/ 401 h 95"/>
                    <a:gd name="T22" fmla="*/ 45 w 41"/>
                    <a:gd name="T23" fmla="*/ 335 h 95"/>
                    <a:gd name="T24" fmla="*/ 45 w 41"/>
                    <a:gd name="T25" fmla="*/ 263 h 95"/>
                    <a:gd name="T26" fmla="*/ 45 w 41"/>
                    <a:gd name="T27" fmla="*/ 220 h 95"/>
                    <a:gd name="T28" fmla="*/ 36 w 41"/>
                    <a:gd name="T29" fmla="*/ 125 h 95"/>
                    <a:gd name="T30" fmla="*/ 47 w 41"/>
                    <a:gd name="T31" fmla="*/ 1 h 95"/>
                    <a:gd name="T32" fmla="*/ 10 w 41"/>
                    <a:gd name="T33" fmla="*/ 0 h 95"/>
                    <a:gd name="T34" fmla="*/ 1 w 41"/>
                    <a:gd name="T35" fmla="*/ 228 h 9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1" h="95">
                      <a:moveTo>
                        <a:pt x="1" y="36"/>
                      </a:moveTo>
                      <a:cubicBezTo>
                        <a:pt x="1" y="41"/>
                        <a:pt x="1" y="47"/>
                        <a:pt x="1" y="54"/>
                      </a:cubicBezTo>
                      <a:cubicBezTo>
                        <a:pt x="0" y="68"/>
                        <a:pt x="2" y="79"/>
                        <a:pt x="4" y="95"/>
                      </a:cubicBezTo>
                      <a:cubicBezTo>
                        <a:pt x="11" y="95"/>
                        <a:pt x="11" y="95"/>
                        <a:pt x="11" y="95"/>
                      </a:cubicBezTo>
                      <a:cubicBezTo>
                        <a:pt x="12" y="79"/>
                        <a:pt x="21" y="63"/>
                        <a:pt x="31" y="49"/>
                      </a:cubicBezTo>
                      <a:cubicBezTo>
                        <a:pt x="41" y="34"/>
                        <a:pt x="41" y="34"/>
                        <a:pt x="41" y="34"/>
                      </a:cubicBezTo>
                      <a:cubicBezTo>
                        <a:pt x="36" y="24"/>
                        <a:pt x="36" y="24"/>
                        <a:pt x="36" y="24"/>
                      </a:cubicBezTo>
                      <a:cubicBezTo>
                        <a:pt x="36" y="24"/>
                        <a:pt x="35" y="30"/>
                        <a:pt x="31" y="35"/>
                      </a:cubicBezTo>
                      <a:cubicBezTo>
                        <a:pt x="27" y="40"/>
                        <a:pt x="25" y="44"/>
                        <a:pt x="25" y="44"/>
                      </a:cubicBezTo>
                      <a:cubicBezTo>
                        <a:pt x="20" y="51"/>
                        <a:pt x="15" y="58"/>
                        <a:pt x="11" y="66"/>
                      </a:cubicBezTo>
                      <a:cubicBezTo>
                        <a:pt x="10" y="68"/>
                        <a:pt x="9" y="66"/>
                        <a:pt x="9" y="64"/>
                      </a:cubicBezTo>
                      <a:cubicBezTo>
                        <a:pt x="9" y="60"/>
                        <a:pt x="8" y="58"/>
                        <a:pt x="9" y="54"/>
                      </a:cubicBezTo>
                      <a:cubicBezTo>
                        <a:pt x="9" y="50"/>
                        <a:pt x="9" y="46"/>
                        <a:pt x="9" y="42"/>
                      </a:cubicBezTo>
                      <a:cubicBezTo>
                        <a:pt x="9" y="40"/>
                        <a:pt x="9" y="37"/>
                        <a:pt x="9" y="35"/>
                      </a:cubicBezTo>
                      <a:cubicBezTo>
                        <a:pt x="8" y="30"/>
                        <a:pt x="8" y="25"/>
                        <a:pt x="8" y="20"/>
                      </a:cubicBezTo>
                      <a:cubicBezTo>
                        <a:pt x="8" y="14"/>
                        <a:pt x="9" y="7"/>
                        <a:pt x="10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12"/>
                        <a:pt x="0" y="24"/>
                        <a:pt x="1" y="36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12" name="Freeform 357"/>
                <p:cNvSpPr>
                  <a:spLocks/>
                </p:cNvSpPr>
                <p:nvPr/>
              </p:nvSpPr>
              <p:spPr bwMode="auto">
                <a:xfrm>
                  <a:off x="1058" y="1737"/>
                  <a:ext cx="28" cy="157"/>
                </a:xfrm>
                <a:custGeom>
                  <a:avLst/>
                  <a:gdLst>
                    <a:gd name="T0" fmla="*/ 50 w 22"/>
                    <a:gd name="T1" fmla="*/ 229 h 116"/>
                    <a:gd name="T2" fmla="*/ 50 w 22"/>
                    <a:gd name="T3" fmla="*/ 313 h 116"/>
                    <a:gd name="T4" fmla="*/ 1 w 22"/>
                    <a:gd name="T5" fmla="*/ 673 h 116"/>
                    <a:gd name="T6" fmla="*/ 0 w 22"/>
                    <a:gd name="T7" fmla="*/ 711 h 116"/>
                    <a:gd name="T8" fmla="*/ 13 w 22"/>
                    <a:gd name="T9" fmla="*/ 711 h 116"/>
                    <a:gd name="T10" fmla="*/ 22 w 22"/>
                    <a:gd name="T11" fmla="*/ 673 h 116"/>
                    <a:gd name="T12" fmla="*/ 84 w 22"/>
                    <a:gd name="T13" fmla="*/ 313 h 116"/>
                    <a:gd name="T14" fmla="*/ 84 w 22"/>
                    <a:gd name="T15" fmla="*/ 229 h 116"/>
                    <a:gd name="T16" fmla="*/ 95 w 22"/>
                    <a:gd name="T17" fmla="*/ 1 h 116"/>
                    <a:gd name="T18" fmla="*/ 60 w 22"/>
                    <a:gd name="T19" fmla="*/ 0 h 116"/>
                    <a:gd name="T20" fmla="*/ 50 w 22"/>
                    <a:gd name="T21" fmla="*/ 229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" h="116">
                      <a:moveTo>
                        <a:pt x="12" y="37"/>
                      </a:moveTo>
                      <a:cubicBezTo>
                        <a:pt x="12" y="51"/>
                        <a:pt x="12" y="51"/>
                        <a:pt x="12" y="51"/>
                      </a:cubicBezTo>
                      <a:cubicBezTo>
                        <a:pt x="11" y="71"/>
                        <a:pt x="6" y="90"/>
                        <a:pt x="1" y="109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3" y="116"/>
                        <a:pt x="3" y="116"/>
                        <a:pt x="3" y="116"/>
                      </a:cubicBezTo>
                      <a:cubicBezTo>
                        <a:pt x="5" y="109"/>
                        <a:pt x="5" y="109"/>
                        <a:pt x="5" y="109"/>
                      </a:cubicBezTo>
                      <a:cubicBezTo>
                        <a:pt x="10" y="90"/>
                        <a:pt x="19" y="72"/>
                        <a:pt x="20" y="51"/>
                      </a:cubicBezTo>
                      <a:cubicBezTo>
                        <a:pt x="20" y="37"/>
                        <a:pt x="20" y="37"/>
                        <a:pt x="20" y="37"/>
                      </a:cubicBezTo>
                      <a:cubicBezTo>
                        <a:pt x="20" y="25"/>
                        <a:pt x="21" y="13"/>
                        <a:pt x="22" y="1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12"/>
                        <a:pt x="12" y="25"/>
                        <a:pt x="12" y="37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13" name="Freeform 358"/>
                <p:cNvSpPr>
                  <a:spLocks/>
                </p:cNvSpPr>
                <p:nvPr/>
              </p:nvSpPr>
              <p:spPr bwMode="auto">
                <a:xfrm>
                  <a:off x="1718" y="1396"/>
                  <a:ext cx="205" cy="660"/>
                </a:xfrm>
                <a:custGeom>
                  <a:avLst/>
                  <a:gdLst>
                    <a:gd name="T0" fmla="*/ 97 w 157"/>
                    <a:gd name="T1" fmla="*/ 30 h 489"/>
                    <a:gd name="T2" fmla="*/ 257 w 157"/>
                    <a:gd name="T3" fmla="*/ 421 h 489"/>
                    <a:gd name="T4" fmla="*/ 269 w 157"/>
                    <a:gd name="T5" fmla="*/ 463 h 489"/>
                    <a:gd name="T6" fmla="*/ 269 w 157"/>
                    <a:gd name="T7" fmla="*/ 497 h 489"/>
                    <a:gd name="T8" fmla="*/ 210 w 157"/>
                    <a:gd name="T9" fmla="*/ 553 h 489"/>
                    <a:gd name="T10" fmla="*/ 206 w 157"/>
                    <a:gd name="T11" fmla="*/ 563 h 489"/>
                    <a:gd name="T12" fmla="*/ 161 w 157"/>
                    <a:gd name="T13" fmla="*/ 599 h 489"/>
                    <a:gd name="T14" fmla="*/ 65 w 157"/>
                    <a:gd name="T15" fmla="*/ 572 h 489"/>
                    <a:gd name="T16" fmla="*/ 16 w 157"/>
                    <a:gd name="T17" fmla="*/ 540 h 489"/>
                    <a:gd name="T18" fmla="*/ 0 w 157"/>
                    <a:gd name="T19" fmla="*/ 563 h 489"/>
                    <a:gd name="T20" fmla="*/ 46 w 157"/>
                    <a:gd name="T21" fmla="*/ 599 h 489"/>
                    <a:gd name="T22" fmla="*/ 102 w 157"/>
                    <a:gd name="T23" fmla="*/ 637 h 489"/>
                    <a:gd name="T24" fmla="*/ 114 w 157"/>
                    <a:gd name="T25" fmla="*/ 663 h 489"/>
                    <a:gd name="T26" fmla="*/ 68 w 157"/>
                    <a:gd name="T27" fmla="*/ 786 h 489"/>
                    <a:gd name="T28" fmla="*/ 85 w 157"/>
                    <a:gd name="T29" fmla="*/ 794 h 489"/>
                    <a:gd name="T30" fmla="*/ 227 w 157"/>
                    <a:gd name="T31" fmla="*/ 605 h 489"/>
                    <a:gd name="T32" fmla="*/ 232 w 157"/>
                    <a:gd name="T33" fmla="*/ 599 h 489"/>
                    <a:gd name="T34" fmla="*/ 274 w 157"/>
                    <a:gd name="T35" fmla="*/ 563 h 489"/>
                    <a:gd name="T36" fmla="*/ 286 w 157"/>
                    <a:gd name="T37" fmla="*/ 563 h 489"/>
                    <a:gd name="T38" fmla="*/ 373 w 157"/>
                    <a:gd name="T39" fmla="*/ 1679 h 489"/>
                    <a:gd name="T40" fmla="*/ 373 w 157"/>
                    <a:gd name="T41" fmla="*/ 1729 h 489"/>
                    <a:gd name="T42" fmla="*/ 373 w 157"/>
                    <a:gd name="T43" fmla="*/ 1814 h 489"/>
                    <a:gd name="T44" fmla="*/ 370 w 157"/>
                    <a:gd name="T45" fmla="*/ 2058 h 489"/>
                    <a:gd name="T46" fmla="*/ 351 w 157"/>
                    <a:gd name="T47" fmla="*/ 2161 h 489"/>
                    <a:gd name="T48" fmla="*/ 362 w 157"/>
                    <a:gd name="T49" fmla="*/ 2385 h 489"/>
                    <a:gd name="T50" fmla="*/ 384 w 157"/>
                    <a:gd name="T51" fmla="*/ 2371 h 489"/>
                    <a:gd name="T52" fmla="*/ 386 w 157"/>
                    <a:gd name="T53" fmla="*/ 2173 h 489"/>
                    <a:gd name="T54" fmla="*/ 407 w 157"/>
                    <a:gd name="T55" fmla="*/ 2061 h 489"/>
                    <a:gd name="T56" fmla="*/ 407 w 157"/>
                    <a:gd name="T57" fmla="*/ 2027 h 489"/>
                    <a:gd name="T58" fmla="*/ 418 w 157"/>
                    <a:gd name="T59" fmla="*/ 2027 h 489"/>
                    <a:gd name="T60" fmla="*/ 723 w 157"/>
                    <a:gd name="T61" fmla="*/ 2959 h 489"/>
                    <a:gd name="T62" fmla="*/ 780 w 157"/>
                    <a:gd name="T63" fmla="*/ 2923 h 489"/>
                    <a:gd name="T64" fmla="*/ 436 w 157"/>
                    <a:gd name="T65" fmla="*/ 1679 h 489"/>
                    <a:gd name="T66" fmla="*/ 312 w 157"/>
                    <a:gd name="T67" fmla="*/ 400 h 489"/>
                    <a:gd name="T68" fmla="*/ 151 w 157"/>
                    <a:gd name="T69" fmla="*/ 0 h 48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57" h="489">
                      <a:moveTo>
                        <a:pt x="20" y="5"/>
                      </a:moveTo>
                      <a:cubicBezTo>
                        <a:pt x="20" y="5"/>
                        <a:pt x="35" y="22"/>
                        <a:pt x="52" y="70"/>
                      </a:cubicBezTo>
                      <a:cubicBezTo>
                        <a:pt x="53" y="72"/>
                        <a:pt x="53" y="74"/>
                        <a:pt x="54" y="76"/>
                      </a:cubicBezTo>
                      <a:cubicBezTo>
                        <a:pt x="54" y="77"/>
                        <a:pt x="55" y="80"/>
                        <a:pt x="54" y="82"/>
                      </a:cubicBezTo>
                      <a:cubicBezTo>
                        <a:pt x="52" y="85"/>
                        <a:pt x="48" y="88"/>
                        <a:pt x="42" y="92"/>
                      </a:cubicBezTo>
                      <a:cubicBezTo>
                        <a:pt x="42" y="92"/>
                        <a:pt x="41" y="93"/>
                        <a:pt x="41" y="93"/>
                      </a:cubicBezTo>
                      <a:cubicBezTo>
                        <a:pt x="38" y="95"/>
                        <a:pt x="32" y="99"/>
                        <a:pt x="32" y="99"/>
                      </a:cubicBezTo>
                      <a:cubicBezTo>
                        <a:pt x="26" y="102"/>
                        <a:pt x="21" y="101"/>
                        <a:pt x="13" y="95"/>
                      </a:cubicBezTo>
                      <a:cubicBezTo>
                        <a:pt x="10" y="93"/>
                        <a:pt x="6" y="91"/>
                        <a:pt x="3" y="89"/>
                      </a:cubicBez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3" y="95"/>
                        <a:pt x="6" y="97"/>
                        <a:pt x="9" y="99"/>
                      </a:cubicBezTo>
                      <a:cubicBezTo>
                        <a:pt x="13" y="101"/>
                        <a:pt x="16" y="104"/>
                        <a:pt x="21" y="105"/>
                      </a:cubicBezTo>
                      <a:cubicBezTo>
                        <a:pt x="22" y="106"/>
                        <a:pt x="25" y="108"/>
                        <a:pt x="23" y="110"/>
                      </a:cubicBezTo>
                      <a:cubicBezTo>
                        <a:pt x="18" y="116"/>
                        <a:pt x="16" y="121"/>
                        <a:pt x="14" y="130"/>
                      </a:cubicBezTo>
                      <a:cubicBezTo>
                        <a:pt x="17" y="131"/>
                        <a:pt x="17" y="131"/>
                        <a:pt x="17" y="131"/>
                      </a:cubicBezTo>
                      <a:cubicBezTo>
                        <a:pt x="22" y="116"/>
                        <a:pt x="32" y="109"/>
                        <a:pt x="46" y="100"/>
                      </a:cubicBezTo>
                      <a:cubicBezTo>
                        <a:pt x="47" y="99"/>
                        <a:pt x="47" y="99"/>
                        <a:pt x="47" y="99"/>
                      </a:cubicBezTo>
                      <a:cubicBezTo>
                        <a:pt x="49" y="97"/>
                        <a:pt x="52" y="95"/>
                        <a:pt x="55" y="93"/>
                      </a:cubicBezTo>
                      <a:cubicBezTo>
                        <a:pt x="57" y="91"/>
                        <a:pt x="58" y="92"/>
                        <a:pt x="58" y="93"/>
                      </a:cubicBezTo>
                      <a:cubicBezTo>
                        <a:pt x="68" y="137"/>
                        <a:pt x="76" y="218"/>
                        <a:pt x="76" y="278"/>
                      </a:cubicBezTo>
                      <a:cubicBezTo>
                        <a:pt x="76" y="281"/>
                        <a:pt x="76" y="283"/>
                        <a:pt x="76" y="286"/>
                      </a:cubicBezTo>
                      <a:cubicBezTo>
                        <a:pt x="76" y="300"/>
                        <a:pt x="76" y="300"/>
                        <a:pt x="76" y="300"/>
                      </a:cubicBezTo>
                      <a:cubicBezTo>
                        <a:pt x="76" y="314"/>
                        <a:pt x="75" y="325"/>
                        <a:pt x="74" y="340"/>
                      </a:cubicBezTo>
                      <a:cubicBezTo>
                        <a:pt x="74" y="345"/>
                        <a:pt x="72" y="351"/>
                        <a:pt x="71" y="357"/>
                      </a:cubicBezTo>
                      <a:cubicBezTo>
                        <a:pt x="67" y="371"/>
                        <a:pt x="66" y="385"/>
                        <a:pt x="73" y="395"/>
                      </a:cubicBezTo>
                      <a:cubicBezTo>
                        <a:pt x="77" y="393"/>
                        <a:pt x="77" y="393"/>
                        <a:pt x="77" y="393"/>
                      </a:cubicBezTo>
                      <a:cubicBezTo>
                        <a:pt x="72" y="385"/>
                        <a:pt x="75" y="371"/>
                        <a:pt x="78" y="359"/>
                      </a:cubicBezTo>
                      <a:cubicBezTo>
                        <a:pt x="80" y="353"/>
                        <a:pt x="82" y="346"/>
                        <a:pt x="82" y="341"/>
                      </a:cubicBezTo>
                      <a:cubicBezTo>
                        <a:pt x="82" y="339"/>
                        <a:pt x="82" y="337"/>
                        <a:pt x="82" y="336"/>
                      </a:cubicBezTo>
                      <a:cubicBezTo>
                        <a:pt x="82" y="333"/>
                        <a:pt x="84" y="334"/>
                        <a:pt x="84" y="336"/>
                      </a:cubicBezTo>
                      <a:cubicBezTo>
                        <a:pt x="103" y="407"/>
                        <a:pt x="144" y="485"/>
                        <a:pt x="146" y="489"/>
                      </a:cubicBezTo>
                      <a:cubicBezTo>
                        <a:pt x="157" y="484"/>
                        <a:pt x="157" y="484"/>
                        <a:pt x="157" y="484"/>
                      </a:cubicBezTo>
                      <a:cubicBezTo>
                        <a:pt x="156" y="482"/>
                        <a:pt x="88" y="352"/>
                        <a:pt x="88" y="278"/>
                      </a:cubicBezTo>
                      <a:cubicBezTo>
                        <a:pt x="88" y="203"/>
                        <a:pt x="76" y="100"/>
                        <a:pt x="63" y="66"/>
                      </a:cubicBezTo>
                      <a:cubicBezTo>
                        <a:pt x="53" y="29"/>
                        <a:pt x="31" y="0"/>
                        <a:pt x="31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14" name="Freeform 359"/>
                <p:cNvSpPr>
                  <a:spLocks/>
                </p:cNvSpPr>
                <p:nvPr/>
              </p:nvSpPr>
              <p:spPr bwMode="auto">
                <a:xfrm>
                  <a:off x="1551" y="3184"/>
                  <a:ext cx="90" cy="857"/>
                </a:xfrm>
                <a:custGeom>
                  <a:avLst/>
                  <a:gdLst>
                    <a:gd name="T0" fmla="*/ 38 w 69"/>
                    <a:gd name="T1" fmla="*/ 3684 h 635"/>
                    <a:gd name="T2" fmla="*/ 51 w 69"/>
                    <a:gd name="T3" fmla="*/ 3663 h 635"/>
                    <a:gd name="T4" fmla="*/ 60 w 69"/>
                    <a:gd name="T5" fmla="*/ 3645 h 635"/>
                    <a:gd name="T6" fmla="*/ 127 w 69"/>
                    <a:gd name="T7" fmla="*/ 3513 h 635"/>
                    <a:gd name="T8" fmla="*/ 133 w 69"/>
                    <a:gd name="T9" fmla="*/ 3458 h 635"/>
                    <a:gd name="T10" fmla="*/ 87 w 69"/>
                    <a:gd name="T11" fmla="*/ 3385 h 635"/>
                    <a:gd name="T12" fmla="*/ 87 w 69"/>
                    <a:gd name="T13" fmla="*/ 3385 h 635"/>
                    <a:gd name="T14" fmla="*/ 78 w 69"/>
                    <a:gd name="T15" fmla="*/ 3351 h 635"/>
                    <a:gd name="T16" fmla="*/ 74 w 69"/>
                    <a:gd name="T17" fmla="*/ 3340 h 635"/>
                    <a:gd name="T18" fmla="*/ 74 w 69"/>
                    <a:gd name="T19" fmla="*/ 3340 h 635"/>
                    <a:gd name="T20" fmla="*/ 51 w 69"/>
                    <a:gd name="T21" fmla="*/ 2755 h 635"/>
                    <a:gd name="T22" fmla="*/ 78 w 69"/>
                    <a:gd name="T23" fmla="*/ 2459 h 635"/>
                    <a:gd name="T24" fmla="*/ 124 w 69"/>
                    <a:gd name="T25" fmla="*/ 2001 h 635"/>
                    <a:gd name="T26" fmla="*/ 166 w 69"/>
                    <a:gd name="T27" fmla="*/ 1385 h 635"/>
                    <a:gd name="T28" fmla="*/ 177 w 69"/>
                    <a:gd name="T29" fmla="*/ 0 h 635"/>
                    <a:gd name="T30" fmla="*/ 257 w 69"/>
                    <a:gd name="T31" fmla="*/ 1 h 635"/>
                    <a:gd name="T32" fmla="*/ 226 w 69"/>
                    <a:gd name="T33" fmla="*/ 1385 h 635"/>
                    <a:gd name="T34" fmla="*/ 177 w 69"/>
                    <a:gd name="T35" fmla="*/ 2011 h 635"/>
                    <a:gd name="T36" fmla="*/ 140 w 69"/>
                    <a:gd name="T37" fmla="*/ 2468 h 635"/>
                    <a:gd name="T38" fmla="*/ 113 w 69"/>
                    <a:gd name="T39" fmla="*/ 2763 h 635"/>
                    <a:gd name="T40" fmla="*/ 133 w 69"/>
                    <a:gd name="T41" fmla="*/ 3367 h 635"/>
                    <a:gd name="T42" fmla="*/ 197 w 69"/>
                    <a:gd name="T43" fmla="*/ 3471 h 635"/>
                    <a:gd name="T44" fmla="*/ 322 w 69"/>
                    <a:gd name="T45" fmla="*/ 3788 h 635"/>
                    <a:gd name="T46" fmla="*/ 286 w 69"/>
                    <a:gd name="T47" fmla="*/ 3783 h 635"/>
                    <a:gd name="T48" fmla="*/ 200 w 69"/>
                    <a:gd name="T49" fmla="*/ 3563 h 635"/>
                    <a:gd name="T50" fmla="*/ 162 w 69"/>
                    <a:gd name="T51" fmla="*/ 3563 h 635"/>
                    <a:gd name="T52" fmla="*/ 95 w 69"/>
                    <a:gd name="T53" fmla="*/ 3679 h 635"/>
                    <a:gd name="T54" fmla="*/ 85 w 69"/>
                    <a:gd name="T55" fmla="*/ 3693 h 635"/>
                    <a:gd name="T56" fmla="*/ 67 w 69"/>
                    <a:gd name="T57" fmla="*/ 3721 h 635"/>
                    <a:gd name="T58" fmla="*/ 60 w 69"/>
                    <a:gd name="T59" fmla="*/ 3838 h 635"/>
                    <a:gd name="T60" fmla="*/ 1 w 69"/>
                    <a:gd name="T61" fmla="*/ 3833 h 635"/>
                    <a:gd name="T62" fmla="*/ 38 w 69"/>
                    <a:gd name="T63" fmla="*/ 3684 h 6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69" h="635">
                      <a:moveTo>
                        <a:pt x="8" y="610"/>
                      </a:moveTo>
                      <a:cubicBezTo>
                        <a:pt x="11" y="606"/>
                        <a:pt x="11" y="606"/>
                        <a:pt x="11" y="606"/>
                      </a:cubicBezTo>
                      <a:cubicBezTo>
                        <a:pt x="12" y="603"/>
                        <a:pt x="12" y="603"/>
                        <a:pt x="12" y="603"/>
                      </a:cubicBezTo>
                      <a:cubicBezTo>
                        <a:pt x="17" y="596"/>
                        <a:pt x="22" y="588"/>
                        <a:pt x="26" y="582"/>
                      </a:cubicBezTo>
                      <a:cubicBezTo>
                        <a:pt x="28" y="580"/>
                        <a:pt x="32" y="577"/>
                        <a:pt x="27" y="572"/>
                      </a:cubicBezTo>
                      <a:cubicBezTo>
                        <a:pt x="24" y="569"/>
                        <a:pt x="21" y="565"/>
                        <a:pt x="18" y="560"/>
                      </a:cubicBezTo>
                      <a:cubicBezTo>
                        <a:pt x="18" y="560"/>
                        <a:pt x="18" y="560"/>
                        <a:pt x="18" y="560"/>
                      </a:cubicBezTo>
                      <a:cubicBezTo>
                        <a:pt x="17" y="558"/>
                        <a:pt x="16" y="556"/>
                        <a:pt x="16" y="554"/>
                      </a:cubicBezTo>
                      <a:cubicBezTo>
                        <a:pt x="15" y="554"/>
                        <a:pt x="15" y="553"/>
                        <a:pt x="15" y="553"/>
                      </a:cubicBezTo>
                      <a:cubicBezTo>
                        <a:pt x="15" y="553"/>
                        <a:pt x="15" y="553"/>
                        <a:pt x="15" y="553"/>
                      </a:cubicBezTo>
                      <a:cubicBezTo>
                        <a:pt x="4" y="526"/>
                        <a:pt x="7" y="499"/>
                        <a:pt x="11" y="456"/>
                      </a:cubicBezTo>
                      <a:cubicBezTo>
                        <a:pt x="16" y="407"/>
                        <a:pt x="16" y="407"/>
                        <a:pt x="16" y="407"/>
                      </a:cubicBezTo>
                      <a:cubicBezTo>
                        <a:pt x="18" y="373"/>
                        <a:pt x="21" y="352"/>
                        <a:pt x="25" y="331"/>
                      </a:cubicBezTo>
                      <a:cubicBezTo>
                        <a:pt x="29" y="305"/>
                        <a:pt x="32" y="279"/>
                        <a:pt x="34" y="229"/>
                      </a:cubicBezTo>
                      <a:cubicBezTo>
                        <a:pt x="36" y="143"/>
                        <a:pt x="36" y="52"/>
                        <a:pt x="36" y="0"/>
                      </a:cubicBez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53"/>
                        <a:pt x="48" y="143"/>
                        <a:pt x="46" y="229"/>
                      </a:cubicBezTo>
                      <a:cubicBezTo>
                        <a:pt x="44" y="281"/>
                        <a:pt x="41" y="306"/>
                        <a:pt x="36" y="333"/>
                      </a:cubicBezTo>
                      <a:cubicBezTo>
                        <a:pt x="33" y="353"/>
                        <a:pt x="30" y="374"/>
                        <a:pt x="28" y="408"/>
                      </a:cubicBezTo>
                      <a:cubicBezTo>
                        <a:pt x="23" y="457"/>
                        <a:pt x="23" y="457"/>
                        <a:pt x="23" y="457"/>
                      </a:cubicBezTo>
                      <a:cubicBezTo>
                        <a:pt x="19" y="503"/>
                        <a:pt x="14" y="531"/>
                        <a:pt x="27" y="557"/>
                      </a:cubicBezTo>
                      <a:cubicBezTo>
                        <a:pt x="31" y="564"/>
                        <a:pt x="34" y="567"/>
                        <a:pt x="40" y="574"/>
                      </a:cubicBezTo>
                      <a:cubicBezTo>
                        <a:pt x="55" y="594"/>
                        <a:pt x="69" y="612"/>
                        <a:pt x="65" y="627"/>
                      </a:cubicBezTo>
                      <a:cubicBezTo>
                        <a:pt x="58" y="626"/>
                        <a:pt x="58" y="626"/>
                        <a:pt x="58" y="626"/>
                      </a:cubicBezTo>
                      <a:cubicBezTo>
                        <a:pt x="60" y="619"/>
                        <a:pt x="50" y="603"/>
                        <a:pt x="41" y="590"/>
                      </a:cubicBezTo>
                      <a:cubicBezTo>
                        <a:pt x="40" y="588"/>
                        <a:pt x="35" y="588"/>
                        <a:pt x="33" y="590"/>
                      </a:cubicBezTo>
                      <a:cubicBezTo>
                        <a:pt x="29" y="596"/>
                        <a:pt x="22" y="604"/>
                        <a:pt x="19" y="609"/>
                      </a:cubicBezTo>
                      <a:cubicBezTo>
                        <a:pt x="17" y="611"/>
                        <a:pt x="17" y="611"/>
                        <a:pt x="17" y="611"/>
                      </a:cubicBezTo>
                      <a:cubicBezTo>
                        <a:pt x="14" y="616"/>
                        <a:pt x="14" y="616"/>
                        <a:pt x="14" y="616"/>
                      </a:cubicBezTo>
                      <a:cubicBezTo>
                        <a:pt x="10" y="622"/>
                        <a:pt x="11" y="627"/>
                        <a:pt x="12" y="635"/>
                      </a:cubicBezTo>
                      <a:cubicBezTo>
                        <a:pt x="1" y="634"/>
                        <a:pt x="1" y="634"/>
                        <a:pt x="1" y="634"/>
                      </a:cubicBezTo>
                      <a:cubicBezTo>
                        <a:pt x="0" y="621"/>
                        <a:pt x="3" y="617"/>
                        <a:pt x="8" y="61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15" name="Freeform 360"/>
                <p:cNvSpPr>
                  <a:spLocks/>
                </p:cNvSpPr>
                <p:nvPr/>
              </p:nvSpPr>
              <p:spPr bwMode="auto">
                <a:xfrm>
                  <a:off x="1609" y="2639"/>
                  <a:ext cx="96" cy="509"/>
                </a:xfrm>
                <a:custGeom>
                  <a:avLst/>
                  <a:gdLst>
                    <a:gd name="T0" fmla="*/ 126 w 74"/>
                    <a:gd name="T1" fmla="*/ 2010 h 377"/>
                    <a:gd name="T2" fmla="*/ 248 w 74"/>
                    <a:gd name="T3" fmla="*/ 1781 h 377"/>
                    <a:gd name="T4" fmla="*/ 244 w 74"/>
                    <a:gd name="T5" fmla="*/ 1728 h 377"/>
                    <a:gd name="T6" fmla="*/ 257 w 74"/>
                    <a:gd name="T7" fmla="*/ 1292 h 377"/>
                    <a:gd name="T8" fmla="*/ 274 w 74"/>
                    <a:gd name="T9" fmla="*/ 1108 h 377"/>
                    <a:gd name="T10" fmla="*/ 140 w 74"/>
                    <a:gd name="T11" fmla="*/ 41 h 377"/>
                    <a:gd name="T12" fmla="*/ 188 w 74"/>
                    <a:gd name="T13" fmla="*/ 0 h 377"/>
                    <a:gd name="T14" fmla="*/ 333 w 74"/>
                    <a:gd name="T15" fmla="*/ 1113 h 377"/>
                    <a:gd name="T16" fmla="*/ 317 w 74"/>
                    <a:gd name="T17" fmla="*/ 1302 h 377"/>
                    <a:gd name="T18" fmla="*/ 294 w 74"/>
                    <a:gd name="T19" fmla="*/ 1715 h 377"/>
                    <a:gd name="T20" fmla="*/ 301 w 74"/>
                    <a:gd name="T21" fmla="*/ 1781 h 377"/>
                    <a:gd name="T22" fmla="*/ 259 w 74"/>
                    <a:gd name="T23" fmla="*/ 2284 h 377"/>
                    <a:gd name="T24" fmla="*/ 244 w 74"/>
                    <a:gd name="T25" fmla="*/ 2270 h 377"/>
                    <a:gd name="T26" fmla="*/ 259 w 74"/>
                    <a:gd name="T27" fmla="*/ 1952 h 377"/>
                    <a:gd name="T28" fmla="*/ 248 w 74"/>
                    <a:gd name="T29" fmla="*/ 1946 h 377"/>
                    <a:gd name="T30" fmla="*/ 171 w 74"/>
                    <a:gd name="T31" fmla="*/ 2060 h 377"/>
                    <a:gd name="T32" fmla="*/ 49 w 74"/>
                    <a:gd name="T33" fmla="*/ 2279 h 377"/>
                    <a:gd name="T34" fmla="*/ 0 w 74"/>
                    <a:gd name="T35" fmla="*/ 2248 h 377"/>
                    <a:gd name="T36" fmla="*/ 126 w 74"/>
                    <a:gd name="T37" fmla="*/ 2010 h 37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74" h="377">
                      <a:moveTo>
                        <a:pt x="27" y="332"/>
                      </a:moveTo>
                      <a:cubicBezTo>
                        <a:pt x="38" y="320"/>
                        <a:pt x="48" y="309"/>
                        <a:pt x="52" y="294"/>
                      </a:cubicBezTo>
                      <a:cubicBezTo>
                        <a:pt x="51" y="285"/>
                        <a:pt x="51" y="285"/>
                        <a:pt x="51" y="285"/>
                      </a:cubicBezTo>
                      <a:cubicBezTo>
                        <a:pt x="48" y="261"/>
                        <a:pt x="51" y="237"/>
                        <a:pt x="54" y="213"/>
                      </a:cubicBezTo>
                      <a:cubicBezTo>
                        <a:pt x="58" y="183"/>
                        <a:pt x="58" y="183"/>
                        <a:pt x="58" y="183"/>
                      </a:cubicBezTo>
                      <a:cubicBezTo>
                        <a:pt x="62" y="130"/>
                        <a:pt x="60" y="56"/>
                        <a:pt x="29" y="7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72" y="53"/>
                        <a:pt x="74" y="129"/>
                        <a:pt x="70" y="184"/>
                      </a:cubicBezTo>
                      <a:cubicBezTo>
                        <a:pt x="66" y="215"/>
                        <a:pt x="66" y="215"/>
                        <a:pt x="66" y="215"/>
                      </a:cubicBezTo>
                      <a:cubicBezTo>
                        <a:pt x="63" y="237"/>
                        <a:pt x="59" y="261"/>
                        <a:pt x="62" y="283"/>
                      </a:cubicBezTo>
                      <a:cubicBezTo>
                        <a:pt x="63" y="294"/>
                        <a:pt x="63" y="294"/>
                        <a:pt x="63" y="294"/>
                      </a:cubicBezTo>
                      <a:cubicBezTo>
                        <a:pt x="66" y="322"/>
                        <a:pt x="70" y="350"/>
                        <a:pt x="55" y="377"/>
                      </a:cubicBezTo>
                      <a:cubicBezTo>
                        <a:pt x="51" y="375"/>
                        <a:pt x="51" y="375"/>
                        <a:pt x="51" y="375"/>
                      </a:cubicBezTo>
                      <a:cubicBezTo>
                        <a:pt x="59" y="359"/>
                        <a:pt x="57" y="340"/>
                        <a:pt x="55" y="322"/>
                      </a:cubicBezTo>
                      <a:cubicBezTo>
                        <a:pt x="55" y="320"/>
                        <a:pt x="53" y="320"/>
                        <a:pt x="52" y="321"/>
                      </a:cubicBezTo>
                      <a:cubicBezTo>
                        <a:pt x="47" y="328"/>
                        <a:pt x="41" y="334"/>
                        <a:pt x="36" y="340"/>
                      </a:cubicBezTo>
                      <a:cubicBezTo>
                        <a:pt x="26" y="352"/>
                        <a:pt x="12" y="360"/>
                        <a:pt x="10" y="376"/>
                      </a:cubicBezTo>
                      <a:cubicBezTo>
                        <a:pt x="0" y="371"/>
                        <a:pt x="0" y="371"/>
                        <a:pt x="0" y="371"/>
                      </a:cubicBezTo>
                      <a:cubicBezTo>
                        <a:pt x="4" y="351"/>
                        <a:pt x="16" y="344"/>
                        <a:pt x="27" y="332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16" name="Freeform 361"/>
                <p:cNvSpPr>
                  <a:spLocks/>
                </p:cNvSpPr>
                <p:nvPr/>
              </p:nvSpPr>
              <p:spPr bwMode="auto">
                <a:xfrm>
                  <a:off x="1532" y="3184"/>
                  <a:ext cx="176" cy="895"/>
                </a:xfrm>
                <a:custGeom>
                  <a:avLst/>
                  <a:gdLst>
                    <a:gd name="T0" fmla="*/ 38 w 135"/>
                    <a:gd name="T1" fmla="*/ 3066 h 663"/>
                    <a:gd name="T2" fmla="*/ 125 w 135"/>
                    <a:gd name="T3" fmla="*/ 2806 h 663"/>
                    <a:gd name="T4" fmla="*/ 38 w 135"/>
                    <a:gd name="T5" fmla="*/ 3267 h 663"/>
                    <a:gd name="T6" fmla="*/ 60 w 135"/>
                    <a:gd name="T7" fmla="*/ 3577 h 663"/>
                    <a:gd name="T8" fmla="*/ 257 w 135"/>
                    <a:gd name="T9" fmla="*/ 3832 h 663"/>
                    <a:gd name="T10" fmla="*/ 355 w 135"/>
                    <a:gd name="T11" fmla="*/ 3805 h 663"/>
                    <a:gd name="T12" fmla="*/ 520 w 135"/>
                    <a:gd name="T13" fmla="*/ 3691 h 663"/>
                    <a:gd name="T14" fmla="*/ 520 w 135"/>
                    <a:gd name="T15" fmla="*/ 3685 h 663"/>
                    <a:gd name="T16" fmla="*/ 502 w 135"/>
                    <a:gd name="T17" fmla="*/ 3626 h 663"/>
                    <a:gd name="T18" fmla="*/ 248 w 135"/>
                    <a:gd name="T19" fmla="*/ 3098 h 663"/>
                    <a:gd name="T20" fmla="*/ 338 w 135"/>
                    <a:gd name="T21" fmla="*/ 2322 h 663"/>
                    <a:gd name="T22" fmla="*/ 306 w 135"/>
                    <a:gd name="T23" fmla="*/ 266 h 663"/>
                    <a:gd name="T24" fmla="*/ 326 w 135"/>
                    <a:gd name="T25" fmla="*/ 1 h 663"/>
                    <a:gd name="T26" fmla="*/ 458 w 135"/>
                    <a:gd name="T27" fmla="*/ 927 h 663"/>
                    <a:gd name="T28" fmla="*/ 351 w 135"/>
                    <a:gd name="T29" fmla="*/ 2541 h 663"/>
                    <a:gd name="T30" fmla="*/ 447 w 135"/>
                    <a:gd name="T31" fmla="*/ 3494 h 663"/>
                    <a:gd name="T32" fmla="*/ 545 w 135"/>
                    <a:gd name="T33" fmla="*/ 3642 h 663"/>
                    <a:gd name="T34" fmla="*/ 662 w 135"/>
                    <a:gd name="T35" fmla="*/ 3751 h 663"/>
                    <a:gd name="T36" fmla="*/ 567 w 135"/>
                    <a:gd name="T37" fmla="*/ 3733 h 663"/>
                    <a:gd name="T38" fmla="*/ 533 w 135"/>
                    <a:gd name="T39" fmla="*/ 3766 h 663"/>
                    <a:gd name="T40" fmla="*/ 597 w 135"/>
                    <a:gd name="T41" fmla="*/ 3869 h 663"/>
                    <a:gd name="T42" fmla="*/ 463 w 135"/>
                    <a:gd name="T43" fmla="*/ 3818 h 663"/>
                    <a:gd name="T44" fmla="*/ 516 w 135"/>
                    <a:gd name="T45" fmla="*/ 3922 h 663"/>
                    <a:gd name="T46" fmla="*/ 387 w 135"/>
                    <a:gd name="T47" fmla="*/ 3839 h 663"/>
                    <a:gd name="T48" fmla="*/ 370 w 135"/>
                    <a:gd name="T49" fmla="*/ 3854 h 663"/>
                    <a:gd name="T50" fmla="*/ 385 w 135"/>
                    <a:gd name="T51" fmla="*/ 3973 h 663"/>
                    <a:gd name="T52" fmla="*/ 263 w 135"/>
                    <a:gd name="T53" fmla="*/ 3869 h 663"/>
                    <a:gd name="T54" fmla="*/ 189 w 135"/>
                    <a:gd name="T55" fmla="*/ 3907 h 663"/>
                    <a:gd name="T56" fmla="*/ 146 w 135"/>
                    <a:gd name="T57" fmla="*/ 4013 h 663"/>
                    <a:gd name="T58" fmla="*/ 133 w 135"/>
                    <a:gd name="T59" fmla="*/ 3873 h 663"/>
                    <a:gd name="T60" fmla="*/ 27 w 135"/>
                    <a:gd name="T61" fmla="*/ 3608 h 663"/>
                    <a:gd name="T62" fmla="*/ 1 w 135"/>
                    <a:gd name="T63" fmla="*/ 3264 h 66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35" h="663">
                      <a:moveTo>
                        <a:pt x="1" y="539"/>
                      </a:moveTo>
                      <a:cubicBezTo>
                        <a:pt x="1" y="529"/>
                        <a:pt x="5" y="517"/>
                        <a:pt x="8" y="507"/>
                      </a:cubicBezTo>
                      <a:cubicBezTo>
                        <a:pt x="13" y="491"/>
                        <a:pt x="18" y="475"/>
                        <a:pt x="13" y="462"/>
                      </a:cubicBezTo>
                      <a:cubicBezTo>
                        <a:pt x="26" y="464"/>
                        <a:pt x="26" y="464"/>
                        <a:pt x="26" y="464"/>
                      </a:cubicBezTo>
                      <a:cubicBezTo>
                        <a:pt x="32" y="480"/>
                        <a:pt x="20" y="492"/>
                        <a:pt x="14" y="510"/>
                      </a:cubicBezTo>
                      <a:cubicBezTo>
                        <a:pt x="11" y="521"/>
                        <a:pt x="8" y="531"/>
                        <a:pt x="8" y="540"/>
                      </a:cubicBezTo>
                      <a:cubicBezTo>
                        <a:pt x="7" y="552"/>
                        <a:pt x="9" y="569"/>
                        <a:pt x="11" y="583"/>
                      </a:cubicBezTo>
                      <a:cubicBezTo>
                        <a:pt x="12" y="591"/>
                        <a:pt x="12" y="591"/>
                        <a:pt x="12" y="591"/>
                      </a:cubicBezTo>
                      <a:cubicBezTo>
                        <a:pt x="12" y="591"/>
                        <a:pt x="10" y="617"/>
                        <a:pt x="23" y="626"/>
                      </a:cubicBezTo>
                      <a:cubicBezTo>
                        <a:pt x="28" y="630"/>
                        <a:pt x="38" y="636"/>
                        <a:pt x="52" y="633"/>
                      </a:cubicBezTo>
                      <a:cubicBezTo>
                        <a:pt x="66" y="630"/>
                        <a:pt x="66" y="630"/>
                        <a:pt x="66" y="630"/>
                      </a:cubicBezTo>
                      <a:cubicBezTo>
                        <a:pt x="68" y="629"/>
                        <a:pt x="70" y="629"/>
                        <a:pt x="72" y="629"/>
                      </a:cubicBezTo>
                      <a:cubicBezTo>
                        <a:pt x="72" y="629"/>
                        <a:pt x="76" y="627"/>
                        <a:pt x="77" y="627"/>
                      </a:cubicBezTo>
                      <a:cubicBezTo>
                        <a:pt x="91" y="625"/>
                        <a:pt x="104" y="615"/>
                        <a:pt x="106" y="610"/>
                      </a:cubicBezTo>
                      <a:cubicBezTo>
                        <a:pt x="106" y="610"/>
                        <a:pt x="106" y="609"/>
                        <a:pt x="106" y="609"/>
                      </a:cubicBezTo>
                      <a:cubicBezTo>
                        <a:pt x="106" y="609"/>
                        <a:pt x="106" y="609"/>
                        <a:pt x="106" y="609"/>
                      </a:cubicBezTo>
                      <a:cubicBezTo>
                        <a:pt x="106" y="608"/>
                        <a:pt x="106" y="608"/>
                        <a:pt x="106" y="608"/>
                      </a:cubicBezTo>
                      <a:cubicBezTo>
                        <a:pt x="106" y="606"/>
                        <a:pt x="104" y="603"/>
                        <a:pt x="102" y="599"/>
                      </a:cubicBezTo>
                      <a:cubicBezTo>
                        <a:pt x="97" y="592"/>
                        <a:pt x="91" y="587"/>
                        <a:pt x="85" y="581"/>
                      </a:cubicBezTo>
                      <a:cubicBezTo>
                        <a:pt x="70" y="569"/>
                        <a:pt x="54" y="558"/>
                        <a:pt x="51" y="512"/>
                      </a:cubicBezTo>
                      <a:cubicBezTo>
                        <a:pt x="49" y="486"/>
                        <a:pt x="54" y="460"/>
                        <a:pt x="63" y="416"/>
                      </a:cubicBezTo>
                      <a:cubicBezTo>
                        <a:pt x="69" y="384"/>
                        <a:pt x="69" y="384"/>
                        <a:pt x="69" y="384"/>
                      </a:cubicBezTo>
                      <a:cubicBezTo>
                        <a:pt x="79" y="327"/>
                        <a:pt x="91" y="241"/>
                        <a:pt x="85" y="154"/>
                      </a:cubicBezTo>
                      <a:cubicBezTo>
                        <a:pt x="81" y="105"/>
                        <a:pt x="70" y="69"/>
                        <a:pt x="62" y="44"/>
                      </a:cubicBezTo>
                      <a:cubicBezTo>
                        <a:pt x="56" y="25"/>
                        <a:pt x="50" y="11"/>
                        <a:pt x="51" y="0"/>
                      </a:cubicBezTo>
                      <a:cubicBezTo>
                        <a:pt x="67" y="1"/>
                        <a:pt x="67" y="1"/>
                        <a:pt x="67" y="1"/>
                      </a:cubicBezTo>
                      <a:cubicBezTo>
                        <a:pt x="66" y="9"/>
                        <a:pt x="68" y="23"/>
                        <a:pt x="73" y="40"/>
                      </a:cubicBezTo>
                      <a:cubicBezTo>
                        <a:pt x="82" y="66"/>
                        <a:pt x="90" y="102"/>
                        <a:pt x="93" y="153"/>
                      </a:cubicBezTo>
                      <a:cubicBezTo>
                        <a:pt x="100" y="241"/>
                        <a:pt x="88" y="330"/>
                        <a:pt x="77" y="388"/>
                      </a:cubicBezTo>
                      <a:cubicBezTo>
                        <a:pt x="71" y="420"/>
                        <a:pt x="71" y="420"/>
                        <a:pt x="71" y="420"/>
                      </a:cubicBezTo>
                      <a:cubicBezTo>
                        <a:pt x="63" y="463"/>
                        <a:pt x="57" y="489"/>
                        <a:pt x="58" y="513"/>
                      </a:cubicBezTo>
                      <a:cubicBezTo>
                        <a:pt x="61" y="554"/>
                        <a:pt x="77" y="565"/>
                        <a:pt x="91" y="577"/>
                      </a:cubicBezTo>
                      <a:cubicBezTo>
                        <a:pt x="97" y="583"/>
                        <a:pt x="102" y="589"/>
                        <a:pt x="108" y="597"/>
                      </a:cubicBezTo>
                      <a:cubicBezTo>
                        <a:pt x="109" y="599"/>
                        <a:pt x="110" y="601"/>
                        <a:pt x="111" y="602"/>
                      </a:cubicBezTo>
                      <a:cubicBezTo>
                        <a:pt x="112" y="604"/>
                        <a:pt x="119" y="612"/>
                        <a:pt x="120" y="613"/>
                      </a:cubicBezTo>
                      <a:cubicBezTo>
                        <a:pt x="124" y="616"/>
                        <a:pt x="129" y="619"/>
                        <a:pt x="135" y="620"/>
                      </a:cubicBezTo>
                      <a:cubicBezTo>
                        <a:pt x="135" y="624"/>
                        <a:pt x="135" y="624"/>
                        <a:pt x="135" y="624"/>
                      </a:cubicBezTo>
                      <a:cubicBezTo>
                        <a:pt x="125" y="621"/>
                        <a:pt x="119" y="622"/>
                        <a:pt x="115" y="617"/>
                      </a:cubicBezTo>
                      <a:cubicBezTo>
                        <a:pt x="115" y="617"/>
                        <a:pt x="115" y="617"/>
                        <a:pt x="114" y="617"/>
                      </a:cubicBezTo>
                      <a:cubicBezTo>
                        <a:pt x="114" y="618"/>
                        <a:pt x="110" y="621"/>
                        <a:pt x="109" y="622"/>
                      </a:cubicBezTo>
                      <a:cubicBezTo>
                        <a:pt x="114" y="626"/>
                        <a:pt x="120" y="630"/>
                        <a:pt x="124" y="635"/>
                      </a:cubicBezTo>
                      <a:cubicBezTo>
                        <a:pt x="121" y="639"/>
                        <a:pt x="121" y="639"/>
                        <a:pt x="121" y="639"/>
                      </a:cubicBezTo>
                      <a:cubicBezTo>
                        <a:pt x="116" y="633"/>
                        <a:pt x="107" y="631"/>
                        <a:pt x="101" y="628"/>
                      </a:cubicBezTo>
                      <a:cubicBezTo>
                        <a:pt x="99" y="629"/>
                        <a:pt x="96" y="630"/>
                        <a:pt x="94" y="631"/>
                      </a:cubicBezTo>
                      <a:cubicBezTo>
                        <a:pt x="93" y="631"/>
                        <a:pt x="93" y="633"/>
                        <a:pt x="94" y="633"/>
                      </a:cubicBezTo>
                      <a:cubicBezTo>
                        <a:pt x="98" y="637"/>
                        <a:pt x="103" y="641"/>
                        <a:pt x="105" y="648"/>
                      </a:cubicBezTo>
                      <a:cubicBezTo>
                        <a:pt x="101" y="649"/>
                        <a:pt x="101" y="649"/>
                        <a:pt x="101" y="649"/>
                      </a:cubicBezTo>
                      <a:cubicBezTo>
                        <a:pt x="98" y="640"/>
                        <a:pt x="87" y="638"/>
                        <a:pt x="79" y="634"/>
                      </a:cubicBezTo>
                      <a:cubicBezTo>
                        <a:pt x="78" y="634"/>
                        <a:pt x="77" y="635"/>
                        <a:pt x="76" y="635"/>
                      </a:cubicBezTo>
                      <a:cubicBezTo>
                        <a:pt x="75" y="635"/>
                        <a:pt x="74" y="636"/>
                        <a:pt x="75" y="637"/>
                      </a:cubicBezTo>
                      <a:cubicBezTo>
                        <a:pt x="79" y="642"/>
                        <a:pt x="82" y="648"/>
                        <a:pt x="82" y="656"/>
                      </a:cubicBezTo>
                      <a:cubicBezTo>
                        <a:pt x="78" y="656"/>
                        <a:pt x="78" y="656"/>
                        <a:pt x="78" y="656"/>
                      </a:cubicBezTo>
                      <a:cubicBezTo>
                        <a:pt x="78" y="648"/>
                        <a:pt x="68" y="639"/>
                        <a:pt x="65" y="638"/>
                      </a:cubicBezTo>
                      <a:cubicBezTo>
                        <a:pt x="62" y="637"/>
                        <a:pt x="54" y="639"/>
                        <a:pt x="54" y="639"/>
                      </a:cubicBezTo>
                      <a:cubicBezTo>
                        <a:pt x="51" y="640"/>
                        <a:pt x="48" y="640"/>
                        <a:pt x="45" y="641"/>
                      </a:cubicBezTo>
                      <a:cubicBezTo>
                        <a:pt x="40" y="641"/>
                        <a:pt x="38" y="645"/>
                        <a:pt x="38" y="645"/>
                      </a:cubicBezTo>
                      <a:cubicBezTo>
                        <a:pt x="38" y="651"/>
                        <a:pt x="36" y="657"/>
                        <a:pt x="35" y="663"/>
                      </a:cubicBezTo>
                      <a:cubicBezTo>
                        <a:pt x="30" y="663"/>
                        <a:pt x="30" y="663"/>
                        <a:pt x="30" y="663"/>
                      </a:cubicBezTo>
                      <a:cubicBezTo>
                        <a:pt x="30" y="657"/>
                        <a:pt x="30" y="651"/>
                        <a:pt x="30" y="645"/>
                      </a:cubicBezTo>
                      <a:cubicBezTo>
                        <a:pt x="30" y="645"/>
                        <a:pt x="31" y="641"/>
                        <a:pt x="27" y="640"/>
                      </a:cubicBezTo>
                      <a:cubicBezTo>
                        <a:pt x="22" y="639"/>
                        <a:pt x="18" y="638"/>
                        <a:pt x="15" y="635"/>
                      </a:cubicBezTo>
                      <a:cubicBezTo>
                        <a:pt x="5" y="627"/>
                        <a:pt x="5" y="615"/>
                        <a:pt x="5" y="596"/>
                      </a:cubicBezTo>
                      <a:cubicBezTo>
                        <a:pt x="5" y="584"/>
                        <a:pt x="5" y="584"/>
                        <a:pt x="5" y="584"/>
                      </a:cubicBezTo>
                      <a:cubicBezTo>
                        <a:pt x="3" y="569"/>
                        <a:pt x="0" y="552"/>
                        <a:pt x="1" y="539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17" name="Freeform 362"/>
                <p:cNvSpPr>
                  <a:spLocks/>
                </p:cNvSpPr>
                <p:nvPr/>
              </p:nvSpPr>
              <p:spPr bwMode="auto">
                <a:xfrm>
                  <a:off x="1748" y="1387"/>
                  <a:ext cx="179" cy="786"/>
                </a:xfrm>
                <a:custGeom>
                  <a:avLst/>
                  <a:gdLst>
                    <a:gd name="T0" fmla="*/ 562 w 137"/>
                    <a:gd name="T1" fmla="*/ 1518 h 582"/>
                    <a:gd name="T2" fmla="*/ 606 w 137"/>
                    <a:gd name="T3" fmla="*/ 2072 h 582"/>
                    <a:gd name="T4" fmla="*/ 662 w 137"/>
                    <a:gd name="T5" fmla="*/ 2565 h 582"/>
                    <a:gd name="T6" fmla="*/ 668 w 137"/>
                    <a:gd name="T7" fmla="*/ 3139 h 582"/>
                    <a:gd name="T8" fmla="*/ 656 w 137"/>
                    <a:gd name="T9" fmla="*/ 3528 h 582"/>
                    <a:gd name="T10" fmla="*/ 611 w 137"/>
                    <a:gd name="T11" fmla="*/ 3533 h 582"/>
                    <a:gd name="T12" fmla="*/ 606 w 137"/>
                    <a:gd name="T13" fmla="*/ 3139 h 582"/>
                    <a:gd name="T14" fmla="*/ 600 w 137"/>
                    <a:gd name="T15" fmla="*/ 2585 h 582"/>
                    <a:gd name="T16" fmla="*/ 547 w 137"/>
                    <a:gd name="T17" fmla="*/ 2076 h 582"/>
                    <a:gd name="T18" fmla="*/ 502 w 137"/>
                    <a:gd name="T19" fmla="*/ 1525 h 582"/>
                    <a:gd name="T20" fmla="*/ 0 w 137"/>
                    <a:gd name="T21" fmla="*/ 63 h 582"/>
                    <a:gd name="T22" fmla="*/ 29 w 137"/>
                    <a:gd name="T23" fmla="*/ 0 h 582"/>
                    <a:gd name="T24" fmla="*/ 562 w 137"/>
                    <a:gd name="T25" fmla="*/ 1518 h 58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7" h="582">
                      <a:moveTo>
                        <a:pt x="113" y="250"/>
                      </a:moveTo>
                      <a:cubicBezTo>
                        <a:pt x="122" y="341"/>
                        <a:pt x="122" y="341"/>
                        <a:pt x="122" y="341"/>
                      </a:cubicBezTo>
                      <a:cubicBezTo>
                        <a:pt x="126" y="380"/>
                        <a:pt x="127" y="399"/>
                        <a:pt x="133" y="423"/>
                      </a:cubicBezTo>
                      <a:cubicBezTo>
                        <a:pt x="137" y="447"/>
                        <a:pt x="136" y="483"/>
                        <a:pt x="134" y="517"/>
                      </a:cubicBezTo>
                      <a:cubicBezTo>
                        <a:pt x="133" y="540"/>
                        <a:pt x="131" y="562"/>
                        <a:pt x="132" y="581"/>
                      </a:cubicBezTo>
                      <a:cubicBezTo>
                        <a:pt x="123" y="582"/>
                        <a:pt x="123" y="582"/>
                        <a:pt x="123" y="582"/>
                      </a:cubicBezTo>
                      <a:cubicBezTo>
                        <a:pt x="122" y="563"/>
                        <a:pt x="121" y="540"/>
                        <a:pt x="122" y="517"/>
                      </a:cubicBezTo>
                      <a:cubicBezTo>
                        <a:pt x="124" y="483"/>
                        <a:pt x="125" y="448"/>
                        <a:pt x="121" y="426"/>
                      </a:cubicBezTo>
                      <a:cubicBezTo>
                        <a:pt x="116" y="401"/>
                        <a:pt x="114" y="381"/>
                        <a:pt x="110" y="342"/>
                      </a:cubicBezTo>
                      <a:cubicBezTo>
                        <a:pt x="101" y="251"/>
                        <a:pt x="101" y="251"/>
                        <a:pt x="101" y="251"/>
                      </a:cubicBezTo>
                      <a:cubicBezTo>
                        <a:pt x="89" y="144"/>
                        <a:pt x="32" y="30"/>
                        <a:pt x="0" y="1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0" y="21"/>
                        <a:pt x="101" y="139"/>
                        <a:pt x="113" y="25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18" name="Freeform 363"/>
                <p:cNvSpPr>
                  <a:spLocks/>
                </p:cNvSpPr>
                <p:nvPr/>
              </p:nvSpPr>
              <p:spPr bwMode="auto">
                <a:xfrm>
                  <a:off x="1909" y="1961"/>
                  <a:ext cx="76" cy="435"/>
                </a:xfrm>
                <a:custGeom>
                  <a:avLst/>
                  <a:gdLst>
                    <a:gd name="T0" fmla="*/ 223 w 59"/>
                    <a:gd name="T1" fmla="*/ 1959 h 322"/>
                    <a:gd name="T2" fmla="*/ 188 w 59"/>
                    <a:gd name="T3" fmla="*/ 1832 h 322"/>
                    <a:gd name="T4" fmla="*/ 106 w 59"/>
                    <a:gd name="T5" fmla="*/ 989 h 322"/>
                    <a:gd name="T6" fmla="*/ 111 w 59"/>
                    <a:gd name="T7" fmla="*/ 796 h 322"/>
                    <a:gd name="T8" fmla="*/ 0 w 59"/>
                    <a:gd name="T9" fmla="*/ 41 h 322"/>
                    <a:gd name="T10" fmla="*/ 31 w 59"/>
                    <a:gd name="T11" fmla="*/ 0 h 322"/>
                    <a:gd name="T12" fmla="*/ 156 w 59"/>
                    <a:gd name="T13" fmla="*/ 796 h 322"/>
                    <a:gd name="T14" fmla="*/ 151 w 59"/>
                    <a:gd name="T15" fmla="*/ 989 h 322"/>
                    <a:gd name="T16" fmla="*/ 227 w 59"/>
                    <a:gd name="T17" fmla="*/ 1812 h 322"/>
                    <a:gd name="T18" fmla="*/ 269 w 59"/>
                    <a:gd name="T19" fmla="*/ 1935 h 3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9" h="322">
                      <a:moveTo>
                        <a:pt x="49" y="322"/>
                      </a:moveTo>
                      <a:cubicBezTo>
                        <a:pt x="41" y="301"/>
                        <a:pt x="41" y="301"/>
                        <a:pt x="41" y="301"/>
                      </a:cubicBezTo>
                      <a:cubicBezTo>
                        <a:pt x="25" y="259"/>
                        <a:pt x="23" y="208"/>
                        <a:pt x="23" y="163"/>
                      </a:cubicBezTo>
                      <a:cubicBezTo>
                        <a:pt x="23" y="153"/>
                        <a:pt x="23" y="142"/>
                        <a:pt x="24" y="131"/>
                      </a:cubicBezTo>
                      <a:cubicBezTo>
                        <a:pt x="26" y="87"/>
                        <a:pt x="29" y="36"/>
                        <a:pt x="0" y="7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9" y="32"/>
                        <a:pt x="37" y="85"/>
                        <a:pt x="34" y="131"/>
                      </a:cubicBezTo>
                      <a:cubicBezTo>
                        <a:pt x="33" y="143"/>
                        <a:pt x="33" y="154"/>
                        <a:pt x="33" y="163"/>
                      </a:cubicBezTo>
                      <a:cubicBezTo>
                        <a:pt x="33" y="207"/>
                        <a:pt x="35" y="257"/>
                        <a:pt x="50" y="298"/>
                      </a:cubicBezTo>
                      <a:cubicBezTo>
                        <a:pt x="59" y="318"/>
                        <a:pt x="59" y="318"/>
                        <a:pt x="59" y="318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19" name="Freeform 364"/>
                <p:cNvSpPr>
                  <a:spLocks/>
                </p:cNvSpPr>
                <p:nvPr/>
              </p:nvSpPr>
              <p:spPr bwMode="auto">
                <a:xfrm>
                  <a:off x="1825" y="1918"/>
                  <a:ext cx="73" cy="396"/>
                </a:xfrm>
                <a:custGeom>
                  <a:avLst/>
                  <a:gdLst>
                    <a:gd name="T0" fmla="*/ 231 w 56"/>
                    <a:gd name="T1" fmla="*/ 1784 h 293"/>
                    <a:gd name="T2" fmla="*/ 85 w 56"/>
                    <a:gd name="T3" fmla="*/ 142 h 293"/>
                    <a:gd name="T4" fmla="*/ 86 w 56"/>
                    <a:gd name="T5" fmla="*/ 86 h 293"/>
                    <a:gd name="T6" fmla="*/ 102 w 56"/>
                    <a:gd name="T7" fmla="*/ 0 h 293"/>
                    <a:gd name="T8" fmla="*/ 146 w 56"/>
                    <a:gd name="T9" fmla="*/ 16 h 293"/>
                    <a:gd name="T10" fmla="*/ 139 w 56"/>
                    <a:gd name="T11" fmla="*/ 100 h 293"/>
                    <a:gd name="T12" fmla="*/ 133 w 56"/>
                    <a:gd name="T13" fmla="*/ 157 h 293"/>
                    <a:gd name="T14" fmla="*/ 275 w 56"/>
                    <a:gd name="T15" fmla="*/ 1768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6" h="293">
                      <a:moveTo>
                        <a:pt x="47" y="293"/>
                      </a:moveTo>
                      <a:cubicBezTo>
                        <a:pt x="10" y="196"/>
                        <a:pt x="0" y="108"/>
                        <a:pt x="17" y="2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9" y="10"/>
                        <a:pt x="20" y="5"/>
                        <a:pt x="21" y="0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9" y="7"/>
                        <a:pt x="29" y="11"/>
                        <a:pt x="28" y="16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cubicBezTo>
                        <a:pt x="10" y="108"/>
                        <a:pt x="20" y="194"/>
                        <a:pt x="56" y="29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20" name="Freeform 365"/>
                <p:cNvSpPr>
                  <a:spLocks/>
                </p:cNvSpPr>
                <p:nvPr/>
              </p:nvSpPr>
              <p:spPr bwMode="auto">
                <a:xfrm>
                  <a:off x="1875" y="2164"/>
                  <a:ext cx="109" cy="294"/>
                </a:xfrm>
                <a:custGeom>
                  <a:avLst/>
                  <a:gdLst>
                    <a:gd name="T0" fmla="*/ 175 w 84"/>
                    <a:gd name="T1" fmla="*/ 635 h 218"/>
                    <a:gd name="T2" fmla="*/ 174 w 84"/>
                    <a:gd name="T3" fmla="*/ 619 h 218"/>
                    <a:gd name="T4" fmla="*/ 126 w 84"/>
                    <a:gd name="T5" fmla="*/ 266 h 218"/>
                    <a:gd name="T6" fmla="*/ 112 w 84"/>
                    <a:gd name="T7" fmla="*/ 255 h 218"/>
                    <a:gd name="T8" fmla="*/ 97 w 84"/>
                    <a:gd name="T9" fmla="*/ 276 h 218"/>
                    <a:gd name="T10" fmla="*/ 38 w 84"/>
                    <a:gd name="T11" fmla="*/ 476 h 218"/>
                    <a:gd name="T12" fmla="*/ 0 w 84"/>
                    <a:gd name="T13" fmla="*/ 449 h 218"/>
                    <a:gd name="T14" fmla="*/ 66 w 84"/>
                    <a:gd name="T15" fmla="*/ 245 h 218"/>
                    <a:gd name="T16" fmla="*/ 119 w 84"/>
                    <a:gd name="T17" fmla="*/ 104 h 218"/>
                    <a:gd name="T18" fmla="*/ 125 w 84"/>
                    <a:gd name="T19" fmla="*/ 0 h 218"/>
                    <a:gd name="T20" fmla="*/ 162 w 84"/>
                    <a:gd name="T21" fmla="*/ 1 h 218"/>
                    <a:gd name="T22" fmla="*/ 160 w 84"/>
                    <a:gd name="T23" fmla="*/ 30 h 218"/>
                    <a:gd name="T24" fmla="*/ 164 w 84"/>
                    <a:gd name="T25" fmla="*/ 30 h 218"/>
                    <a:gd name="T26" fmla="*/ 162 w 84"/>
                    <a:gd name="T27" fmla="*/ 169 h 218"/>
                    <a:gd name="T28" fmla="*/ 210 w 84"/>
                    <a:gd name="T29" fmla="*/ 606 h 218"/>
                    <a:gd name="T30" fmla="*/ 213 w 84"/>
                    <a:gd name="T31" fmla="*/ 626 h 218"/>
                    <a:gd name="T32" fmla="*/ 284 w 84"/>
                    <a:gd name="T33" fmla="*/ 873 h 218"/>
                    <a:gd name="T34" fmla="*/ 332 w 84"/>
                    <a:gd name="T35" fmla="*/ 931 h 218"/>
                    <a:gd name="T36" fmla="*/ 400 w 84"/>
                    <a:gd name="T37" fmla="*/ 1060 h 218"/>
                    <a:gd name="T38" fmla="*/ 380 w 84"/>
                    <a:gd name="T39" fmla="*/ 1071 h 218"/>
                    <a:gd name="T40" fmla="*/ 323 w 84"/>
                    <a:gd name="T41" fmla="*/ 997 h 218"/>
                    <a:gd name="T42" fmla="*/ 301 w 84"/>
                    <a:gd name="T43" fmla="*/ 1003 h 218"/>
                    <a:gd name="T44" fmla="*/ 287 w 84"/>
                    <a:gd name="T45" fmla="*/ 1084 h 218"/>
                    <a:gd name="T46" fmla="*/ 221 w 84"/>
                    <a:gd name="T47" fmla="*/ 1188 h 218"/>
                    <a:gd name="T48" fmla="*/ 191 w 84"/>
                    <a:gd name="T49" fmla="*/ 1207 h 218"/>
                    <a:gd name="T50" fmla="*/ 175 w 84"/>
                    <a:gd name="T51" fmla="*/ 1226 h 218"/>
                    <a:gd name="T52" fmla="*/ 108 w 84"/>
                    <a:gd name="T53" fmla="*/ 1310 h 218"/>
                    <a:gd name="T54" fmla="*/ 83 w 84"/>
                    <a:gd name="T55" fmla="*/ 1293 h 218"/>
                    <a:gd name="T56" fmla="*/ 154 w 84"/>
                    <a:gd name="T57" fmla="*/ 1191 h 218"/>
                    <a:gd name="T58" fmla="*/ 164 w 84"/>
                    <a:gd name="T59" fmla="*/ 1175 h 218"/>
                    <a:gd name="T60" fmla="*/ 197 w 84"/>
                    <a:gd name="T61" fmla="*/ 1141 h 218"/>
                    <a:gd name="T62" fmla="*/ 256 w 84"/>
                    <a:gd name="T63" fmla="*/ 1064 h 218"/>
                    <a:gd name="T64" fmla="*/ 260 w 84"/>
                    <a:gd name="T65" fmla="*/ 998 h 218"/>
                    <a:gd name="T66" fmla="*/ 270 w 84"/>
                    <a:gd name="T67" fmla="*/ 956 h 218"/>
                    <a:gd name="T68" fmla="*/ 260 w 84"/>
                    <a:gd name="T69" fmla="*/ 920 h 218"/>
                    <a:gd name="T70" fmla="*/ 256 w 84"/>
                    <a:gd name="T71" fmla="*/ 901 h 218"/>
                    <a:gd name="T72" fmla="*/ 175 w 84"/>
                    <a:gd name="T73" fmla="*/ 635 h 21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84" h="218">
                      <a:moveTo>
                        <a:pt x="37" y="105"/>
                      </a:moveTo>
                      <a:cubicBezTo>
                        <a:pt x="36" y="103"/>
                        <a:pt x="36" y="103"/>
                        <a:pt x="36" y="103"/>
                      </a:cubicBezTo>
                      <a:cubicBezTo>
                        <a:pt x="33" y="86"/>
                        <a:pt x="29" y="65"/>
                        <a:pt x="27" y="44"/>
                      </a:cubicBezTo>
                      <a:cubicBezTo>
                        <a:pt x="27" y="41"/>
                        <a:pt x="24" y="40"/>
                        <a:pt x="23" y="42"/>
                      </a:cubicBezTo>
                      <a:cubicBezTo>
                        <a:pt x="22" y="43"/>
                        <a:pt x="21" y="44"/>
                        <a:pt x="21" y="46"/>
                      </a:cubicBezTo>
                      <a:cubicBezTo>
                        <a:pt x="15" y="56"/>
                        <a:pt x="6" y="66"/>
                        <a:pt x="8" y="79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1" y="62"/>
                        <a:pt x="7" y="52"/>
                        <a:pt x="14" y="41"/>
                      </a:cubicBezTo>
                      <a:cubicBezTo>
                        <a:pt x="19" y="34"/>
                        <a:pt x="23" y="26"/>
                        <a:pt x="25" y="17"/>
                      </a:cubicBezTo>
                      <a:cubicBezTo>
                        <a:pt x="25" y="12"/>
                        <a:pt x="25" y="6"/>
                        <a:pt x="26" y="0"/>
                      </a:cubicBezTo>
                      <a:cubicBezTo>
                        <a:pt x="34" y="1"/>
                        <a:pt x="34" y="1"/>
                        <a:pt x="34" y="1"/>
                      </a:cubicBezTo>
                      <a:cubicBezTo>
                        <a:pt x="34" y="2"/>
                        <a:pt x="34" y="3"/>
                        <a:pt x="33" y="5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5" y="9"/>
                        <a:pt x="34" y="22"/>
                        <a:pt x="34" y="28"/>
                      </a:cubicBezTo>
                      <a:cubicBezTo>
                        <a:pt x="35" y="56"/>
                        <a:pt x="40" y="79"/>
                        <a:pt x="44" y="101"/>
                      </a:cubicBezTo>
                      <a:cubicBezTo>
                        <a:pt x="45" y="104"/>
                        <a:pt x="45" y="104"/>
                        <a:pt x="45" y="104"/>
                      </a:cubicBezTo>
                      <a:cubicBezTo>
                        <a:pt x="48" y="120"/>
                        <a:pt x="50" y="132"/>
                        <a:pt x="59" y="145"/>
                      </a:cubicBezTo>
                      <a:cubicBezTo>
                        <a:pt x="61" y="148"/>
                        <a:pt x="65" y="151"/>
                        <a:pt x="69" y="155"/>
                      </a:cubicBezTo>
                      <a:cubicBezTo>
                        <a:pt x="75" y="161"/>
                        <a:pt x="82" y="167"/>
                        <a:pt x="84" y="176"/>
                      </a:cubicBezTo>
                      <a:cubicBezTo>
                        <a:pt x="79" y="178"/>
                        <a:pt x="79" y="178"/>
                        <a:pt x="79" y="178"/>
                      </a:cubicBezTo>
                      <a:cubicBezTo>
                        <a:pt x="78" y="174"/>
                        <a:pt x="72" y="169"/>
                        <a:pt x="68" y="165"/>
                      </a:cubicBezTo>
                      <a:cubicBezTo>
                        <a:pt x="67" y="164"/>
                        <a:pt x="63" y="164"/>
                        <a:pt x="63" y="167"/>
                      </a:cubicBezTo>
                      <a:cubicBezTo>
                        <a:pt x="62" y="171"/>
                        <a:pt x="62" y="175"/>
                        <a:pt x="60" y="180"/>
                      </a:cubicBezTo>
                      <a:cubicBezTo>
                        <a:pt x="57" y="189"/>
                        <a:pt x="52" y="192"/>
                        <a:pt x="46" y="197"/>
                      </a:cubicBezTo>
                      <a:cubicBezTo>
                        <a:pt x="40" y="201"/>
                        <a:pt x="40" y="201"/>
                        <a:pt x="40" y="201"/>
                      </a:cubicBezTo>
                      <a:cubicBezTo>
                        <a:pt x="37" y="204"/>
                        <a:pt x="37" y="204"/>
                        <a:pt x="37" y="204"/>
                      </a:cubicBezTo>
                      <a:cubicBezTo>
                        <a:pt x="32" y="208"/>
                        <a:pt x="24" y="214"/>
                        <a:pt x="22" y="218"/>
                      </a:cubicBezTo>
                      <a:cubicBezTo>
                        <a:pt x="17" y="215"/>
                        <a:pt x="17" y="215"/>
                        <a:pt x="17" y="215"/>
                      </a:cubicBezTo>
                      <a:cubicBezTo>
                        <a:pt x="19" y="209"/>
                        <a:pt x="26" y="203"/>
                        <a:pt x="32" y="198"/>
                      </a:cubicBezTo>
                      <a:cubicBezTo>
                        <a:pt x="35" y="195"/>
                        <a:pt x="35" y="195"/>
                        <a:pt x="35" y="195"/>
                      </a:cubicBezTo>
                      <a:cubicBezTo>
                        <a:pt x="35" y="195"/>
                        <a:pt x="41" y="190"/>
                        <a:pt x="41" y="190"/>
                      </a:cubicBezTo>
                      <a:cubicBezTo>
                        <a:pt x="46" y="186"/>
                        <a:pt x="50" y="184"/>
                        <a:pt x="53" y="177"/>
                      </a:cubicBezTo>
                      <a:cubicBezTo>
                        <a:pt x="54" y="173"/>
                        <a:pt x="54" y="170"/>
                        <a:pt x="55" y="166"/>
                      </a:cubicBezTo>
                      <a:cubicBezTo>
                        <a:pt x="55" y="164"/>
                        <a:pt x="56" y="162"/>
                        <a:pt x="56" y="159"/>
                      </a:cubicBezTo>
                      <a:cubicBezTo>
                        <a:pt x="57" y="158"/>
                        <a:pt x="56" y="153"/>
                        <a:pt x="55" y="153"/>
                      </a:cubicBezTo>
                      <a:cubicBezTo>
                        <a:pt x="54" y="152"/>
                        <a:pt x="53" y="151"/>
                        <a:pt x="53" y="150"/>
                      </a:cubicBezTo>
                      <a:cubicBezTo>
                        <a:pt x="42" y="135"/>
                        <a:pt x="40" y="121"/>
                        <a:pt x="37" y="105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21" name="Freeform 366"/>
                <p:cNvSpPr>
                  <a:spLocks/>
                </p:cNvSpPr>
                <p:nvPr/>
              </p:nvSpPr>
              <p:spPr bwMode="auto">
                <a:xfrm>
                  <a:off x="1820" y="1622"/>
                  <a:ext cx="55" cy="129"/>
                </a:xfrm>
                <a:custGeom>
                  <a:avLst/>
                  <a:gdLst>
                    <a:gd name="T0" fmla="*/ 210 w 42"/>
                    <a:gd name="T1" fmla="*/ 228 h 95"/>
                    <a:gd name="T2" fmla="*/ 210 w 42"/>
                    <a:gd name="T3" fmla="*/ 335 h 95"/>
                    <a:gd name="T4" fmla="*/ 190 w 42"/>
                    <a:gd name="T5" fmla="*/ 596 h 95"/>
                    <a:gd name="T6" fmla="*/ 151 w 42"/>
                    <a:gd name="T7" fmla="*/ 596 h 95"/>
                    <a:gd name="T8" fmla="*/ 50 w 42"/>
                    <a:gd name="T9" fmla="*/ 310 h 95"/>
                    <a:gd name="T10" fmla="*/ 0 w 42"/>
                    <a:gd name="T11" fmla="*/ 210 h 95"/>
                    <a:gd name="T12" fmla="*/ 28 w 42"/>
                    <a:gd name="T13" fmla="*/ 153 h 95"/>
                    <a:gd name="T14" fmla="*/ 50 w 42"/>
                    <a:gd name="T15" fmla="*/ 220 h 95"/>
                    <a:gd name="T16" fmla="*/ 85 w 42"/>
                    <a:gd name="T17" fmla="*/ 274 h 95"/>
                    <a:gd name="T18" fmla="*/ 151 w 42"/>
                    <a:gd name="T19" fmla="*/ 416 h 95"/>
                    <a:gd name="T20" fmla="*/ 165 w 42"/>
                    <a:gd name="T21" fmla="*/ 401 h 95"/>
                    <a:gd name="T22" fmla="*/ 165 w 42"/>
                    <a:gd name="T23" fmla="*/ 335 h 95"/>
                    <a:gd name="T24" fmla="*/ 161 w 42"/>
                    <a:gd name="T25" fmla="*/ 263 h 95"/>
                    <a:gd name="T26" fmla="*/ 165 w 42"/>
                    <a:gd name="T27" fmla="*/ 220 h 95"/>
                    <a:gd name="T28" fmla="*/ 165 w 42"/>
                    <a:gd name="T29" fmla="*/ 125 h 95"/>
                    <a:gd name="T30" fmla="*/ 161 w 42"/>
                    <a:gd name="T31" fmla="*/ 1 h 95"/>
                    <a:gd name="T32" fmla="*/ 200 w 42"/>
                    <a:gd name="T33" fmla="*/ 0 h 95"/>
                    <a:gd name="T34" fmla="*/ 210 w 42"/>
                    <a:gd name="T35" fmla="*/ 228 h 9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2" h="95">
                      <a:moveTo>
                        <a:pt x="41" y="36"/>
                      </a:moveTo>
                      <a:cubicBezTo>
                        <a:pt x="40" y="41"/>
                        <a:pt x="40" y="47"/>
                        <a:pt x="41" y="54"/>
                      </a:cubicBezTo>
                      <a:cubicBezTo>
                        <a:pt x="41" y="68"/>
                        <a:pt x="39" y="79"/>
                        <a:pt x="38" y="95"/>
                      </a:cubicBezTo>
                      <a:cubicBezTo>
                        <a:pt x="30" y="95"/>
                        <a:pt x="30" y="95"/>
                        <a:pt x="30" y="95"/>
                      </a:cubicBezTo>
                      <a:cubicBezTo>
                        <a:pt x="29" y="79"/>
                        <a:pt x="20" y="63"/>
                        <a:pt x="10" y="49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5" y="24"/>
                        <a:pt x="6" y="30"/>
                        <a:pt x="10" y="35"/>
                      </a:cubicBezTo>
                      <a:cubicBezTo>
                        <a:pt x="14" y="40"/>
                        <a:pt x="17" y="44"/>
                        <a:pt x="17" y="44"/>
                      </a:cubicBezTo>
                      <a:cubicBezTo>
                        <a:pt x="21" y="51"/>
                        <a:pt x="27" y="58"/>
                        <a:pt x="30" y="66"/>
                      </a:cubicBezTo>
                      <a:cubicBezTo>
                        <a:pt x="31" y="68"/>
                        <a:pt x="33" y="66"/>
                        <a:pt x="33" y="64"/>
                      </a:cubicBezTo>
                      <a:cubicBezTo>
                        <a:pt x="33" y="60"/>
                        <a:pt x="33" y="58"/>
                        <a:pt x="33" y="54"/>
                      </a:cubicBezTo>
                      <a:cubicBezTo>
                        <a:pt x="33" y="50"/>
                        <a:pt x="32" y="46"/>
                        <a:pt x="32" y="42"/>
                      </a:cubicBezTo>
                      <a:cubicBezTo>
                        <a:pt x="32" y="40"/>
                        <a:pt x="32" y="37"/>
                        <a:pt x="33" y="35"/>
                      </a:cubicBezTo>
                      <a:cubicBezTo>
                        <a:pt x="33" y="30"/>
                        <a:pt x="33" y="25"/>
                        <a:pt x="33" y="20"/>
                      </a:cubicBezTo>
                      <a:cubicBezTo>
                        <a:pt x="33" y="14"/>
                        <a:pt x="33" y="7"/>
                        <a:pt x="32" y="1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2" y="12"/>
                        <a:pt x="41" y="24"/>
                        <a:pt x="41" y="36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22" name="Freeform 367"/>
                <p:cNvSpPr>
                  <a:spLocks/>
                </p:cNvSpPr>
                <p:nvPr/>
              </p:nvSpPr>
              <p:spPr bwMode="auto">
                <a:xfrm>
                  <a:off x="1858" y="1737"/>
                  <a:ext cx="30" cy="157"/>
                </a:xfrm>
                <a:custGeom>
                  <a:avLst/>
                  <a:gdLst>
                    <a:gd name="T0" fmla="*/ 50 w 23"/>
                    <a:gd name="T1" fmla="*/ 229 h 116"/>
                    <a:gd name="T2" fmla="*/ 51 w 23"/>
                    <a:gd name="T3" fmla="*/ 313 h 116"/>
                    <a:gd name="T4" fmla="*/ 102 w 23"/>
                    <a:gd name="T5" fmla="*/ 673 h 116"/>
                    <a:gd name="T6" fmla="*/ 113 w 23"/>
                    <a:gd name="T7" fmla="*/ 711 h 116"/>
                    <a:gd name="T8" fmla="*/ 97 w 23"/>
                    <a:gd name="T9" fmla="*/ 711 h 116"/>
                    <a:gd name="T10" fmla="*/ 85 w 23"/>
                    <a:gd name="T11" fmla="*/ 673 h 116"/>
                    <a:gd name="T12" fmla="*/ 16 w 23"/>
                    <a:gd name="T13" fmla="*/ 313 h 116"/>
                    <a:gd name="T14" fmla="*/ 12 w 23"/>
                    <a:gd name="T15" fmla="*/ 229 h 116"/>
                    <a:gd name="T16" fmla="*/ 0 w 23"/>
                    <a:gd name="T17" fmla="*/ 1 h 116"/>
                    <a:gd name="T18" fmla="*/ 38 w 23"/>
                    <a:gd name="T19" fmla="*/ 0 h 116"/>
                    <a:gd name="T20" fmla="*/ 50 w 23"/>
                    <a:gd name="T21" fmla="*/ 229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3" h="116">
                      <a:moveTo>
                        <a:pt x="10" y="37"/>
                      </a:moveTo>
                      <a:cubicBezTo>
                        <a:pt x="11" y="51"/>
                        <a:pt x="11" y="51"/>
                        <a:pt x="11" y="51"/>
                      </a:cubicBezTo>
                      <a:cubicBezTo>
                        <a:pt x="11" y="71"/>
                        <a:pt x="16" y="90"/>
                        <a:pt x="21" y="109"/>
                      </a:cubicBezTo>
                      <a:cubicBezTo>
                        <a:pt x="23" y="116"/>
                        <a:pt x="23" y="116"/>
                        <a:pt x="23" y="116"/>
                      </a:cubicBezTo>
                      <a:cubicBezTo>
                        <a:pt x="20" y="116"/>
                        <a:pt x="20" y="116"/>
                        <a:pt x="20" y="116"/>
                      </a:cubicBezTo>
                      <a:cubicBezTo>
                        <a:pt x="17" y="109"/>
                        <a:pt x="17" y="109"/>
                        <a:pt x="17" y="109"/>
                      </a:cubicBezTo>
                      <a:cubicBezTo>
                        <a:pt x="12" y="90"/>
                        <a:pt x="3" y="72"/>
                        <a:pt x="3" y="51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2" y="25"/>
                        <a:pt x="2" y="13"/>
                        <a:pt x="0" y="1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10" y="12"/>
                        <a:pt x="10" y="25"/>
                        <a:pt x="10" y="37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23" name="Freeform 368"/>
                <p:cNvSpPr>
                  <a:spLocks/>
                </p:cNvSpPr>
                <p:nvPr/>
              </p:nvSpPr>
              <p:spPr bwMode="auto">
                <a:xfrm>
                  <a:off x="1322" y="1269"/>
                  <a:ext cx="37" cy="39"/>
                </a:xfrm>
                <a:custGeom>
                  <a:avLst/>
                  <a:gdLst>
                    <a:gd name="T0" fmla="*/ 151 w 28"/>
                    <a:gd name="T1" fmla="*/ 169 h 29"/>
                    <a:gd name="T2" fmla="*/ 123 w 28"/>
                    <a:gd name="T3" fmla="*/ 151 h 29"/>
                    <a:gd name="T4" fmla="*/ 103 w 28"/>
                    <a:gd name="T5" fmla="*/ 65 h 29"/>
                    <a:gd name="T6" fmla="*/ 103 w 28"/>
                    <a:gd name="T7" fmla="*/ 65 h 29"/>
                    <a:gd name="T8" fmla="*/ 135 w 28"/>
                    <a:gd name="T9" fmla="*/ 22 h 29"/>
                    <a:gd name="T10" fmla="*/ 114 w 28"/>
                    <a:gd name="T11" fmla="*/ 0 h 29"/>
                    <a:gd name="T12" fmla="*/ 87 w 28"/>
                    <a:gd name="T13" fmla="*/ 22 h 29"/>
                    <a:gd name="T14" fmla="*/ 59 w 28"/>
                    <a:gd name="T15" fmla="*/ 30 h 29"/>
                    <a:gd name="T16" fmla="*/ 16 w 28"/>
                    <a:gd name="T17" fmla="*/ 0 h 29"/>
                    <a:gd name="T18" fmla="*/ 0 w 28"/>
                    <a:gd name="T19" fmla="*/ 30 h 29"/>
                    <a:gd name="T20" fmla="*/ 49 w 28"/>
                    <a:gd name="T21" fmla="*/ 65 h 29"/>
                    <a:gd name="T22" fmla="*/ 77 w 28"/>
                    <a:gd name="T23" fmla="*/ 117 h 29"/>
                    <a:gd name="T24" fmla="*/ 78 w 28"/>
                    <a:gd name="T25" fmla="*/ 151 h 29"/>
                    <a:gd name="T26" fmla="*/ 59 w 28"/>
                    <a:gd name="T27" fmla="*/ 157 h 2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" h="29">
                      <a:moveTo>
                        <a:pt x="28" y="29"/>
                      </a:moveTo>
                      <a:cubicBezTo>
                        <a:pt x="24" y="29"/>
                        <a:pt x="23" y="25"/>
                        <a:pt x="23" y="25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21" y="9"/>
                        <a:pt x="22" y="6"/>
                        <a:pt x="25" y="4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9" y="1"/>
                        <a:pt x="18" y="3"/>
                        <a:pt x="17" y="4"/>
                      </a:cubicBezTo>
                      <a:cubicBezTo>
                        <a:pt x="16" y="5"/>
                        <a:pt x="12" y="5"/>
                        <a:pt x="11" y="5"/>
                      </a:cubicBezTo>
                      <a:cubicBezTo>
                        <a:pt x="8" y="3"/>
                        <a:pt x="5" y="1"/>
                        <a:pt x="3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3" y="6"/>
                        <a:pt x="6" y="9"/>
                        <a:pt x="9" y="11"/>
                      </a:cubicBezTo>
                      <a:cubicBezTo>
                        <a:pt x="12" y="13"/>
                        <a:pt x="14" y="20"/>
                        <a:pt x="14" y="20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5" y="25"/>
                        <a:pt x="15" y="28"/>
                        <a:pt x="11" y="2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24" name="Freeform 369"/>
                <p:cNvSpPr>
                  <a:spLocks/>
                </p:cNvSpPr>
                <p:nvPr/>
              </p:nvSpPr>
              <p:spPr bwMode="auto">
                <a:xfrm>
                  <a:off x="1198" y="1686"/>
                  <a:ext cx="548" cy="1501"/>
                </a:xfrm>
                <a:custGeom>
                  <a:avLst/>
                  <a:gdLst>
                    <a:gd name="T0" fmla="*/ 2035 w 420"/>
                    <a:gd name="T1" fmla="*/ 3585 h 1112"/>
                    <a:gd name="T2" fmla="*/ 2012 w 420"/>
                    <a:gd name="T3" fmla="*/ 3114 h 1112"/>
                    <a:gd name="T4" fmla="*/ 1988 w 420"/>
                    <a:gd name="T5" fmla="*/ 3111 h 1112"/>
                    <a:gd name="T6" fmla="*/ 2034 w 420"/>
                    <a:gd name="T7" fmla="*/ 3429 h 1112"/>
                    <a:gd name="T8" fmla="*/ 1923 w 420"/>
                    <a:gd name="T9" fmla="*/ 3651 h 1112"/>
                    <a:gd name="T10" fmla="*/ 1733 w 420"/>
                    <a:gd name="T11" fmla="*/ 3538 h 1112"/>
                    <a:gd name="T12" fmla="*/ 1452 w 420"/>
                    <a:gd name="T13" fmla="*/ 2438 h 1112"/>
                    <a:gd name="T14" fmla="*/ 949 w 420"/>
                    <a:gd name="T15" fmla="*/ 1348 h 1112"/>
                    <a:gd name="T16" fmla="*/ 1407 w 420"/>
                    <a:gd name="T17" fmla="*/ 1432 h 1112"/>
                    <a:gd name="T18" fmla="*/ 1412 w 420"/>
                    <a:gd name="T19" fmla="*/ 1348 h 1112"/>
                    <a:gd name="T20" fmla="*/ 1395 w 420"/>
                    <a:gd name="T21" fmla="*/ 1299 h 1112"/>
                    <a:gd name="T22" fmla="*/ 1423 w 420"/>
                    <a:gd name="T23" fmla="*/ 1188 h 1112"/>
                    <a:gd name="T24" fmla="*/ 968 w 420"/>
                    <a:gd name="T25" fmla="*/ 1215 h 1112"/>
                    <a:gd name="T26" fmla="*/ 933 w 420"/>
                    <a:gd name="T27" fmla="*/ 850 h 1112"/>
                    <a:gd name="T28" fmla="*/ 815 w 420"/>
                    <a:gd name="T29" fmla="*/ 860 h 1112"/>
                    <a:gd name="T30" fmla="*/ 797 w 420"/>
                    <a:gd name="T31" fmla="*/ 1280 h 1112"/>
                    <a:gd name="T32" fmla="*/ 519 w 420"/>
                    <a:gd name="T33" fmla="*/ 1251 h 1112"/>
                    <a:gd name="T34" fmla="*/ 523 w 420"/>
                    <a:gd name="T35" fmla="*/ 1319 h 1112"/>
                    <a:gd name="T36" fmla="*/ 497 w 420"/>
                    <a:gd name="T37" fmla="*/ 1416 h 1112"/>
                    <a:gd name="T38" fmla="*/ 806 w 420"/>
                    <a:gd name="T39" fmla="*/ 1355 h 1112"/>
                    <a:gd name="T40" fmla="*/ 744 w 420"/>
                    <a:gd name="T41" fmla="*/ 1973 h 1112"/>
                    <a:gd name="T42" fmla="*/ 211 w 420"/>
                    <a:gd name="T43" fmla="*/ 3635 h 1112"/>
                    <a:gd name="T44" fmla="*/ 78 w 420"/>
                    <a:gd name="T45" fmla="*/ 3566 h 1112"/>
                    <a:gd name="T46" fmla="*/ 78 w 420"/>
                    <a:gd name="T47" fmla="*/ 3249 h 1112"/>
                    <a:gd name="T48" fmla="*/ 60 w 420"/>
                    <a:gd name="T49" fmla="*/ 3057 h 1112"/>
                    <a:gd name="T50" fmla="*/ 12 w 420"/>
                    <a:gd name="T51" fmla="*/ 3429 h 1112"/>
                    <a:gd name="T52" fmla="*/ 46 w 420"/>
                    <a:gd name="T53" fmla="*/ 3931 h 1112"/>
                    <a:gd name="T54" fmla="*/ 97 w 420"/>
                    <a:gd name="T55" fmla="*/ 4793 h 1112"/>
                    <a:gd name="T56" fmla="*/ 111 w 420"/>
                    <a:gd name="T57" fmla="*/ 3788 h 1112"/>
                    <a:gd name="T58" fmla="*/ 301 w 420"/>
                    <a:gd name="T59" fmla="*/ 3678 h 1112"/>
                    <a:gd name="T60" fmla="*/ 474 w 420"/>
                    <a:gd name="T61" fmla="*/ 6574 h 1112"/>
                    <a:gd name="T62" fmla="*/ 552 w 420"/>
                    <a:gd name="T63" fmla="*/ 6568 h 1112"/>
                    <a:gd name="T64" fmla="*/ 504 w 420"/>
                    <a:gd name="T65" fmla="*/ 2897 h 1112"/>
                    <a:gd name="T66" fmla="*/ 648 w 420"/>
                    <a:gd name="T67" fmla="*/ 2885 h 1112"/>
                    <a:gd name="T68" fmla="*/ 939 w 420"/>
                    <a:gd name="T69" fmla="*/ 2002 h 1112"/>
                    <a:gd name="T70" fmla="*/ 1343 w 420"/>
                    <a:gd name="T71" fmla="*/ 2885 h 1112"/>
                    <a:gd name="T72" fmla="*/ 1502 w 420"/>
                    <a:gd name="T73" fmla="*/ 2897 h 1112"/>
                    <a:gd name="T74" fmla="*/ 1521 w 420"/>
                    <a:gd name="T75" fmla="*/ 6568 h 1112"/>
                    <a:gd name="T76" fmla="*/ 1598 w 420"/>
                    <a:gd name="T77" fmla="*/ 6574 h 1112"/>
                    <a:gd name="T78" fmla="*/ 1798 w 420"/>
                    <a:gd name="T79" fmla="*/ 3689 h 1112"/>
                    <a:gd name="T80" fmla="*/ 1970 w 420"/>
                    <a:gd name="T81" fmla="*/ 3781 h 1112"/>
                    <a:gd name="T82" fmla="*/ 1975 w 420"/>
                    <a:gd name="T83" fmla="*/ 4793 h 1112"/>
                    <a:gd name="T84" fmla="*/ 2026 w 420"/>
                    <a:gd name="T85" fmla="*/ 3931 h 111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420" h="1112">
                      <a:moveTo>
                        <a:pt x="411" y="650"/>
                      </a:moveTo>
                      <a:cubicBezTo>
                        <a:pt x="408" y="636"/>
                        <a:pt x="405" y="622"/>
                        <a:pt x="407" y="609"/>
                      </a:cubicBezTo>
                      <a:cubicBezTo>
                        <a:pt x="408" y="603"/>
                        <a:pt x="410" y="598"/>
                        <a:pt x="413" y="593"/>
                      </a:cubicBezTo>
                      <a:cubicBezTo>
                        <a:pt x="417" y="586"/>
                        <a:pt x="418" y="577"/>
                        <a:pt x="418" y="567"/>
                      </a:cubicBezTo>
                      <a:cubicBezTo>
                        <a:pt x="418" y="560"/>
                        <a:pt x="416" y="554"/>
                        <a:pt x="413" y="549"/>
                      </a:cubicBezTo>
                      <a:cubicBezTo>
                        <a:pt x="412" y="544"/>
                        <a:pt x="407" y="522"/>
                        <a:pt x="408" y="515"/>
                      </a:cubicBezTo>
                      <a:cubicBezTo>
                        <a:pt x="408" y="505"/>
                        <a:pt x="408" y="505"/>
                        <a:pt x="408" y="505"/>
                      </a:cubicBezTo>
                      <a:cubicBezTo>
                        <a:pt x="405" y="503"/>
                        <a:pt x="405" y="503"/>
                        <a:pt x="405" y="503"/>
                      </a:cubicBezTo>
                      <a:cubicBezTo>
                        <a:pt x="403" y="514"/>
                        <a:pt x="403" y="514"/>
                        <a:pt x="403" y="514"/>
                      </a:cubicBezTo>
                      <a:cubicBezTo>
                        <a:pt x="402" y="521"/>
                        <a:pt x="404" y="528"/>
                        <a:pt x="404" y="536"/>
                      </a:cubicBezTo>
                      <a:cubicBezTo>
                        <a:pt x="405" y="542"/>
                        <a:pt x="407" y="548"/>
                        <a:pt x="409" y="553"/>
                      </a:cubicBezTo>
                      <a:cubicBezTo>
                        <a:pt x="411" y="558"/>
                        <a:pt x="412" y="563"/>
                        <a:pt x="412" y="567"/>
                      </a:cubicBezTo>
                      <a:cubicBezTo>
                        <a:pt x="412" y="574"/>
                        <a:pt x="406" y="581"/>
                        <a:pt x="402" y="587"/>
                      </a:cubicBezTo>
                      <a:cubicBezTo>
                        <a:pt x="400" y="591"/>
                        <a:pt x="399" y="595"/>
                        <a:pt x="397" y="599"/>
                      </a:cubicBezTo>
                      <a:cubicBezTo>
                        <a:pt x="396" y="601"/>
                        <a:pt x="394" y="605"/>
                        <a:pt x="390" y="604"/>
                      </a:cubicBezTo>
                      <a:cubicBezTo>
                        <a:pt x="386" y="603"/>
                        <a:pt x="382" y="602"/>
                        <a:pt x="378" y="601"/>
                      </a:cubicBezTo>
                      <a:cubicBezTo>
                        <a:pt x="369" y="599"/>
                        <a:pt x="358" y="596"/>
                        <a:pt x="351" y="592"/>
                      </a:cubicBezTo>
                      <a:cubicBezTo>
                        <a:pt x="351" y="590"/>
                        <a:pt x="351" y="587"/>
                        <a:pt x="351" y="585"/>
                      </a:cubicBezTo>
                      <a:cubicBezTo>
                        <a:pt x="351" y="585"/>
                        <a:pt x="351" y="585"/>
                        <a:pt x="351" y="585"/>
                      </a:cubicBezTo>
                      <a:cubicBezTo>
                        <a:pt x="349" y="539"/>
                        <a:pt x="324" y="464"/>
                        <a:pt x="294" y="403"/>
                      </a:cubicBezTo>
                      <a:cubicBezTo>
                        <a:pt x="294" y="403"/>
                        <a:pt x="294" y="403"/>
                        <a:pt x="294" y="403"/>
                      </a:cubicBezTo>
                      <a:cubicBezTo>
                        <a:pt x="277" y="368"/>
                        <a:pt x="236" y="327"/>
                        <a:pt x="221" y="317"/>
                      </a:cubicBezTo>
                      <a:cubicBezTo>
                        <a:pt x="206" y="308"/>
                        <a:pt x="198" y="294"/>
                        <a:pt x="197" y="287"/>
                      </a:cubicBezTo>
                      <a:cubicBezTo>
                        <a:pt x="194" y="272"/>
                        <a:pt x="193" y="250"/>
                        <a:pt x="192" y="223"/>
                      </a:cubicBezTo>
                      <a:cubicBezTo>
                        <a:pt x="192" y="220"/>
                        <a:pt x="192" y="216"/>
                        <a:pt x="198" y="215"/>
                      </a:cubicBezTo>
                      <a:cubicBezTo>
                        <a:pt x="234" y="215"/>
                        <a:pt x="260" y="225"/>
                        <a:pt x="270" y="229"/>
                      </a:cubicBezTo>
                      <a:cubicBezTo>
                        <a:pt x="276" y="232"/>
                        <a:pt x="281" y="234"/>
                        <a:pt x="285" y="236"/>
                      </a:cubicBezTo>
                      <a:cubicBezTo>
                        <a:pt x="286" y="234"/>
                        <a:pt x="288" y="232"/>
                        <a:pt x="289" y="230"/>
                      </a:cubicBezTo>
                      <a:cubicBezTo>
                        <a:pt x="277" y="221"/>
                        <a:pt x="277" y="221"/>
                        <a:pt x="277" y="221"/>
                      </a:cubicBezTo>
                      <a:cubicBezTo>
                        <a:pt x="286" y="223"/>
                        <a:pt x="286" y="223"/>
                        <a:pt x="286" y="223"/>
                      </a:cubicBezTo>
                      <a:cubicBezTo>
                        <a:pt x="286" y="223"/>
                        <a:pt x="286" y="223"/>
                        <a:pt x="286" y="223"/>
                      </a:cubicBezTo>
                      <a:cubicBezTo>
                        <a:pt x="285" y="221"/>
                        <a:pt x="284" y="219"/>
                        <a:pt x="284" y="216"/>
                      </a:cubicBezTo>
                      <a:cubicBezTo>
                        <a:pt x="283" y="216"/>
                        <a:pt x="283" y="215"/>
                        <a:pt x="283" y="215"/>
                      </a:cubicBezTo>
                      <a:cubicBezTo>
                        <a:pt x="274" y="211"/>
                        <a:pt x="272" y="208"/>
                        <a:pt x="272" y="208"/>
                      </a:cubicBezTo>
                      <a:cubicBezTo>
                        <a:pt x="272" y="208"/>
                        <a:pt x="281" y="206"/>
                        <a:pt x="284" y="204"/>
                      </a:cubicBezTo>
                      <a:cubicBezTo>
                        <a:pt x="285" y="202"/>
                        <a:pt x="286" y="199"/>
                        <a:pt x="288" y="196"/>
                      </a:cubicBezTo>
                      <a:cubicBezTo>
                        <a:pt x="288" y="195"/>
                        <a:pt x="287" y="195"/>
                        <a:pt x="286" y="194"/>
                      </a:cubicBezTo>
                      <a:cubicBezTo>
                        <a:pt x="281" y="197"/>
                        <a:pt x="273" y="200"/>
                        <a:pt x="261" y="201"/>
                      </a:cubicBezTo>
                      <a:cubicBezTo>
                        <a:pt x="242" y="204"/>
                        <a:pt x="223" y="202"/>
                        <a:pt x="196" y="201"/>
                      </a:cubicBezTo>
                      <a:cubicBezTo>
                        <a:pt x="194" y="201"/>
                        <a:pt x="191" y="201"/>
                        <a:pt x="191" y="194"/>
                      </a:cubicBezTo>
                      <a:cubicBezTo>
                        <a:pt x="191" y="191"/>
                        <a:pt x="191" y="189"/>
                        <a:pt x="191" y="187"/>
                      </a:cubicBezTo>
                      <a:cubicBezTo>
                        <a:pt x="189" y="141"/>
                        <a:pt x="189" y="141"/>
                        <a:pt x="189" y="141"/>
                      </a:cubicBezTo>
                      <a:cubicBezTo>
                        <a:pt x="186" y="70"/>
                        <a:pt x="185" y="1"/>
                        <a:pt x="185" y="0"/>
                      </a:cubicBezTo>
                      <a:cubicBezTo>
                        <a:pt x="161" y="0"/>
                        <a:pt x="161" y="0"/>
                        <a:pt x="161" y="0"/>
                      </a:cubicBezTo>
                      <a:cubicBezTo>
                        <a:pt x="161" y="1"/>
                        <a:pt x="162" y="70"/>
                        <a:pt x="165" y="142"/>
                      </a:cubicBezTo>
                      <a:cubicBezTo>
                        <a:pt x="167" y="188"/>
                        <a:pt x="167" y="188"/>
                        <a:pt x="167" y="188"/>
                      </a:cubicBezTo>
                      <a:cubicBezTo>
                        <a:pt x="167" y="193"/>
                        <a:pt x="167" y="199"/>
                        <a:pt x="167" y="204"/>
                      </a:cubicBezTo>
                      <a:cubicBezTo>
                        <a:pt x="167" y="211"/>
                        <a:pt x="164" y="211"/>
                        <a:pt x="162" y="211"/>
                      </a:cubicBezTo>
                      <a:cubicBezTo>
                        <a:pt x="146" y="213"/>
                        <a:pt x="123" y="208"/>
                        <a:pt x="104" y="197"/>
                      </a:cubicBezTo>
                      <a:cubicBezTo>
                        <a:pt x="103" y="198"/>
                        <a:pt x="102" y="198"/>
                        <a:pt x="101" y="199"/>
                      </a:cubicBezTo>
                      <a:cubicBezTo>
                        <a:pt x="103" y="202"/>
                        <a:pt x="104" y="205"/>
                        <a:pt x="105" y="207"/>
                      </a:cubicBezTo>
                      <a:cubicBezTo>
                        <a:pt x="105" y="207"/>
                        <a:pt x="105" y="207"/>
                        <a:pt x="105" y="207"/>
                      </a:cubicBezTo>
                      <a:cubicBezTo>
                        <a:pt x="105" y="207"/>
                        <a:pt x="114" y="211"/>
                        <a:pt x="118" y="211"/>
                      </a:cubicBezTo>
                      <a:cubicBezTo>
                        <a:pt x="106" y="218"/>
                        <a:pt x="106" y="218"/>
                        <a:pt x="106" y="218"/>
                      </a:cubicBezTo>
                      <a:cubicBezTo>
                        <a:pt x="105" y="221"/>
                        <a:pt x="104" y="224"/>
                        <a:pt x="103" y="226"/>
                      </a:cubicBezTo>
                      <a:cubicBezTo>
                        <a:pt x="114" y="223"/>
                        <a:pt x="114" y="223"/>
                        <a:pt x="114" y="223"/>
                      </a:cubicBezTo>
                      <a:cubicBezTo>
                        <a:pt x="114" y="223"/>
                        <a:pt x="107" y="229"/>
                        <a:pt x="101" y="234"/>
                      </a:cubicBezTo>
                      <a:cubicBezTo>
                        <a:pt x="102" y="236"/>
                        <a:pt x="103" y="238"/>
                        <a:pt x="104" y="239"/>
                      </a:cubicBezTo>
                      <a:cubicBezTo>
                        <a:pt x="109" y="236"/>
                        <a:pt x="115" y="232"/>
                        <a:pt x="122" y="229"/>
                      </a:cubicBezTo>
                      <a:cubicBezTo>
                        <a:pt x="133" y="226"/>
                        <a:pt x="150" y="226"/>
                        <a:pt x="163" y="224"/>
                      </a:cubicBezTo>
                      <a:cubicBezTo>
                        <a:pt x="164" y="224"/>
                        <a:pt x="168" y="225"/>
                        <a:pt x="168" y="231"/>
                      </a:cubicBezTo>
                      <a:cubicBezTo>
                        <a:pt x="169" y="256"/>
                        <a:pt x="170" y="273"/>
                        <a:pt x="170" y="291"/>
                      </a:cubicBezTo>
                      <a:cubicBezTo>
                        <a:pt x="170" y="300"/>
                        <a:pt x="161" y="315"/>
                        <a:pt x="151" y="326"/>
                      </a:cubicBezTo>
                      <a:cubicBezTo>
                        <a:pt x="97" y="379"/>
                        <a:pt x="83" y="448"/>
                        <a:pt x="70" y="585"/>
                      </a:cubicBezTo>
                      <a:cubicBezTo>
                        <a:pt x="69" y="587"/>
                        <a:pt x="69" y="590"/>
                        <a:pt x="69" y="592"/>
                      </a:cubicBezTo>
                      <a:cubicBezTo>
                        <a:pt x="62" y="596"/>
                        <a:pt x="52" y="599"/>
                        <a:pt x="43" y="601"/>
                      </a:cubicBezTo>
                      <a:cubicBezTo>
                        <a:pt x="38" y="602"/>
                        <a:pt x="34" y="603"/>
                        <a:pt x="31" y="604"/>
                      </a:cubicBezTo>
                      <a:cubicBezTo>
                        <a:pt x="26" y="605"/>
                        <a:pt x="22" y="603"/>
                        <a:pt x="21" y="601"/>
                      </a:cubicBezTo>
                      <a:cubicBezTo>
                        <a:pt x="20" y="597"/>
                        <a:pt x="18" y="593"/>
                        <a:pt x="16" y="590"/>
                      </a:cubicBezTo>
                      <a:cubicBezTo>
                        <a:pt x="13" y="583"/>
                        <a:pt x="8" y="575"/>
                        <a:pt x="8" y="568"/>
                      </a:cubicBezTo>
                      <a:cubicBezTo>
                        <a:pt x="8" y="564"/>
                        <a:pt x="10" y="559"/>
                        <a:pt x="12" y="554"/>
                      </a:cubicBezTo>
                      <a:cubicBezTo>
                        <a:pt x="14" y="548"/>
                        <a:pt x="16" y="543"/>
                        <a:pt x="16" y="537"/>
                      </a:cubicBezTo>
                      <a:cubicBezTo>
                        <a:pt x="17" y="528"/>
                        <a:pt x="19" y="521"/>
                        <a:pt x="17" y="514"/>
                      </a:cubicBezTo>
                      <a:cubicBezTo>
                        <a:pt x="15" y="503"/>
                        <a:pt x="15" y="503"/>
                        <a:pt x="15" y="503"/>
                      </a:cubicBezTo>
                      <a:cubicBezTo>
                        <a:pt x="12" y="505"/>
                        <a:pt x="12" y="505"/>
                        <a:pt x="12" y="505"/>
                      </a:cubicBezTo>
                      <a:cubicBezTo>
                        <a:pt x="12" y="515"/>
                        <a:pt x="12" y="515"/>
                        <a:pt x="12" y="515"/>
                      </a:cubicBezTo>
                      <a:cubicBezTo>
                        <a:pt x="14" y="522"/>
                        <a:pt x="9" y="544"/>
                        <a:pt x="7" y="549"/>
                      </a:cubicBezTo>
                      <a:cubicBezTo>
                        <a:pt x="5" y="554"/>
                        <a:pt x="2" y="560"/>
                        <a:pt x="2" y="567"/>
                      </a:cubicBezTo>
                      <a:cubicBezTo>
                        <a:pt x="3" y="577"/>
                        <a:pt x="4" y="586"/>
                        <a:pt x="7" y="593"/>
                      </a:cubicBezTo>
                      <a:cubicBezTo>
                        <a:pt x="10" y="598"/>
                        <a:pt x="13" y="603"/>
                        <a:pt x="14" y="609"/>
                      </a:cubicBezTo>
                      <a:cubicBezTo>
                        <a:pt x="16" y="622"/>
                        <a:pt x="12" y="636"/>
                        <a:pt x="9" y="650"/>
                      </a:cubicBezTo>
                      <a:cubicBezTo>
                        <a:pt x="7" y="659"/>
                        <a:pt x="5" y="668"/>
                        <a:pt x="4" y="677"/>
                      </a:cubicBezTo>
                      <a:cubicBezTo>
                        <a:pt x="0" y="719"/>
                        <a:pt x="5" y="763"/>
                        <a:pt x="16" y="794"/>
                      </a:cubicBezTo>
                      <a:cubicBezTo>
                        <a:pt x="20" y="793"/>
                        <a:pt x="20" y="793"/>
                        <a:pt x="20" y="793"/>
                      </a:cubicBezTo>
                      <a:cubicBezTo>
                        <a:pt x="8" y="758"/>
                        <a:pt x="7" y="713"/>
                        <a:pt x="10" y="682"/>
                      </a:cubicBezTo>
                      <a:cubicBezTo>
                        <a:pt x="11" y="674"/>
                        <a:pt x="15" y="662"/>
                        <a:pt x="17" y="653"/>
                      </a:cubicBezTo>
                      <a:cubicBezTo>
                        <a:pt x="19" y="644"/>
                        <a:pt x="21" y="635"/>
                        <a:pt x="22" y="626"/>
                      </a:cubicBezTo>
                      <a:cubicBezTo>
                        <a:pt x="22" y="623"/>
                        <a:pt x="31" y="616"/>
                        <a:pt x="34" y="616"/>
                      </a:cubicBezTo>
                      <a:cubicBezTo>
                        <a:pt x="37" y="614"/>
                        <a:pt x="41" y="613"/>
                        <a:pt x="45" y="613"/>
                      </a:cubicBezTo>
                      <a:cubicBezTo>
                        <a:pt x="50" y="611"/>
                        <a:pt x="56" y="610"/>
                        <a:pt x="61" y="608"/>
                      </a:cubicBezTo>
                      <a:cubicBezTo>
                        <a:pt x="63" y="608"/>
                        <a:pt x="68" y="612"/>
                        <a:pt x="67" y="616"/>
                      </a:cubicBezTo>
                      <a:cubicBezTo>
                        <a:pt x="63" y="717"/>
                        <a:pt x="75" y="914"/>
                        <a:pt x="88" y="993"/>
                      </a:cubicBezTo>
                      <a:cubicBezTo>
                        <a:pt x="93" y="1028"/>
                        <a:pt x="95" y="1062"/>
                        <a:pt x="96" y="1087"/>
                      </a:cubicBezTo>
                      <a:cubicBezTo>
                        <a:pt x="98" y="1112"/>
                        <a:pt x="98" y="1112"/>
                        <a:pt x="98" y="1112"/>
                      </a:cubicBezTo>
                      <a:cubicBezTo>
                        <a:pt x="114" y="1111"/>
                        <a:pt x="114" y="1111"/>
                        <a:pt x="114" y="1111"/>
                      </a:cubicBezTo>
                      <a:cubicBezTo>
                        <a:pt x="112" y="1086"/>
                        <a:pt x="112" y="1086"/>
                        <a:pt x="112" y="1086"/>
                      </a:cubicBezTo>
                      <a:cubicBezTo>
                        <a:pt x="111" y="1061"/>
                        <a:pt x="109" y="1026"/>
                        <a:pt x="104" y="990"/>
                      </a:cubicBezTo>
                      <a:cubicBezTo>
                        <a:pt x="90" y="903"/>
                        <a:pt x="79" y="671"/>
                        <a:pt x="89" y="586"/>
                      </a:cubicBezTo>
                      <a:cubicBezTo>
                        <a:pt x="93" y="544"/>
                        <a:pt x="97" y="509"/>
                        <a:pt x="102" y="479"/>
                      </a:cubicBezTo>
                      <a:cubicBezTo>
                        <a:pt x="103" y="478"/>
                        <a:pt x="104" y="476"/>
                        <a:pt x="106" y="479"/>
                      </a:cubicBezTo>
                      <a:cubicBezTo>
                        <a:pt x="115" y="487"/>
                        <a:pt x="125" y="493"/>
                        <a:pt x="125" y="493"/>
                      </a:cubicBezTo>
                      <a:cubicBezTo>
                        <a:pt x="132" y="477"/>
                        <a:pt x="132" y="477"/>
                        <a:pt x="132" y="477"/>
                      </a:cubicBezTo>
                      <a:cubicBezTo>
                        <a:pt x="123" y="468"/>
                        <a:pt x="105" y="462"/>
                        <a:pt x="110" y="442"/>
                      </a:cubicBezTo>
                      <a:cubicBezTo>
                        <a:pt x="122" y="398"/>
                        <a:pt x="140" y="366"/>
                        <a:pt x="169" y="339"/>
                      </a:cubicBezTo>
                      <a:cubicBezTo>
                        <a:pt x="176" y="333"/>
                        <a:pt x="181" y="331"/>
                        <a:pt x="190" y="331"/>
                      </a:cubicBezTo>
                      <a:cubicBezTo>
                        <a:pt x="215" y="329"/>
                        <a:pt x="252" y="369"/>
                        <a:pt x="279" y="418"/>
                      </a:cubicBezTo>
                      <a:cubicBezTo>
                        <a:pt x="284" y="429"/>
                        <a:pt x="289" y="441"/>
                        <a:pt x="294" y="452"/>
                      </a:cubicBezTo>
                      <a:cubicBezTo>
                        <a:pt x="297" y="458"/>
                        <a:pt x="281" y="469"/>
                        <a:pt x="273" y="477"/>
                      </a:cubicBezTo>
                      <a:cubicBezTo>
                        <a:pt x="280" y="493"/>
                        <a:pt x="280" y="493"/>
                        <a:pt x="280" y="493"/>
                      </a:cubicBezTo>
                      <a:cubicBezTo>
                        <a:pt x="280" y="493"/>
                        <a:pt x="291" y="486"/>
                        <a:pt x="300" y="477"/>
                      </a:cubicBezTo>
                      <a:cubicBezTo>
                        <a:pt x="301" y="477"/>
                        <a:pt x="303" y="478"/>
                        <a:pt x="304" y="479"/>
                      </a:cubicBezTo>
                      <a:cubicBezTo>
                        <a:pt x="319" y="520"/>
                        <a:pt x="330" y="560"/>
                        <a:pt x="331" y="586"/>
                      </a:cubicBezTo>
                      <a:cubicBezTo>
                        <a:pt x="342" y="671"/>
                        <a:pt x="331" y="903"/>
                        <a:pt x="317" y="990"/>
                      </a:cubicBezTo>
                      <a:cubicBezTo>
                        <a:pt x="311" y="1026"/>
                        <a:pt x="309" y="1061"/>
                        <a:pt x="308" y="1086"/>
                      </a:cubicBezTo>
                      <a:cubicBezTo>
                        <a:pt x="307" y="1111"/>
                        <a:pt x="307" y="1111"/>
                        <a:pt x="307" y="1111"/>
                      </a:cubicBezTo>
                      <a:cubicBezTo>
                        <a:pt x="323" y="1112"/>
                        <a:pt x="323" y="1112"/>
                        <a:pt x="323" y="1112"/>
                      </a:cubicBezTo>
                      <a:cubicBezTo>
                        <a:pt x="324" y="1087"/>
                        <a:pt x="324" y="1087"/>
                        <a:pt x="324" y="1087"/>
                      </a:cubicBezTo>
                      <a:cubicBezTo>
                        <a:pt x="325" y="1062"/>
                        <a:pt x="327" y="1028"/>
                        <a:pt x="333" y="993"/>
                      </a:cubicBezTo>
                      <a:cubicBezTo>
                        <a:pt x="345" y="914"/>
                        <a:pt x="358" y="719"/>
                        <a:pt x="353" y="617"/>
                      </a:cubicBezTo>
                      <a:cubicBezTo>
                        <a:pt x="353" y="613"/>
                        <a:pt x="354" y="606"/>
                        <a:pt x="364" y="610"/>
                      </a:cubicBezTo>
                      <a:cubicBezTo>
                        <a:pt x="368" y="611"/>
                        <a:pt x="371" y="612"/>
                        <a:pt x="375" y="613"/>
                      </a:cubicBezTo>
                      <a:cubicBezTo>
                        <a:pt x="379" y="613"/>
                        <a:pt x="383" y="614"/>
                        <a:pt x="387" y="616"/>
                      </a:cubicBezTo>
                      <a:cubicBezTo>
                        <a:pt x="390" y="616"/>
                        <a:pt x="398" y="622"/>
                        <a:pt x="399" y="625"/>
                      </a:cubicBezTo>
                      <a:cubicBezTo>
                        <a:pt x="400" y="634"/>
                        <a:pt x="402" y="643"/>
                        <a:pt x="404" y="652"/>
                      </a:cubicBezTo>
                      <a:cubicBezTo>
                        <a:pt x="406" y="661"/>
                        <a:pt x="410" y="673"/>
                        <a:pt x="411" y="681"/>
                      </a:cubicBezTo>
                      <a:cubicBezTo>
                        <a:pt x="414" y="712"/>
                        <a:pt x="412" y="758"/>
                        <a:pt x="400" y="793"/>
                      </a:cubicBezTo>
                      <a:cubicBezTo>
                        <a:pt x="405" y="794"/>
                        <a:pt x="405" y="794"/>
                        <a:pt x="405" y="794"/>
                      </a:cubicBezTo>
                      <a:cubicBezTo>
                        <a:pt x="416" y="763"/>
                        <a:pt x="420" y="719"/>
                        <a:pt x="417" y="677"/>
                      </a:cubicBezTo>
                      <a:cubicBezTo>
                        <a:pt x="416" y="668"/>
                        <a:pt x="414" y="659"/>
                        <a:pt x="411" y="650"/>
                      </a:cubicBez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25" name="Freeform 370"/>
                <p:cNvSpPr>
                  <a:spLocks/>
                </p:cNvSpPr>
                <p:nvPr/>
              </p:nvSpPr>
              <p:spPr bwMode="auto">
                <a:xfrm>
                  <a:off x="1404" y="1657"/>
                  <a:ext cx="35" cy="40"/>
                </a:xfrm>
                <a:custGeom>
                  <a:avLst/>
                  <a:gdLst>
                    <a:gd name="T0" fmla="*/ 35 w 27"/>
                    <a:gd name="T1" fmla="*/ 1 h 29"/>
                    <a:gd name="T2" fmla="*/ 0 w 27"/>
                    <a:gd name="T3" fmla="*/ 0 h 29"/>
                    <a:gd name="T4" fmla="*/ 13 w 27"/>
                    <a:gd name="T5" fmla="*/ 171 h 29"/>
                    <a:gd name="T6" fmla="*/ 126 w 27"/>
                    <a:gd name="T7" fmla="*/ 166 h 29"/>
                    <a:gd name="T8" fmla="*/ 126 w 27"/>
                    <a:gd name="T9" fmla="*/ 145 h 29"/>
                    <a:gd name="T10" fmla="*/ 35 w 27"/>
                    <a:gd name="T11" fmla="*/ 1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7" h="29">
                      <a:moveTo>
                        <a:pt x="7" y="1"/>
                      </a:move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2" y="9"/>
                        <a:pt x="1" y="18"/>
                        <a:pt x="3" y="25"/>
                      </a:cubicBezTo>
                      <a:cubicBezTo>
                        <a:pt x="6" y="29"/>
                        <a:pt x="24" y="29"/>
                        <a:pt x="27" y="24"/>
                      </a:cubicBezTo>
                      <a:cubicBezTo>
                        <a:pt x="27" y="24"/>
                        <a:pt x="27" y="23"/>
                        <a:pt x="27" y="21"/>
                      </a:cubicBezTo>
                      <a:cubicBezTo>
                        <a:pt x="18" y="17"/>
                        <a:pt x="12" y="10"/>
                        <a:pt x="7" y="1"/>
                      </a:cubicBez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26" name="Freeform 371"/>
                <p:cNvSpPr>
                  <a:spLocks/>
                </p:cNvSpPr>
                <p:nvPr/>
              </p:nvSpPr>
              <p:spPr bwMode="auto">
                <a:xfrm>
                  <a:off x="1519" y="2439"/>
                  <a:ext cx="133" cy="1392"/>
                </a:xfrm>
                <a:custGeom>
                  <a:avLst/>
                  <a:gdLst>
                    <a:gd name="T0" fmla="*/ 29 w 102"/>
                    <a:gd name="T1" fmla="*/ 4789 h 1031"/>
                    <a:gd name="T2" fmla="*/ 21 w 102"/>
                    <a:gd name="T3" fmla="*/ 4244 h 1031"/>
                    <a:gd name="T4" fmla="*/ 74 w 102"/>
                    <a:gd name="T5" fmla="*/ 3424 h 1031"/>
                    <a:gd name="T6" fmla="*/ 85 w 102"/>
                    <a:gd name="T7" fmla="*/ 3065 h 1031"/>
                    <a:gd name="T8" fmla="*/ 95 w 102"/>
                    <a:gd name="T9" fmla="*/ 2248 h 1031"/>
                    <a:gd name="T10" fmla="*/ 306 w 102"/>
                    <a:gd name="T11" fmla="*/ 740 h 1031"/>
                    <a:gd name="T12" fmla="*/ 421 w 102"/>
                    <a:gd name="T13" fmla="*/ 0 h 1031"/>
                    <a:gd name="T14" fmla="*/ 497 w 102"/>
                    <a:gd name="T15" fmla="*/ 30 h 1031"/>
                    <a:gd name="T16" fmla="*/ 377 w 102"/>
                    <a:gd name="T17" fmla="*/ 766 h 1031"/>
                    <a:gd name="T18" fmla="*/ 189 w 102"/>
                    <a:gd name="T19" fmla="*/ 1898 h 1031"/>
                    <a:gd name="T20" fmla="*/ 192 w 102"/>
                    <a:gd name="T21" fmla="*/ 1977 h 1031"/>
                    <a:gd name="T22" fmla="*/ 289 w 102"/>
                    <a:gd name="T23" fmla="*/ 2164 h 1031"/>
                    <a:gd name="T24" fmla="*/ 419 w 102"/>
                    <a:gd name="T25" fmla="*/ 2446 h 1031"/>
                    <a:gd name="T26" fmla="*/ 362 w 102"/>
                    <a:gd name="T27" fmla="*/ 2488 h 1031"/>
                    <a:gd name="T28" fmla="*/ 246 w 102"/>
                    <a:gd name="T29" fmla="*/ 2213 h 1031"/>
                    <a:gd name="T30" fmla="*/ 189 w 102"/>
                    <a:gd name="T31" fmla="*/ 2114 h 1031"/>
                    <a:gd name="T32" fmla="*/ 173 w 102"/>
                    <a:gd name="T33" fmla="*/ 2128 h 1031"/>
                    <a:gd name="T34" fmla="*/ 173 w 102"/>
                    <a:gd name="T35" fmla="*/ 2248 h 1031"/>
                    <a:gd name="T36" fmla="*/ 162 w 102"/>
                    <a:gd name="T37" fmla="*/ 3065 h 1031"/>
                    <a:gd name="T38" fmla="*/ 140 w 102"/>
                    <a:gd name="T39" fmla="*/ 3406 h 1031"/>
                    <a:gd name="T40" fmla="*/ 116 w 102"/>
                    <a:gd name="T41" fmla="*/ 3925 h 1031"/>
                    <a:gd name="T42" fmla="*/ 124 w 102"/>
                    <a:gd name="T43" fmla="*/ 3998 h 1031"/>
                    <a:gd name="T44" fmla="*/ 177 w 102"/>
                    <a:gd name="T45" fmla="*/ 4061 h 1031"/>
                    <a:gd name="T46" fmla="*/ 222 w 102"/>
                    <a:gd name="T47" fmla="*/ 4103 h 1031"/>
                    <a:gd name="T48" fmla="*/ 356 w 102"/>
                    <a:gd name="T49" fmla="*/ 4422 h 1031"/>
                    <a:gd name="T50" fmla="*/ 295 w 102"/>
                    <a:gd name="T51" fmla="*/ 4415 h 1031"/>
                    <a:gd name="T52" fmla="*/ 177 w 102"/>
                    <a:gd name="T53" fmla="*/ 4154 h 1031"/>
                    <a:gd name="T54" fmla="*/ 140 w 102"/>
                    <a:gd name="T55" fmla="*/ 4113 h 1031"/>
                    <a:gd name="T56" fmla="*/ 95 w 102"/>
                    <a:gd name="T57" fmla="*/ 4138 h 1031"/>
                    <a:gd name="T58" fmla="*/ 78 w 102"/>
                    <a:gd name="T59" fmla="*/ 4268 h 1031"/>
                    <a:gd name="T60" fmla="*/ 78 w 102"/>
                    <a:gd name="T61" fmla="*/ 4821 h 1031"/>
                    <a:gd name="T62" fmla="*/ 78 w 102"/>
                    <a:gd name="T63" fmla="*/ 4898 h 1031"/>
                    <a:gd name="T64" fmla="*/ 116 w 102"/>
                    <a:gd name="T65" fmla="*/ 5101 h 1031"/>
                    <a:gd name="T66" fmla="*/ 145 w 102"/>
                    <a:gd name="T67" fmla="*/ 5617 h 1031"/>
                    <a:gd name="T68" fmla="*/ 145 w 102"/>
                    <a:gd name="T69" fmla="*/ 5749 h 1031"/>
                    <a:gd name="T70" fmla="*/ 209 w 102"/>
                    <a:gd name="T71" fmla="*/ 6205 h 1031"/>
                    <a:gd name="T72" fmla="*/ 160 w 102"/>
                    <a:gd name="T73" fmla="*/ 6243 h 1031"/>
                    <a:gd name="T74" fmla="*/ 96 w 102"/>
                    <a:gd name="T75" fmla="*/ 5723 h 1031"/>
                    <a:gd name="T76" fmla="*/ 102 w 102"/>
                    <a:gd name="T77" fmla="*/ 5600 h 1031"/>
                    <a:gd name="T78" fmla="*/ 74 w 102"/>
                    <a:gd name="T79" fmla="*/ 5137 h 1031"/>
                    <a:gd name="T80" fmla="*/ 38 w 102"/>
                    <a:gd name="T81" fmla="*/ 5877 h 1031"/>
                    <a:gd name="T82" fmla="*/ 38 w 102"/>
                    <a:gd name="T83" fmla="*/ 5919 h 1031"/>
                    <a:gd name="T84" fmla="*/ 29 w 102"/>
                    <a:gd name="T85" fmla="*/ 4789 h 103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02" h="1031">
                      <a:moveTo>
                        <a:pt x="6" y="790"/>
                      </a:moveTo>
                      <a:cubicBezTo>
                        <a:pt x="6" y="764"/>
                        <a:pt x="0" y="733"/>
                        <a:pt x="4" y="701"/>
                      </a:cubicBezTo>
                      <a:cubicBezTo>
                        <a:pt x="11" y="656"/>
                        <a:pt x="13" y="610"/>
                        <a:pt x="15" y="565"/>
                      </a:cubicBezTo>
                      <a:cubicBezTo>
                        <a:pt x="17" y="506"/>
                        <a:pt x="17" y="506"/>
                        <a:pt x="17" y="506"/>
                      </a:cubicBezTo>
                      <a:cubicBezTo>
                        <a:pt x="19" y="474"/>
                        <a:pt x="20" y="448"/>
                        <a:pt x="19" y="371"/>
                      </a:cubicBezTo>
                      <a:cubicBezTo>
                        <a:pt x="17" y="302"/>
                        <a:pt x="42" y="202"/>
                        <a:pt x="62" y="122"/>
                      </a:cubicBezTo>
                      <a:cubicBezTo>
                        <a:pt x="75" y="69"/>
                        <a:pt x="87" y="17"/>
                        <a:pt x="86" y="0"/>
                      </a:cubicBezTo>
                      <a:cubicBezTo>
                        <a:pt x="101" y="5"/>
                        <a:pt x="101" y="5"/>
                        <a:pt x="101" y="5"/>
                      </a:cubicBezTo>
                      <a:cubicBezTo>
                        <a:pt x="102" y="24"/>
                        <a:pt x="91" y="69"/>
                        <a:pt x="77" y="126"/>
                      </a:cubicBezTo>
                      <a:cubicBezTo>
                        <a:pt x="63" y="184"/>
                        <a:pt x="46" y="253"/>
                        <a:pt x="38" y="313"/>
                      </a:cubicBezTo>
                      <a:cubicBezTo>
                        <a:pt x="38" y="316"/>
                        <a:pt x="39" y="325"/>
                        <a:pt x="39" y="327"/>
                      </a:cubicBezTo>
                      <a:cubicBezTo>
                        <a:pt x="44" y="338"/>
                        <a:pt x="51" y="348"/>
                        <a:pt x="59" y="357"/>
                      </a:cubicBezTo>
                      <a:cubicBezTo>
                        <a:pt x="70" y="371"/>
                        <a:pt x="80" y="384"/>
                        <a:pt x="85" y="404"/>
                      </a:cubicBezTo>
                      <a:cubicBezTo>
                        <a:pt x="74" y="411"/>
                        <a:pt x="74" y="411"/>
                        <a:pt x="74" y="411"/>
                      </a:cubicBezTo>
                      <a:cubicBezTo>
                        <a:pt x="71" y="394"/>
                        <a:pt x="60" y="378"/>
                        <a:pt x="50" y="365"/>
                      </a:cubicBezTo>
                      <a:cubicBezTo>
                        <a:pt x="46" y="360"/>
                        <a:pt x="42" y="354"/>
                        <a:pt x="38" y="349"/>
                      </a:cubicBezTo>
                      <a:cubicBezTo>
                        <a:pt x="37" y="348"/>
                        <a:pt x="35" y="349"/>
                        <a:pt x="35" y="351"/>
                      </a:cubicBezTo>
                      <a:cubicBezTo>
                        <a:pt x="35" y="358"/>
                        <a:pt x="35" y="365"/>
                        <a:pt x="35" y="371"/>
                      </a:cubicBezTo>
                      <a:cubicBezTo>
                        <a:pt x="36" y="449"/>
                        <a:pt x="35" y="474"/>
                        <a:pt x="33" y="506"/>
                      </a:cubicBezTo>
                      <a:cubicBezTo>
                        <a:pt x="28" y="562"/>
                        <a:pt x="28" y="562"/>
                        <a:pt x="28" y="562"/>
                      </a:cubicBezTo>
                      <a:cubicBezTo>
                        <a:pt x="27" y="589"/>
                        <a:pt x="27" y="620"/>
                        <a:pt x="24" y="648"/>
                      </a:cubicBezTo>
                      <a:cubicBezTo>
                        <a:pt x="23" y="650"/>
                        <a:pt x="24" y="658"/>
                        <a:pt x="25" y="660"/>
                      </a:cubicBezTo>
                      <a:cubicBezTo>
                        <a:pt x="27" y="663"/>
                        <a:pt x="31" y="666"/>
                        <a:pt x="36" y="670"/>
                      </a:cubicBezTo>
                      <a:cubicBezTo>
                        <a:pt x="45" y="678"/>
                        <a:pt x="45" y="678"/>
                        <a:pt x="45" y="678"/>
                      </a:cubicBezTo>
                      <a:cubicBezTo>
                        <a:pt x="57" y="690"/>
                        <a:pt x="73" y="710"/>
                        <a:pt x="72" y="730"/>
                      </a:cubicBezTo>
                      <a:cubicBezTo>
                        <a:pt x="60" y="729"/>
                        <a:pt x="60" y="729"/>
                        <a:pt x="60" y="729"/>
                      </a:cubicBezTo>
                      <a:cubicBezTo>
                        <a:pt x="60" y="713"/>
                        <a:pt x="46" y="696"/>
                        <a:pt x="36" y="686"/>
                      </a:cubicBezTo>
                      <a:cubicBezTo>
                        <a:pt x="28" y="679"/>
                        <a:pt x="28" y="679"/>
                        <a:pt x="28" y="679"/>
                      </a:cubicBezTo>
                      <a:cubicBezTo>
                        <a:pt x="23" y="674"/>
                        <a:pt x="19" y="679"/>
                        <a:pt x="19" y="683"/>
                      </a:cubicBezTo>
                      <a:cubicBezTo>
                        <a:pt x="18" y="690"/>
                        <a:pt x="17" y="697"/>
                        <a:pt x="16" y="704"/>
                      </a:cubicBezTo>
                      <a:cubicBezTo>
                        <a:pt x="11" y="736"/>
                        <a:pt x="18" y="771"/>
                        <a:pt x="16" y="796"/>
                      </a:cubicBezTo>
                      <a:cubicBezTo>
                        <a:pt x="16" y="801"/>
                        <a:pt x="16" y="805"/>
                        <a:pt x="16" y="809"/>
                      </a:cubicBezTo>
                      <a:cubicBezTo>
                        <a:pt x="18" y="820"/>
                        <a:pt x="21" y="831"/>
                        <a:pt x="24" y="842"/>
                      </a:cubicBezTo>
                      <a:cubicBezTo>
                        <a:pt x="31" y="869"/>
                        <a:pt x="29" y="897"/>
                        <a:pt x="29" y="927"/>
                      </a:cubicBezTo>
                      <a:cubicBezTo>
                        <a:pt x="29" y="949"/>
                        <a:pt x="29" y="949"/>
                        <a:pt x="29" y="949"/>
                      </a:cubicBezTo>
                      <a:cubicBezTo>
                        <a:pt x="28" y="978"/>
                        <a:pt x="25" y="1000"/>
                        <a:pt x="42" y="1024"/>
                      </a:cubicBezTo>
                      <a:cubicBezTo>
                        <a:pt x="32" y="1031"/>
                        <a:pt x="32" y="1031"/>
                        <a:pt x="32" y="1031"/>
                      </a:cubicBezTo>
                      <a:cubicBezTo>
                        <a:pt x="13" y="1004"/>
                        <a:pt x="20" y="975"/>
                        <a:pt x="20" y="945"/>
                      </a:cubicBezTo>
                      <a:cubicBezTo>
                        <a:pt x="21" y="924"/>
                        <a:pt x="21" y="924"/>
                        <a:pt x="21" y="924"/>
                      </a:cubicBezTo>
                      <a:cubicBezTo>
                        <a:pt x="20" y="898"/>
                        <a:pt x="21" y="873"/>
                        <a:pt x="15" y="848"/>
                      </a:cubicBezTo>
                      <a:cubicBezTo>
                        <a:pt x="13" y="914"/>
                        <a:pt x="8" y="970"/>
                        <a:pt x="8" y="970"/>
                      </a:cubicBezTo>
                      <a:cubicBezTo>
                        <a:pt x="8" y="977"/>
                        <a:pt x="8" y="977"/>
                        <a:pt x="8" y="977"/>
                      </a:cubicBezTo>
                      <a:cubicBezTo>
                        <a:pt x="8" y="976"/>
                        <a:pt x="4" y="878"/>
                        <a:pt x="6" y="790"/>
                      </a:cubicBez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27" name="Freeform 372"/>
                <p:cNvSpPr>
                  <a:spLocks/>
                </p:cNvSpPr>
                <p:nvPr/>
              </p:nvSpPr>
              <p:spPr bwMode="auto">
                <a:xfrm>
                  <a:off x="1412" y="1609"/>
                  <a:ext cx="61" cy="51"/>
                </a:xfrm>
                <a:custGeom>
                  <a:avLst/>
                  <a:gdLst>
                    <a:gd name="T0" fmla="*/ 226 w 47"/>
                    <a:gd name="T1" fmla="*/ 207 h 38"/>
                    <a:gd name="T2" fmla="*/ 162 w 47"/>
                    <a:gd name="T3" fmla="*/ 189 h 38"/>
                    <a:gd name="T4" fmla="*/ 113 w 47"/>
                    <a:gd name="T5" fmla="*/ 154 h 38"/>
                    <a:gd name="T6" fmla="*/ 66 w 47"/>
                    <a:gd name="T7" fmla="*/ 115 h 38"/>
                    <a:gd name="T8" fmla="*/ 17 w 47"/>
                    <a:gd name="T9" fmla="*/ 36 h 38"/>
                    <a:gd name="T10" fmla="*/ 10 w 47"/>
                    <a:gd name="T11" fmla="*/ 0 h 38"/>
                    <a:gd name="T12" fmla="*/ 1 w 47"/>
                    <a:gd name="T13" fmla="*/ 1 h 38"/>
                    <a:gd name="T14" fmla="*/ 0 w 47"/>
                    <a:gd name="T15" fmla="*/ 85 h 38"/>
                    <a:gd name="T16" fmla="*/ 51 w 47"/>
                    <a:gd name="T17" fmla="*/ 149 h 38"/>
                    <a:gd name="T18" fmla="*/ 108 w 47"/>
                    <a:gd name="T19" fmla="*/ 189 h 38"/>
                    <a:gd name="T20" fmla="*/ 160 w 47"/>
                    <a:gd name="T21" fmla="*/ 205 h 38"/>
                    <a:gd name="T22" fmla="*/ 226 w 47"/>
                    <a:gd name="T23" fmla="*/ 217 h 38"/>
                    <a:gd name="T24" fmla="*/ 226 w 47"/>
                    <a:gd name="T25" fmla="*/ 207 h 3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7" h="38">
                      <a:moveTo>
                        <a:pt x="47" y="36"/>
                      </a:moveTo>
                      <a:cubicBezTo>
                        <a:pt x="43" y="36"/>
                        <a:pt x="39" y="33"/>
                        <a:pt x="34" y="32"/>
                      </a:cubicBezTo>
                      <a:cubicBezTo>
                        <a:pt x="31" y="31"/>
                        <a:pt x="27" y="29"/>
                        <a:pt x="24" y="27"/>
                      </a:cubicBezTo>
                      <a:cubicBezTo>
                        <a:pt x="21" y="25"/>
                        <a:pt x="17" y="22"/>
                        <a:pt x="14" y="20"/>
                      </a:cubicBezTo>
                      <a:cubicBezTo>
                        <a:pt x="9" y="15"/>
                        <a:pt x="7" y="10"/>
                        <a:pt x="4" y="6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2" y="9"/>
                        <a:pt x="2" y="10"/>
                        <a:pt x="0" y="14"/>
                      </a:cubicBezTo>
                      <a:cubicBezTo>
                        <a:pt x="3" y="17"/>
                        <a:pt x="7" y="21"/>
                        <a:pt x="11" y="25"/>
                      </a:cubicBezTo>
                      <a:cubicBezTo>
                        <a:pt x="14" y="28"/>
                        <a:pt x="18" y="30"/>
                        <a:pt x="22" y="32"/>
                      </a:cubicBezTo>
                      <a:cubicBezTo>
                        <a:pt x="26" y="34"/>
                        <a:pt x="29" y="34"/>
                        <a:pt x="33" y="35"/>
                      </a:cubicBezTo>
                      <a:cubicBezTo>
                        <a:pt x="38" y="37"/>
                        <a:pt x="42" y="38"/>
                        <a:pt x="47" y="37"/>
                      </a:cubicBezTo>
                      <a:lnTo>
                        <a:pt x="47" y="36"/>
                      </a:ln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28" name="Freeform 373"/>
                <p:cNvSpPr>
                  <a:spLocks/>
                </p:cNvSpPr>
                <p:nvPr/>
              </p:nvSpPr>
              <p:spPr bwMode="auto">
                <a:xfrm>
                  <a:off x="1420" y="1595"/>
                  <a:ext cx="53" cy="37"/>
                </a:xfrm>
                <a:custGeom>
                  <a:avLst/>
                  <a:gdLst>
                    <a:gd name="T0" fmla="*/ 124 w 41"/>
                    <a:gd name="T1" fmla="*/ 121 h 27"/>
                    <a:gd name="T2" fmla="*/ 61 w 41"/>
                    <a:gd name="T3" fmla="*/ 77 h 27"/>
                    <a:gd name="T4" fmla="*/ 17 w 41"/>
                    <a:gd name="T5" fmla="*/ 0 h 27"/>
                    <a:gd name="T6" fmla="*/ 0 w 41"/>
                    <a:gd name="T7" fmla="*/ 49 h 27"/>
                    <a:gd name="T8" fmla="*/ 50 w 41"/>
                    <a:gd name="T9" fmla="*/ 106 h 27"/>
                    <a:gd name="T10" fmla="*/ 115 w 41"/>
                    <a:gd name="T11" fmla="*/ 141 h 27"/>
                    <a:gd name="T12" fmla="*/ 193 w 41"/>
                    <a:gd name="T13" fmla="*/ 181 h 27"/>
                    <a:gd name="T14" fmla="*/ 193 w 41"/>
                    <a:gd name="T15" fmla="*/ 166 h 27"/>
                    <a:gd name="T16" fmla="*/ 124 w 41"/>
                    <a:gd name="T17" fmla="*/ 121 h 2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1" h="27">
                      <a:moveTo>
                        <a:pt x="26" y="18"/>
                      </a:moveTo>
                      <a:cubicBezTo>
                        <a:pt x="22" y="16"/>
                        <a:pt x="17" y="15"/>
                        <a:pt x="13" y="12"/>
                      </a:cubicBezTo>
                      <a:cubicBezTo>
                        <a:pt x="8" y="8"/>
                        <a:pt x="6" y="3"/>
                        <a:pt x="4" y="0"/>
                      </a:cubicBezTo>
                      <a:cubicBezTo>
                        <a:pt x="4" y="4"/>
                        <a:pt x="3" y="5"/>
                        <a:pt x="0" y="7"/>
                      </a:cubicBezTo>
                      <a:cubicBezTo>
                        <a:pt x="3" y="10"/>
                        <a:pt x="7" y="13"/>
                        <a:pt x="11" y="16"/>
                      </a:cubicBezTo>
                      <a:cubicBezTo>
                        <a:pt x="15" y="18"/>
                        <a:pt x="20" y="19"/>
                        <a:pt x="25" y="21"/>
                      </a:cubicBezTo>
                      <a:cubicBezTo>
                        <a:pt x="33" y="25"/>
                        <a:pt x="37" y="27"/>
                        <a:pt x="41" y="27"/>
                      </a:cubicBezTo>
                      <a:cubicBezTo>
                        <a:pt x="41" y="25"/>
                        <a:pt x="41" y="25"/>
                        <a:pt x="41" y="25"/>
                      </a:cubicBezTo>
                      <a:cubicBezTo>
                        <a:pt x="37" y="24"/>
                        <a:pt x="32" y="21"/>
                        <a:pt x="26" y="18"/>
                      </a:cubicBez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29" name="Freeform 374"/>
                <p:cNvSpPr>
                  <a:spLocks/>
                </p:cNvSpPr>
                <p:nvPr/>
              </p:nvSpPr>
              <p:spPr bwMode="auto">
                <a:xfrm>
                  <a:off x="1437" y="1578"/>
                  <a:ext cx="57" cy="21"/>
                </a:xfrm>
                <a:custGeom>
                  <a:avLst/>
                  <a:gdLst>
                    <a:gd name="T0" fmla="*/ 209 w 44"/>
                    <a:gd name="T1" fmla="*/ 55 h 16"/>
                    <a:gd name="T2" fmla="*/ 97 w 44"/>
                    <a:gd name="T3" fmla="*/ 32 h 16"/>
                    <a:gd name="T4" fmla="*/ 29 w 44"/>
                    <a:gd name="T5" fmla="*/ 0 h 16"/>
                    <a:gd name="T6" fmla="*/ 0 w 44"/>
                    <a:gd name="T7" fmla="*/ 37 h 16"/>
                    <a:gd name="T8" fmla="*/ 0 w 44"/>
                    <a:gd name="T9" fmla="*/ 42 h 16"/>
                    <a:gd name="T10" fmla="*/ 96 w 44"/>
                    <a:gd name="T11" fmla="*/ 55 h 16"/>
                    <a:gd name="T12" fmla="*/ 209 w 44"/>
                    <a:gd name="T13" fmla="*/ 66 h 16"/>
                    <a:gd name="T14" fmla="*/ 209 w 44"/>
                    <a:gd name="T15" fmla="*/ 55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16">
                      <a:moveTo>
                        <a:pt x="44" y="11"/>
                      </a:moveTo>
                      <a:cubicBezTo>
                        <a:pt x="36" y="14"/>
                        <a:pt x="27" y="8"/>
                        <a:pt x="21" y="6"/>
                      </a:cubicBezTo>
                      <a:cubicBezTo>
                        <a:pt x="16" y="4"/>
                        <a:pt x="12" y="0"/>
                        <a:pt x="6" y="0"/>
                      </a:cubicBezTo>
                      <a:cubicBezTo>
                        <a:pt x="4" y="2"/>
                        <a:pt x="2" y="5"/>
                        <a:pt x="0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8" y="6"/>
                        <a:pt x="14" y="8"/>
                        <a:pt x="20" y="11"/>
                      </a:cubicBezTo>
                      <a:cubicBezTo>
                        <a:pt x="26" y="13"/>
                        <a:pt x="34" y="16"/>
                        <a:pt x="44" y="13"/>
                      </a:cubicBezTo>
                      <a:lnTo>
                        <a:pt x="44" y="11"/>
                      </a:ln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30" name="Freeform 375"/>
                <p:cNvSpPr>
                  <a:spLocks noEditPoints="1"/>
                </p:cNvSpPr>
                <p:nvPr/>
              </p:nvSpPr>
              <p:spPr bwMode="auto">
                <a:xfrm>
                  <a:off x="1021" y="757"/>
                  <a:ext cx="773" cy="1299"/>
                </a:xfrm>
                <a:custGeom>
                  <a:avLst/>
                  <a:gdLst>
                    <a:gd name="T0" fmla="*/ 2131 w 593"/>
                    <a:gd name="T1" fmla="*/ 2264 h 962"/>
                    <a:gd name="T2" fmla="*/ 2071 w 593"/>
                    <a:gd name="T3" fmla="*/ 2193 h 962"/>
                    <a:gd name="T4" fmla="*/ 2043 w 593"/>
                    <a:gd name="T5" fmla="*/ 2370 h 962"/>
                    <a:gd name="T6" fmla="*/ 1942 w 593"/>
                    <a:gd name="T7" fmla="*/ 2367 h 962"/>
                    <a:gd name="T8" fmla="*/ 1859 w 593"/>
                    <a:gd name="T9" fmla="*/ 2066 h 962"/>
                    <a:gd name="T10" fmla="*/ 1685 w 593"/>
                    <a:gd name="T11" fmla="*/ 2509 h 962"/>
                    <a:gd name="T12" fmla="*/ 1697 w 593"/>
                    <a:gd name="T13" fmla="*/ 2144 h 962"/>
                    <a:gd name="T14" fmla="*/ 1611 w 593"/>
                    <a:gd name="T15" fmla="*/ 2124 h 962"/>
                    <a:gd name="T16" fmla="*/ 1533 w 593"/>
                    <a:gd name="T17" fmla="*/ 2755 h 962"/>
                    <a:gd name="T18" fmla="*/ 1511 w 593"/>
                    <a:gd name="T19" fmla="*/ 2143 h 962"/>
                    <a:gd name="T20" fmla="*/ 1747 w 593"/>
                    <a:gd name="T21" fmla="*/ 1745 h 962"/>
                    <a:gd name="T22" fmla="*/ 2100 w 593"/>
                    <a:gd name="T23" fmla="*/ 1553 h 962"/>
                    <a:gd name="T24" fmla="*/ 2277 w 593"/>
                    <a:gd name="T25" fmla="*/ 1449 h 962"/>
                    <a:gd name="T26" fmla="*/ 2370 w 593"/>
                    <a:gd name="T27" fmla="*/ 1088 h 962"/>
                    <a:gd name="T28" fmla="*/ 2228 w 593"/>
                    <a:gd name="T29" fmla="*/ 1461 h 962"/>
                    <a:gd name="T30" fmla="*/ 2224 w 593"/>
                    <a:gd name="T31" fmla="*/ 1217 h 962"/>
                    <a:gd name="T32" fmla="*/ 2204 w 593"/>
                    <a:gd name="T33" fmla="*/ 1230 h 962"/>
                    <a:gd name="T34" fmla="*/ 2100 w 593"/>
                    <a:gd name="T35" fmla="*/ 1503 h 962"/>
                    <a:gd name="T36" fmla="*/ 1910 w 593"/>
                    <a:gd name="T37" fmla="*/ 1503 h 962"/>
                    <a:gd name="T38" fmla="*/ 1685 w 593"/>
                    <a:gd name="T39" fmla="*/ 1708 h 962"/>
                    <a:gd name="T40" fmla="*/ 1714 w 593"/>
                    <a:gd name="T41" fmla="*/ 1469 h 962"/>
                    <a:gd name="T42" fmla="*/ 1846 w 593"/>
                    <a:gd name="T43" fmla="*/ 1145 h 962"/>
                    <a:gd name="T44" fmla="*/ 1971 w 593"/>
                    <a:gd name="T45" fmla="*/ 567 h 962"/>
                    <a:gd name="T46" fmla="*/ 2292 w 593"/>
                    <a:gd name="T47" fmla="*/ 296 h 962"/>
                    <a:gd name="T48" fmla="*/ 2148 w 593"/>
                    <a:gd name="T49" fmla="*/ 282 h 962"/>
                    <a:gd name="T50" fmla="*/ 1876 w 593"/>
                    <a:gd name="T51" fmla="*/ 525 h 962"/>
                    <a:gd name="T52" fmla="*/ 1961 w 593"/>
                    <a:gd name="T53" fmla="*/ 0 h 962"/>
                    <a:gd name="T54" fmla="*/ 1824 w 593"/>
                    <a:gd name="T55" fmla="*/ 30 h 962"/>
                    <a:gd name="T56" fmla="*/ 1808 w 593"/>
                    <a:gd name="T57" fmla="*/ 704 h 962"/>
                    <a:gd name="T58" fmla="*/ 1790 w 593"/>
                    <a:gd name="T59" fmla="*/ 1234 h 962"/>
                    <a:gd name="T60" fmla="*/ 1562 w 593"/>
                    <a:gd name="T61" fmla="*/ 1488 h 962"/>
                    <a:gd name="T62" fmla="*/ 1426 w 593"/>
                    <a:gd name="T63" fmla="*/ 589 h 962"/>
                    <a:gd name="T64" fmla="*/ 1662 w 593"/>
                    <a:gd name="T65" fmla="*/ 386 h 962"/>
                    <a:gd name="T66" fmla="*/ 1567 w 593"/>
                    <a:gd name="T67" fmla="*/ 350 h 962"/>
                    <a:gd name="T68" fmla="*/ 1276 w 593"/>
                    <a:gd name="T69" fmla="*/ 667 h 962"/>
                    <a:gd name="T70" fmla="*/ 1511 w 593"/>
                    <a:gd name="T71" fmla="*/ 12 h 962"/>
                    <a:gd name="T72" fmla="*/ 1490 w 593"/>
                    <a:gd name="T73" fmla="*/ 1456 h 962"/>
                    <a:gd name="T74" fmla="*/ 1337 w 593"/>
                    <a:gd name="T75" fmla="*/ 1292 h 962"/>
                    <a:gd name="T76" fmla="*/ 1081 w 593"/>
                    <a:gd name="T77" fmla="*/ 744 h 962"/>
                    <a:gd name="T78" fmla="*/ 1081 w 593"/>
                    <a:gd name="T79" fmla="*/ 1053 h 962"/>
                    <a:gd name="T80" fmla="*/ 1400 w 593"/>
                    <a:gd name="T81" fmla="*/ 1650 h 962"/>
                    <a:gd name="T82" fmla="*/ 1276 w 593"/>
                    <a:gd name="T83" fmla="*/ 2468 h 962"/>
                    <a:gd name="T84" fmla="*/ 51 w 593"/>
                    <a:gd name="T85" fmla="*/ 5831 h 962"/>
                    <a:gd name="T86" fmla="*/ 392 w 593"/>
                    <a:gd name="T87" fmla="*/ 5250 h 962"/>
                    <a:gd name="T88" fmla="*/ 401 w 593"/>
                    <a:gd name="T89" fmla="*/ 4602 h 962"/>
                    <a:gd name="T90" fmla="*/ 549 w 593"/>
                    <a:gd name="T91" fmla="*/ 3473 h 962"/>
                    <a:gd name="T92" fmla="*/ 727 w 593"/>
                    <a:gd name="T93" fmla="*/ 3465 h 962"/>
                    <a:gd name="T94" fmla="*/ 575 w 593"/>
                    <a:gd name="T95" fmla="*/ 3431 h 962"/>
                    <a:gd name="T96" fmla="*/ 682 w 593"/>
                    <a:gd name="T97" fmla="*/ 2925 h 962"/>
                    <a:gd name="T98" fmla="*/ 1553 w 593"/>
                    <a:gd name="T99" fmla="*/ 3134 h 962"/>
                    <a:gd name="T100" fmla="*/ 2414 w 593"/>
                    <a:gd name="T101" fmla="*/ 2458 h 962"/>
                    <a:gd name="T102" fmla="*/ 1343 w 593"/>
                    <a:gd name="T103" fmla="*/ 2489 h 962"/>
                    <a:gd name="T104" fmla="*/ 1439 w 593"/>
                    <a:gd name="T105" fmla="*/ 1650 h 962"/>
                    <a:gd name="T106" fmla="*/ 1473 w 593"/>
                    <a:gd name="T107" fmla="*/ 1953 h 96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593" h="962">
                      <a:moveTo>
                        <a:pt x="492" y="405"/>
                      </a:moveTo>
                      <a:cubicBezTo>
                        <a:pt x="477" y="398"/>
                        <a:pt x="452" y="391"/>
                        <a:pt x="433" y="389"/>
                      </a:cubicBezTo>
                      <a:cubicBezTo>
                        <a:pt x="428" y="389"/>
                        <a:pt x="429" y="386"/>
                        <a:pt x="429" y="386"/>
                      </a:cubicBezTo>
                      <a:cubicBezTo>
                        <a:pt x="429" y="381"/>
                        <a:pt x="429" y="381"/>
                        <a:pt x="429" y="381"/>
                      </a:cubicBezTo>
                      <a:cubicBezTo>
                        <a:pt x="429" y="381"/>
                        <a:pt x="431" y="375"/>
                        <a:pt x="434" y="373"/>
                      </a:cubicBezTo>
                      <a:cubicBezTo>
                        <a:pt x="437" y="371"/>
                        <a:pt x="440" y="368"/>
                        <a:pt x="443" y="366"/>
                      </a:cubicBezTo>
                      <a:cubicBezTo>
                        <a:pt x="441" y="361"/>
                        <a:pt x="441" y="361"/>
                        <a:pt x="441" y="361"/>
                      </a:cubicBezTo>
                      <a:cubicBezTo>
                        <a:pt x="438" y="363"/>
                        <a:pt x="435" y="364"/>
                        <a:pt x="432" y="366"/>
                      </a:cubicBezTo>
                      <a:cubicBezTo>
                        <a:pt x="431" y="367"/>
                        <a:pt x="428" y="367"/>
                        <a:pt x="427" y="366"/>
                      </a:cubicBezTo>
                      <a:cubicBezTo>
                        <a:pt x="426" y="365"/>
                        <a:pt x="424" y="363"/>
                        <a:pt x="422" y="362"/>
                      </a:cubicBezTo>
                      <a:cubicBezTo>
                        <a:pt x="419" y="366"/>
                        <a:pt x="419" y="366"/>
                        <a:pt x="419" y="366"/>
                      </a:cubicBezTo>
                      <a:cubicBezTo>
                        <a:pt x="421" y="368"/>
                        <a:pt x="422" y="371"/>
                        <a:pt x="423" y="373"/>
                      </a:cubicBezTo>
                      <a:cubicBezTo>
                        <a:pt x="423" y="373"/>
                        <a:pt x="423" y="373"/>
                        <a:pt x="423" y="373"/>
                      </a:cubicBezTo>
                      <a:cubicBezTo>
                        <a:pt x="420" y="387"/>
                        <a:pt x="420" y="387"/>
                        <a:pt x="420" y="387"/>
                      </a:cubicBezTo>
                      <a:cubicBezTo>
                        <a:pt x="420" y="387"/>
                        <a:pt x="419" y="391"/>
                        <a:pt x="416" y="391"/>
                      </a:cubicBezTo>
                      <a:cubicBezTo>
                        <a:pt x="413" y="391"/>
                        <a:pt x="410" y="391"/>
                        <a:pt x="407" y="392"/>
                      </a:cubicBezTo>
                      <a:cubicBezTo>
                        <a:pt x="406" y="392"/>
                        <a:pt x="404" y="390"/>
                        <a:pt x="405" y="389"/>
                      </a:cubicBezTo>
                      <a:cubicBezTo>
                        <a:pt x="406" y="380"/>
                        <a:pt x="407" y="367"/>
                        <a:pt x="409" y="358"/>
                      </a:cubicBezTo>
                      <a:cubicBezTo>
                        <a:pt x="401" y="356"/>
                        <a:pt x="401" y="356"/>
                        <a:pt x="401" y="356"/>
                      </a:cubicBezTo>
                      <a:cubicBezTo>
                        <a:pt x="399" y="366"/>
                        <a:pt x="397" y="380"/>
                        <a:pt x="396" y="390"/>
                      </a:cubicBezTo>
                      <a:cubicBezTo>
                        <a:pt x="396" y="391"/>
                        <a:pt x="394" y="394"/>
                        <a:pt x="393" y="395"/>
                      </a:cubicBezTo>
                      <a:cubicBezTo>
                        <a:pt x="392" y="395"/>
                        <a:pt x="390" y="393"/>
                        <a:pt x="390" y="391"/>
                      </a:cubicBezTo>
                      <a:cubicBezTo>
                        <a:pt x="391" y="380"/>
                        <a:pt x="392" y="366"/>
                        <a:pt x="391" y="349"/>
                      </a:cubicBezTo>
                      <a:cubicBezTo>
                        <a:pt x="391" y="341"/>
                        <a:pt x="391" y="341"/>
                        <a:pt x="391" y="341"/>
                      </a:cubicBezTo>
                      <a:cubicBezTo>
                        <a:pt x="379" y="341"/>
                        <a:pt x="379" y="341"/>
                        <a:pt x="379" y="341"/>
                      </a:cubicBezTo>
                      <a:cubicBezTo>
                        <a:pt x="379" y="349"/>
                        <a:pt x="379" y="349"/>
                        <a:pt x="379" y="349"/>
                      </a:cubicBezTo>
                      <a:cubicBezTo>
                        <a:pt x="379" y="358"/>
                        <a:pt x="378" y="377"/>
                        <a:pt x="377" y="391"/>
                      </a:cubicBezTo>
                      <a:cubicBezTo>
                        <a:pt x="377" y="397"/>
                        <a:pt x="373" y="398"/>
                        <a:pt x="371" y="399"/>
                      </a:cubicBezTo>
                      <a:cubicBezTo>
                        <a:pt x="363" y="402"/>
                        <a:pt x="357" y="407"/>
                        <a:pt x="350" y="410"/>
                      </a:cubicBezTo>
                      <a:cubicBezTo>
                        <a:pt x="349" y="411"/>
                        <a:pt x="344" y="416"/>
                        <a:pt x="344" y="414"/>
                      </a:cubicBezTo>
                      <a:cubicBezTo>
                        <a:pt x="345" y="407"/>
                        <a:pt x="345" y="399"/>
                        <a:pt x="344" y="391"/>
                      </a:cubicBezTo>
                      <a:cubicBezTo>
                        <a:pt x="344" y="391"/>
                        <a:pt x="345" y="381"/>
                        <a:pt x="345" y="377"/>
                      </a:cubicBezTo>
                      <a:cubicBezTo>
                        <a:pt x="346" y="371"/>
                        <a:pt x="347" y="361"/>
                        <a:pt x="350" y="355"/>
                      </a:cubicBezTo>
                      <a:cubicBezTo>
                        <a:pt x="347" y="353"/>
                        <a:pt x="347" y="353"/>
                        <a:pt x="347" y="353"/>
                      </a:cubicBezTo>
                      <a:cubicBezTo>
                        <a:pt x="347" y="353"/>
                        <a:pt x="346" y="354"/>
                        <a:pt x="346" y="354"/>
                      </a:cubicBezTo>
                      <a:cubicBezTo>
                        <a:pt x="346" y="354"/>
                        <a:pt x="342" y="365"/>
                        <a:pt x="341" y="369"/>
                      </a:cubicBezTo>
                      <a:cubicBezTo>
                        <a:pt x="340" y="373"/>
                        <a:pt x="338" y="370"/>
                        <a:pt x="338" y="370"/>
                      </a:cubicBezTo>
                      <a:cubicBezTo>
                        <a:pt x="332" y="351"/>
                        <a:pt x="332" y="351"/>
                        <a:pt x="332" y="351"/>
                      </a:cubicBezTo>
                      <a:cubicBezTo>
                        <a:pt x="331" y="349"/>
                        <a:pt x="331" y="349"/>
                        <a:pt x="331" y="349"/>
                      </a:cubicBezTo>
                      <a:cubicBezTo>
                        <a:pt x="328" y="350"/>
                        <a:pt x="328" y="350"/>
                        <a:pt x="328" y="350"/>
                      </a:cubicBezTo>
                      <a:cubicBezTo>
                        <a:pt x="328" y="350"/>
                        <a:pt x="330" y="365"/>
                        <a:pt x="333" y="375"/>
                      </a:cubicBezTo>
                      <a:cubicBezTo>
                        <a:pt x="334" y="378"/>
                        <a:pt x="336" y="391"/>
                        <a:pt x="336" y="391"/>
                      </a:cubicBezTo>
                      <a:cubicBezTo>
                        <a:pt x="337" y="401"/>
                        <a:pt x="337" y="410"/>
                        <a:pt x="336" y="419"/>
                      </a:cubicBezTo>
                      <a:cubicBezTo>
                        <a:pt x="335" y="421"/>
                        <a:pt x="332" y="426"/>
                        <a:pt x="331" y="426"/>
                      </a:cubicBezTo>
                      <a:cubicBezTo>
                        <a:pt x="323" y="431"/>
                        <a:pt x="317" y="449"/>
                        <a:pt x="312" y="455"/>
                      </a:cubicBezTo>
                      <a:cubicBezTo>
                        <a:pt x="311" y="456"/>
                        <a:pt x="308" y="456"/>
                        <a:pt x="307" y="454"/>
                      </a:cubicBezTo>
                      <a:cubicBezTo>
                        <a:pt x="305" y="445"/>
                        <a:pt x="302" y="437"/>
                        <a:pt x="297" y="430"/>
                      </a:cubicBezTo>
                      <a:cubicBezTo>
                        <a:pt x="297" y="430"/>
                        <a:pt x="297" y="430"/>
                        <a:pt x="297" y="430"/>
                      </a:cubicBezTo>
                      <a:cubicBezTo>
                        <a:pt x="294" y="406"/>
                        <a:pt x="297" y="390"/>
                        <a:pt x="303" y="370"/>
                      </a:cubicBezTo>
                      <a:cubicBezTo>
                        <a:pt x="308" y="353"/>
                        <a:pt x="308" y="353"/>
                        <a:pt x="308" y="353"/>
                      </a:cubicBezTo>
                      <a:cubicBezTo>
                        <a:pt x="311" y="343"/>
                        <a:pt x="312" y="332"/>
                        <a:pt x="313" y="321"/>
                      </a:cubicBezTo>
                      <a:cubicBezTo>
                        <a:pt x="316" y="308"/>
                        <a:pt x="316" y="308"/>
                        <a:pt x="316" y="308"/>
                      </a:cubicBezTo>
                      <a:cubicBezTo>
                        <a:pt x="316" y="308"/>
                        <a:pt x="319" y="301"/>
                        <a:pt x="320" y="300"/>
                      </a:cubicBezTo>
                      <a:cubicBezTo>
                        <a:pt x="328" y="295"/>
                        <a:pt x="335" y="291"/>
                        <a:pt x="346" y="290"/>
                      </a:cubicBezTo>
                      <a:cubicBezTo>
                        <a:pt x="356" y="288"/>
                        <a:pt x="356" y="288"/>
                        <a:pt x="356" y="288"/>
                      </a:cubicBezTo>
                      <a:cubicBezTo>
                        <a:pt x="366" y="287"/>
                        <a:pt x="376" y="286"/>
                        <a:pt x="386" y="281"/>
                      </a:cubicBezTo>
                      <a:cubicBezTo>
                        <a:pt x="394" y="277"/>
                        <a:pt x="398" y="272"/>
                        <a:pt x="403" y="268"/>
                      </a:cubicBezTo>
                      <a:cubicBezTo>
                        <a:pt x="409" y="262"/>
                        <a:pt x="414" y="258"/>
                        <a:pt x="425" y="256"/>
                      </a:cubicBezTo>
                      <a:cubicBezTo>
                        <a:pt x="428" y="256"/>
                        <a:pt x="428" y="256"/>
                        <a:pt x="428" y="256"/>
                      </a:cubicBezTo>
                      <a:cubicBezTo>
                        <a:pt x="428" y="256"/>
                        <a:pt x="428" y="256"/>
                        <a:pt x="428" y="256"/>
                      </a:cubicBezTo>
                      <a:cubicBezTo>
                        <a:pt x="438" y="255"/>
                        <a:pt x="450" y="263"/>
                        <a:pt x="452" y="271"/>
                      </a:cubicBezTo>
                      <a:cubicBezTo>
                        <a:pt x="455" y="271"/>
                        <a:pt x="455" y="271"/>
                        <a:pt x="455" y="271"/>
                      </a:cubicBezTo>
                      <a:cubicBezTo>
                        <a:pt x="454" y="265"/>
                        <a:pt x="450" y="260"/>
                        <a:pt x="446" y="256"/>
                      </a:cubicBezTo>
                      <a:cubicBezTo>
                        <a:pt x="445" y="255"/>
                        <a:pt x="445" y="253"/>
                        <a:pt x="446" y="253"/>
                      </a:cubicBezTo>
                      <a:cubicBezTo>
                        <a:pt x="455" y="251"/>
                        <a:pt x="460" y="246"/>
                        <a:pt x="464" y="239"/>
                      </a:cubicBezTo>
                      <a:cubicBezTo>
                        <a:pt x="466" y="235"/>
                        <a:pt x="472" y="225"/>
                        <a:pt x="477" y="215"/>
                      </a:cubicBezTo>
                      <a:cubicBezTo>
                        <a:pt x="477" y="213"/>
                        <a:pt x="477" y="213"/>
                        <a:pt x="477" y="213"/>
                      </a:cubicBezTo>
                      <a:cubicBezTo>
                        <a:pt x="481" y="206"/>
                        <a:pt x="481" y="206"/>
                        <a:pt x="481" y="206"/>
                      </a:cubicBezTo>
                      <a:cubicBezTo>
                        <a:pt x="485" y="197"/>
                        <a:pt x="487" y="189"/>
                        <a:pt x="485" y="179"/>
                      </a:cubicBezTo>
                      <a:cubicBezTo>
                        <a:pt x="483" y="179"/>
                        <a:pt x="483" y="179"/>
                        <a:pt x="483" y="179"/>
                      </a:cubicBezTo>
                      <a:cubicBezTo>
                        <a:pt x="485" y="187"/>
                        <a:pt x="481" y="195"/>
                        <a:pt x="477" y="203"/>
                      </a:cubicBezTo>
                      <a:cubicBezTo>
                        <a:pt x="474" y="210"/>
                        <a:pt x="474" y="210"/>
                        <a:pt x="474" y="210"/>
                      </a:cubicBezTo>
                      <a:cubicBezTo>
                        <a:pt x="473" y="212"/>
                        <a:pt x="473" y="212"/>
                        <a:pt x="473" y="212"/>
                      </a:cubicBezTo>
                      <a:cubicBezTo>
                        <a:pt x="470" y="219"/>
                        <a:pt x="462" y="232"/>
                        <a:pt x="460" y="235"/>
                      </a:cubicBezTo>
                      <a:cubicBezTo>
                        <a:pt x="459" y="238"/>
                        <a:pt x="457" y="240"/>
                        <a:pt x="454" y="241"/>
                      </a:cubicBezTo>
                      <a:cubicBezTo>
                        <a:pt x="453" y="242"/>
                        <a:pt x="452" y="241"/>
                        <a:pt x="452" y="240"/>
                      </a:cubicBezTo>
                      <a:cubicBezTo>
                        <a:pt x="452" y="237"/>
                        <a:pt x="451" y="235"/>
                        <a:pt x="451" y="232"/>
                      </a:cubicBezTo>
                      <a:cubicBezTo>
                        <a:pt x="450" y="229"/>
                        <a:pt x="450" y="226"/>
                        <a:pt x="450" y="223"/>
                      </a:cubicBezTo>
                      <a:cubicBezTo>
                        <a:pt x="450" y="223"/>
                        <a:pt x="452" y="217"/>
                        <a:pt x="452" y="217"/>
                      </a:cubicBezTo>
                      <a:cubicBezTo>
                        <a:pt x="453" y="213"/>
                        <a:pt x="455" y="207"/>
                        <a:pt x="453" y="201"/>
                      </a:cubicBezTo>
                      <a:cubicBezTo>
                        <a:pt x="451" y="197"/>
                        <a:pt x="447" y="196"/>
                        <a:pt x="445" y="194"/>
                      </a:cubicBezTo>
                      <a:cubicBezTo>
                        <a:pt x="442" y="191"/>
                        <a:pt x="441" y="189"/>
                        <a:pt x="441" y="186"/>
                      </a:cubicBezTo>
                      <a:cubicBezTo>
                        <a:pt x="437" y="187"/>
                        <a:pt x="437" y="187"/>
                        <a:pt x="437" y="187"/>
                      </a:cubicBezTo>
                      <a:cubicBezTo>
                        <a:pt x="437" y="193"/>
                        <a:pt x="441" y="195"/>
                        <a:pt x="444" y="198"/>
                      </a:cubicBezTo>
                      <a:cubicBezTo>
                        <a:pt x="446" y="200"/>
                        <a:pt x="448" y="201"/>
                        <a:pt x="449" y="203"/>
                      </a:cubicBezTo>
                      <a:cubicBezTo>
                        <a:pt x="450" y="207"/>
                        <a:pt x="448" y="211"/>
                        <a:pt x="446" y="214"/>
                      </a:cubicBezTo>
                      <a:cubicBezTo>
                        <a:pt x="444" y="222"/>
                        <a:pt x="444" y="222"/>
                        <a:pt x="444" y="222"/>
                      </a:cubicBezTo>
                      <a:cubicBezTo>
                        <a:pt x="444" y="226"/>
                        <a:pt x="445" y="229"/>
                        <a:pt x="445" y="233"/>
                      </a:cubicBezTo>
                      <a:cubicBezTo>
                        <a:pt x="446" y="239"/>
                        <a:pt x="444" y="244"/>
                        <a:pt x="442" y="246"/>
                      </a:cubicBezTo>
                      <a:cubicBezTo>
                        <a:pt x="437" y="247"/>
                        <a:pt x="432" y="247"/>
                        <a:pt x="428" y="248"/>
                      </a:cubicBezTo>
                      <a:cubicBezTo>
                        <a:pt x="424" y="248"/>
                        <a:pt x="424" y="248"/>
                        <a:pt x="424" y="248"/>
                      </a:cubicBezTo>
                      <a:cubicBezTo>
                        <a:pt x="410" y="250"/>
                        <a:pt x="404" y="256"/>
                        <a:pt x="397" y="263"/>
                      </a:cubicBezTo>
                      <a:cubicBezTo>
                        <a:pt x="396" y="263"/>
                        <a:pt x="394" y="263"/>
                        <a:pt x="395" y="261"/>
                      </a:cubicBezTo>
                      <a:cubicBezTo>
                        <a:pt x="395" y="256"/>
                        <a:pt x="394" y="252"/>
                        <a:pt x="393" y="248"/>
                      </a:cubicBezTo>
                      <a:cubicBezTo>
                        <a:pt x="389" y="248"/>
                        <a:pt x="389" y="248"/>
                        <a:pt x="389" y="248"/>
                      </a:cubicBezTo>
                      <a:cubicBezTo>
                        <a:pt x="391" y="254"/>
                        <a:pt x="391" y="264"/>
                        <a:pt x="388" y="269"/>
                      </a:cubicBezTo>
                      <a:cubicBezTo>
                        <a:pt x="387" y="272"/>
                        <a:pt x="385" y="273"/>
                        <a:pt x="383" y="274"/>
                      </a:cubicBezTo>
                      <a:cubicBezTo>
                        <a:pt x="379" y="276"/>
                        <a:pt x="379" y="276"/>
                        <a:pt x="379" y="276"/>
                      </a:cubicBezTo>
                      <a:cubicBezTo>
                        <a:pt x="371" y="279"/>
                        <a:pt x="364" y="279"/>
                        <a:pt x="356" y="280"/>
                      </a:cubicBezTo>
                      <a:cubicBezTo>
                        <a:pt x="344" y="282"/>
                        <a:pt x="344" y="282"/>
                        <a:pt x="344" y="282"/>
                      </a:cubicBezTo>
                      <a:cubicBezTo>
                        <a:pt x="336" y="283"/>
                        <a:pt x="329" y="286"/>
                        <a:pt x="323" y="289"/>
                      </a:cubicBezTo>
                      <a:cubicBezTo>
                        <a:pt x="319" y="291"/>
                        <a:pt x="320" y="287"/>
                        <a:pt x="320" y="287"/>
                      </a:cubicBezTo>
                      <a:cubicBezTo>
                        <a:pt x="322" y="277"/>
                        <a:pt x="321" y="269"/>
                        <a:pt x="321" y="260"/>
                      </a:cubicBezTo>
                      <a:cubicBezTo>
                        <a:pt x="321" y="259"/>
                        <a:pt x="323" y="256"/>
                        <a:pt x="324" y="255"/>
                      </a:cubicBezTo>
                      <a:cubicBezTo>
                        <a:pt x="333" y="252"/>
                        <a:pt x="344" y="247"/>
                        <a:pt x="350" y="242"/>
                      </a:cubicBezTo>
                      <a:cubicBezTo>
                        <a:pt x="363" y="231"/>
                        <a:pt x="369" y="220"/>
                        <a:pt x="372" y="207"/>
                      </a:cubicBezTo>
                      <a:cubicBezTo>
                        <a:pt x="373" y="205"/>
                        <a:pt x="375" y="201"/>
                        <a:pt x="376" y="199"/>
                      </a:cubicBezTo>
                      <a:cubicBezTo>
                        <a:pt x="384" y="186"/>
                        <a:pt x="398" y="172"/>
                        <a:pt x="409" y="172"/>
                      </a:cubicBezTo>
                      <a:cubicBezTo>
                        <a:pt x="410" y="170"/>
                        <a:pt x="410" y="170"/>
                        <a:pt x="410" y="170"/>
                      </a:cubicBezTo>
                      <a:cubicBezTo>
                        <a:pt x="398" y="170"/>
                        <a:pt x="385" y="179"/>
                        <a:pt x="376" y="189"/>
                      </a:cubicBezTo>
                      <a:cubicBezTo>
                        <a:pt x="376" y="183"/>
                        <a:pt x="376" y="176"/>
                        <a:pt x="377" y="170"/>
                      </a:cubicBezTo>
                      <a:cubicBezTo>
                        <a:pt x="377" y="164"/>
                        <a:pt x="377" y="164"/>
                        <a:pt x="377" y="164"/>
                      </a:cubicBezTo>
                      <a:cubicBezTo>
                        <a:pt x="377" y="156"/>
                        <a:pt x="377" y="148"/>
                        <a:pt x="377" y="140"/>
                      </a:cubicBezTo>
                      <a:cubicBezTo>
                        <a:pt x="376" y="133"/>
                        <a:pt x="376" y="125"/>
                        <a:pt x="376" y="117"/>
                      </a:cubicBezTo>
                      <a:cubicBezTo>
                        <a:pt x="380" y="105"/>
                        <a:pt x="391" y="99"/>
                        <a:pt x="402" y="93"/>
                      </a:cubicBezTo>
                      <a:cubicBezTo>
                        <a:pt x="407" y="91"/>
                        <a:pt x="411" y="88"/>
                        <a:pt x="416" y="85"/>
                      </a:cubicBezTo>
                      <a:cubicBezTo>
                        <a:pt x="421" y="82"/>
                        <a:pt x="428" y="74"/>
                        <a:pt x="434" y="65"/>
                      </a:cubicBezTo>
                      <a:cubicBezTo>
                        <a:pt x="435" y="64"/>
                        <a:pt x="440" y="59"/>
                        <a:pt x="441" y="58"/>
                      </a:cubicBezTo>
                      <a:cubicBezTo>
                        <a:pt x="449" y="53"/>
                        <a:pt x="459" y="49"/>
                        <a:pt x="466" y="51"/>
                      </a:cubicBezTo>
                      <a:cubicBezTo>
                        <a:pt x="467" y="49"/>
                        <a:pt x="467" y="49"/>
                        <a:pt x="467" y="49"/>
                      </a:cubicBezTo>
                      <a:cubicBezTo>
                        <a:pt x="460" y="47"/>
                        <a:pt x="453" y="48"/>
                        <a:pt x="446" y="50"/>
                      </a:cubicBezTo>
                      <a:cubicBezTo>
                        <a:pt x="443" y="51"/>
                        <a:pt x="442" y="48"/>
                        <a:pt x="442" y="45"/>
                      </a:cubicBezTo>
                      <a:cubicBezTo>
                        <a:pt x="443" y="41"/>
                        <a:pt x="443" y="37"/>
                        <a:pt x="445" y="33"/>
                      </a:cubicBezTo>
                      <a:cubicBezTo>
                        <a:pt x="442" y="31"/>
                        <a:pt x="442" y="31"/>
                        <a:pt x="442" y="31"/>
                      </a:cubicBezTo>
                      <a:cubicBezTo>
                        <a:pt x="438" y="36"/>
                        <a:pt x="438" y="41"/>
                        <a:pt x="438" y="47"/>
                      </a:cubicBezTo>
                      <a:cubicBezTo>
                        <a:pt x="437" y="55"/>
                        <a:pt x="426" y="67"/>
                        <a:pt x="422" y="71"/>
                      </a:cubicBezTo>
                      <a:cubicBezTo>
                        <a:pt x="418" y="76"/>
                        <a:pt x="412" y="80"/>
                        <a:pt x="409" y="82"/>
                      </a:cubicBezTo>
                      <a:cubicBezTo>
                        <a:pt x="405" y="85"/>
                        <a:pt x="388" y="91"/>
                        <a:pt x="384" y="94"/>
                      </a:cubicBezTo>
                      <a:cubicBezTo>
                        <a:pt x="382" y="96"/>
                        <a:pt x="381" y="94"/>
                        <a:pt x="381" y="92"/>
                      </a:cubicBezTo>
                      <a:cubicBezTo>
                        <a:pt x="382" y="91"/>
                        <a:pt x="382" y="89"/>
                        <a:pt x="383" y="87"/>
                      </a:cubicBezTo>
                      <a:cubicBezTo>
                        <a:pt x="385" y="81"/>
                        <a:pt x="388" y="73"/>
                        <a:pt x="389" y="66"/>
                      </a:cubicBezTo>
                      <a:cubicBezTo>
                        <a:pt x="391" y="55"/>
                        <a:pt x="386" y="34"/>
                        <a:pt x="386" y="34"/>
                      </a:cubicBezTo>
                      <a:cubicBezTo>
                        <a:pt x="387" y="30"/>
                        <a:pt x="385" y="26"/>
                        <a:pt x="386" y="22"/>
                      </a:cubicBezTo>
                      <a:cubicBezTo>
                        <a:pt x="389" y="14"/>
                        <a:pt x="395" y="6"/>
                        <a:pt x="400" y="2"/>
                      </a:cubicBezTo>
                      <a:cubicBezTo>
                        <a:pt x="400" y="0"/>
                        <a:pt x="400" y="0"/>
                        <a:pt x="400" y="0"/>
                      </a:cubicBezTo>
                      <a:cubicBezTo>
                        <a:pt x="394" y="5"/>
                        <a:pt x="386" y="12"/>
                        <a:pt x="382" y="21"/>
                      </a:cubicBezTo>
                      <a:cubicBezTo>
                        <a:pt x="379" y="15"/>
                        <a:pt x="376" y="9"/>
                        <a:pt x="373" y="4"/>
                      </a:cubicBezTo>
                      <a:cubicBezTo>
                        <a:pt x="373" y="2"/>
                        <a:pt x="373" y="2"/>
                        <a:pt x="373" y="2"/>
                      </a:cubicBezTo>
                      <a:cubicBezTo>
                        <a:pt x="370" y="4"/>
                        <a:pt x="370" y="4"/>
                        <a:pt x="370" y="4"/>
                      </a:cubicBezTo>
                      <a:cubicBezTo>
                        <a:pt x="371" y="5"/>
                        <a:pt x="371" y="5"/>
                        <a:pt x="371" y="5"/>
                      </a:cubicBezTo>
                      <a:cubicBezTo>
                        <a:pt x="380" y="24"/>
                        <a:pt x="386" y="43"/>
                        <a:pt x="383" y="64"/>
                      </a:cubicBezTo>
                      <a:cubicBezTo>
                        <a:pt x="382" y="71"/>
                        <a:pt x="378" y="78"/>
                        <a:pt x="375" y="85"/>
                      </a:cubicBezTo>
                      <a:cubicBezTo>
                        <a:pt x="373" y="92"/>
                        <a:pt x="370" y="100"/>
                        <a:pt x="369" y="109"/>
                      </a:cubicBezTo>
                      <a:cubicBezTo>
                        <a:pt x="369" y="111"/>
                        <a:pt x="369" y="113"/>
                        <a:pt x="369" y="116"/>
                      </a:cubicBezTo>
                      <a:cubicBezTo>
                        <a:pt x="369" y="116"/>
                        <a:pt x="369" y="116"/>
                        <a:pt x="368" y="116"/>
                      </a:cubicBezTo>
                      <a:cubicBezTo>
                        <a:pt x="369" y="116"/>
                        <a:pt x="369" y="116"/>
                        <a:pt x="369" y="116"/>
                      </a:cubicBezTo>
                      <a:cubicBezTo>
                        <a:pt x="368" y="124"/>
                        <a:pt x="368" y="132"/>
                        <a:pt x="369" y="140"/>
                      </a:cubicBezTo>
                      <a:cubicBezTo>
                        <a:pt x="369" y="149"/>
                        <a:pt x="369" y="156"/>
                        <a:pt x="369" y="164"/>
                      </a:cubicBezTo>
                      <a:cubicBezTo>
                        <a:pt x="369" y="169"/>
                        <a:pt x="369" y="169"/>
                        <a:pt x="369" y="169"/>
                      </a:cubicBezTo>
                      <a:cubicBezTo>
                        <a:pt x="368" y="182"/>
                        <a:pt x="368" y="194"/>
                        <a:pt x="365" y="204"/>
                      </a:cubicBezTo>
                      <a:cubicBezTo>
                        <a:pt x="365" y="204"/>
                        <a:pt x="365" y="204"/>
                        <a:pt x="365" y="204"/>
                      </a:cubicBezTo>
                      <a:cubicBezTo>
                        <a:pt x="365" y="204"/>
                        <a:pt x="365" y="204"/>
                        <a:pt x="365" y="204"/>
                      </a:cubicBezTo>
                      <a:cubicBezTo>
                        <a:pt x="362" y="216"/>
                        <a:pt x="356" y="226"/>
                        <a:pt x="345" y="236"/>
                      </a:cubicBezTo>
                      <a:cubicBezTo>
                        <a:pt x="340" y="240"/>
                        <a:pt x="330" y="245"/>
                        <a:pt x="323" y="247"/>
                      </a:cubicBezTo>
                      <a:cubicBezTo>
                        <a:pt x="322" y="248"/>
                        <a:pt x="318" y="246"/>
                        <a:pt x="318" y="245"/>
                      </a:cubicBezTo>
                      <a:cubicBezTo>
                        <a:pt x="317" y="242"/>
                        <a:pt x="316" y="239"/>
                        <a:pt x="316" y="237"/>
                      </a:cubicBezTo>
                      <a:cubicBezTo>
                        <a:pt x="310" y="222"/>
                        <a:pt x="306" y="210"/>
                        <a:pt x="300" y="201"/>
                      </a:cubicBezTo>
                      <a:cubicBezTo>
                        <a:pt x="295" y="192"/>
                        <a:pt x="275" y="163"/>
                        <a:pt x="269" y="148"/>
                      </a:cubicBezTo>
                      <a:cubicBezTo>
                        <a:pt x="263" y="132"/>
                        <a:pt x="257" y="121"/>
                        <a:pt x="274" y="106"/>
                      </a:cubicBezTo>
                      <a:cubicBezTo>
                        <a:pt x="279" y="102"/>
                        <a:pt x="285" y="99"/>
                        <a:pt x="291" y="97"/>
                      </a:cubicBezTo>
                      <a:cubicBezTo>
                        <a:pt x="300" y="92"/>
                        <a:pt x="309" y="87"/>
                        <a:pt x="316" y="78"/>
                      </a:cubicBezTo>
                      <a:cubicBezTo>
                        <a:pt x="317" y="76"/>
                        <a:pt x="318" y="74"/>
                        <a:pt x="319" y="71"/>
                      </a:cubicBezTo>
                      <a:cubicBezTo>
                        <a:pt x="320" y="69"/>
                        <a:pt x="321" y="66"/>
                        <a:pt x="323" y="65"/>
                      </a:cubicBezTo>
                      <a:cubicBezTo>
                        <a:pt x="325" y="64"/>
                        <a:pt x="327" y="64"/>
                        <a:pt x="330" y="64"/>
                      </a:cubicBezTo>
                      <a:cubicBezTo>
                        <a:pt x="332" y="64"/>
                        <a:pt x="335" y="65"/>
                        <a:pt x="338" y="64"/>
                      </a:cubicBezTo>
                      <a:cubicBezTo>
                        <a:pt x="349" y="61"/>
                        <a:pt x="358" y="47"/>
                        <a:pt x="365" y="39"/>
                      </a:cubicBezTo>
                      <a:cubicBezTo>
                        <a:pt x="363" y="37"/>
                        <a:pt x="363" y="37"/>
                        <a:pt x="363" y="37"/>
                      </a:cubicBezTo>
                      <a:cubicBezTo>
                        <a:pt x="357" y="44"/>
                        <a:pt x="346" y="56"/>
                        <a:pt x="337" y="58"/>
                      </a:cubicBezTo>
                      <a:cubicBezTo>
                        <a:pt x="336" y="59"/>
                        <a:pt x="334" y="59"/>
                        <a:pt x="331" y="58"/>
                      </a:cubicBezTo>
                      <a:cubicBezTo>
                        <a:pt x="328" y="58"/>
                        <a:pt x="323" y="55"/>
                        <a:pt x="319" y="58"/>
                      </a:cubicBezTo>
                      <a:cubicBezTo>
                        <a:pt x="315" y="60"/>
                        <a:pt x="313" y="65"/>
                        <a:pt x="312" y="69"/>
                      </a:cubicBezTo>
                      <a:cubicBezTo>
                        <a:pt x="311" y="71"/>
                        <a:pt x="310" y="73"/>
                        <a:pt x="309" y="74"/>
                      </a:cubicBezTo>
                      <a:cubicBezTo>
                        <a:pt x="304" y="81"/>
                        <a:pt x="296" y="85"/>
                        <a:pt x="287" y="89"/>
                      </a:cubicBezTo>
                      <a:cubicBezTo>
                        <a:pt x="281" y="92"/>
                        <a:pt x="275" y="95"/>
                        <a:pt x="270" y="100"/>
                      </a:cubicBezTo>
                      <a:cubicBezTo>
                        <a:pt x="265" y="103"/>
                        <a:pt x="262" y="107"/>
                        <a:pt x="260" y="110"/>
                      </a:cubicBezTo>
                      <a:cubicBezTo>
                        <a:pt x="259" y="112"/>
                        <a:pt x="257" y="110"/>
                        <a:pt x="256" y="108"/>
                      </a:cubicBezTo>
                      <a:cubicBezTo>
                        <a:pt x="256" y="92"/>
                        <a:pt x="256" y="74"/>
                        <a:pt x="260" y="61"/>
                      </a:cubicBezTo>
                      <a:cubicBezTo>
                        <a:pt x="268" y="39"/>
                        <a:pt x="284" y="24"/>
                        <a:pt x="303" y="10"/>
                      </a:cubicBezTo>
                      <a:cubicBezTo>
                        <a:pt x="309" y="5"/>
                        <a:pt x="309" y="5"/>
                        <a:pt x="309" y="5"/>
                      </a:cubicBezTo>
                      <a:cubicBezTo>
                        <a:pt x="308" y="2"/>
                        <a:pt x="308" y="2"/>
                        <a:pt x="308" y="2"/>
                      </a:cubicBezTo>
                      <a:cubicBezTo>
                        <a:pt x="302" y="7"/>
                        <a:pt x="302" y="7"/>
                        <a:pt x="302" y="7"/>
                      </a:cubicBezTo>
                      <a:cubicBezTo>
                        <a:pt x="283" y="21"/>
                        <a:pt x="264" y="35"/>
                        <a:pt x="256" y="60"/>
                      </a:cubicBezTo>
                      <a:cubicBezTo>
                        <a:pt x="250" y="77"/>
                        <a:pt x="247" y="100"/>
                        <a:pt x="249" y="121"/>
                      </a:cubicBezTo>
                      <a:cubicBezTo>
                        <a:pt x="250" y="134"/>
                        <a:pt x="258" y="151"/>
                        <a:pt x="272" y="175"/>
                      </a:cubicBezTo>
                      <a:cubicBezTo>
                        <a:pt x="286" y="199"/>
                        <a:pt x="295" y="214"/>
                        <a:pt x="304" y="240"/>
                      </a:cubicBezTo>
                      <a:cubicBezTo>
                        <a:pt x="305" y="243"/>
                        <a:pt x="306" y="246"/>
                        <a:pt x="306" y="249"/>
                      </a:cubicBezTo>
                      <a:cubicBezTo>
                        <a:pt x="307" y="251"/>
                        <a:pt x="305" y="254"/>
                        <a:pt x="304" y="254"/>
                      </a:cubicBezTo>
                      <a:cubicBezTo>
                        <a:pt x="301" y="255"/>
                        <a:pt x="298" y="257"/>
                        <a:pt x="296" y="258"/>
                      </a:cubicBezTo>
                      <a:cubicBezTo>
                        <a:pt x="295" y="259"/>
                        <a:pt x="293" y="257"/>
                        <a:pt x="293" y="255"/>
                      </a:cubicBezTo>
                      <a:cubicBezTo>
                        <a:pt x="291" y="240"/>
                        <a:pt x="285" y="228"/>
                        <a:pt x="272" y="213"/>
                      </a:cubicBezTo>
                      <a:cubicBezTo>
                        <a:pt x="271" y="212"/>
                        <a:pt x="270" y="211"/>
                        <a:pt x="269" y="209"/>
                      </a:cubicBezTo>
                      <a:cubicBezTo>
                        <a:pt x="269" y="209"/>
                        <a:pt x="269" y="209"/>
                        <a:pt x="269" y="209"/>
                      </a:cubicBezTo>
                      <a:cubicBezTo>
                        <a:pt x="269" y="209"/>
                        <a:pt x="269" y="209"/>
                        <a:pt x="269" y="209"/>
                      </a:cubicBezTo>
                      <a:cubicBezTo>
                        <a:pt x="250" y="187"/>
                        <a:pt x="224" y="158"/>
                        <a:pt x="222" y="123"/>
                      </a:cubicBezTo>
                      <a:cubicBezTo>
                        <a:pt x="220" y="123"/>
                        <a:pt x="220" y="123"/>
                        <a:pt x="220" y="123"/>
                      </a:cubicBezTo>
                      <a:cubicBezTo>
                        <a:pt x="221" y="148"/>
                        <a:pt x="232" y="170"/>
                        <a:pt x="245" y="189"/>
                      </a:cubicBezTo>
                      <a:cubicBezTo>
                        <a:pt x="246" y="191"/>
                        <a:pt x="246" y="193"/>
                        <a:pt x="244" y="191"/>
                      </a:cubicBezTo>
                      <a:cubicBezTo>
                        <a:pt x="243" y="189"/>
                        <a:pt x="241" y="188"/>
                        <a:pt x="240" y="186"/>
                      </a:cubicBezTo>
                      <a:cubicBezTo>
                        <a:pt x="235" y="180"/>
                        <a:pt x="228" y="175"/>
                        <a:pt x="222" y="172"/>
                      </a:cubicBezTo>
                      <a:cubicBezTo>
                        <a:pt x="220" y="174"/>
                        <a:pt x="220" y="174"/>
                        <a:pt x="220" y="174"/>
                      </a:cubicBezTo>
                      <a:cubicBezTo>
                        <a:pt x="225" y="177"/>
                        <a:pt x="230" y="182"/>
                        <a:pt x="235" y="187"/>
                      </a:cubicBezTo>
                      <a:cubicBezTo>
                        <a:pt x="239" y="192"/>
                        <a:pt x="246" y="201"/>
                        <a:pt x="251" y="204"/>
                      </a:cubicBezTo>
                      <a:cubicBezTo>
                        <a:pt x="256" y="208"/>
                        <a:pt x="264" y="215"/>
                        <a:pt x="264" y="215"/>
                      </a:cubicBezTo>
                      <a:cubicBezTo>
                        <a:pt x="264" y="217"/>
                        <a:pt x="265" y="218"/>
                        <a:pt x="266" y="219"/>
                      </a:cubicBezTo>
                      <a:cubicBezTo>
                        <a:pt x="282" y="236"/>
                        <a:pt x="286" y="249"/>
                        <a:pt x="285" y="272"/>
                      </a:cubicBezTo>
                      <a:cubicBezTo>
                        <a:pt x="284" y="285"/>
                        <a:pt x="282" y="297"/>
                        <a:pt x="280" y="310"/>
                      </a:cubicBezTo>
                      <a:cubicBezTo>
                        <a:pt x="277" y="329"/>
                        <a:pt x="277" y="329"/>
                        <a:pt x="277" y="329"/>
                      </a:cubicBezTo>
                      <a:cubicBezTo>
                        <a:pt x="276" y="337"/>
                        <a:pt x="273" y="346"/>
                        <a:pt x="271" y="355"/>
                      </a:cubicBezTo>
                      <a:cubicBezTo>
                        <a:pt x="266" y="371"/>
                        <a:pt x="261" y="389"/>
                        <a:pt x="262" y="404"/>
                      </a:cubicBezTo>
                      <a:cubicBezTo>
                        <a:pt x="262" y="405"/>
                        <a:pt x="261" y="407"/>
                        <a:pt x="260" y="407"/>
                      </a:cubicBezTo>
                      <a:cubicBezTo>
                        <a:pt x="222" y="400"/>
                        <a:pt x="168" y="417"/>
                        <a:pt x="126" y="473"/>
                      </a:cubicBezTo>
                      <a:cubicBezTo>
                        <a:pt x="126" y="473"/>
                        <a:pt x="105" y="502"/>
                        <a:pt x="94" y="539"/>
                      </a:cubicBezTo>
                      <a:cubicBezTo>
                        <a:pt x="82" y="573"/>
                        <a:pt x="70" y="676"/>
                        <a:pt x="70" y="751"/>
                      </a:cubicBezTo>
                      <a:cubicBezTo>
                        <a:pt x="70" y="825"/>
                        <a:pt x="1" y="955"/>
                        <a:pt x="0" y="957"/>
                      </a:cubicBezTo>
                      <a:cubicBezTo>
                        <a:pt x="11" y="962"/>
                        <a:pt x="11" y="962"/>
                        <a:pt x="11" y="962"/>
                      </a:cubicBezTo>
                      <a:cubicBezTo>
                        <a:pt x="13" y="958"/>
                        <a:pt x="54" y="880"/>
                        <a:pt x="73" y="809"/>
                      </a:cubicBezTo>
                      <a:cubicBezTo>
                        <a:pt x="73" y="807"/>
                        <a:pt x="75" y="806"/>
                        <a:pt x="75" y="809"/>
                      </a:cubicBezTo>
                      <a:cubicBezTo>
                        <a:pt x="75" y="810"/>
                        <a:pt x="75" y="812"/>
                        <a:pt x="75" y="814"/>
                      </a:cubicBezTo>
                      <a:cubicBezTo>
                        <a:pt x="76" y="819"/>
                        <a:pt x="77" y="826"/>
                        <a:pt x="79" y="832"/>
                      </a:cubicBezTo>
                      <a:cubicBezTo>
                        <a:pt x="82" y="844"/>
                        <a:pt x="86" y="858"/>
                        <a:pt x="80" y="866"/>
                      </a:cubicBezTo>
                      <a:cubicBezTo>
                        <a:pt x="84" y="868"/>
                        <a:pt x="84" y="868"/>
                        <a:pt x="84" y="868"/>
                      </a:cubicBezTo>
                      <a:cubicBezTo>
                        <a:pt x="92" y="858"/>
                        <a:pt x="90" y="844"/>
                        <a:pt x="87" y="830"/>
                      </a:cubicBezTo>
                      <a:cubicBezTo>
                        <a:pt x="85" y="824"/>
                        <a:pt x="84" y="818"/>
                        <a:pt x="83" y="813"/>
                      </a:cubicBezTo>
                      <a:cubicBezTo>
                        <a:pt x="82" y="798"/>
                        <a:pt x="82" y="787"/>
                        <a:pt x="82" y="773"/>
                      </a:cubicBezTo>
                      <a:cubicBezTo>
                        <a:pt x="82" y="759"/>
                        <a:pt x="82" y="759"/>
                        <a:pt x="82" y="759"/>
                      </a:cubicBezTo>
                      <a:cubicBezTo>
                        <a:pt x="82" y="756"/>
                        <a:pt x="82" y="754"/>
                        <a:pt x="82" y="751"/>
                      </a:cubicBezTo>
                      <a:cubicBezTo>
                        <a:pt x="82" y="691"/>
                        <a:pt x="90" y="610"/>
                        <a:pt x="99" y="566"/>
                      </a:cubicBezTo>
                      <a:cubicBezTo>
                        <a:pt x="99" y="565"/>
                        <a:pt x="100" y="564"/>
                        <a:pt x="102" y="566"/>
                      </a:cubicBezTo>
                      <a:cubicBezTo>
                        <a:pt x="105" y="568"/>
                        <a:pt x="108" y="570"/>
                        <a:pt x="111" y="572"/>
                      </a:cubicBezTo>
                      <a:cubicBezTo>
                        <a:pt x="112" y="573"/>
                        <a:pt x="112" y="573"/>
                        <a:pt x="112" y="573"/>
                      </a:cubicBezTo>
                      <a:cubicBezTo>
                        <a:pt x="125" y="582"/>
                        <a:pt x="135" y="589"/>
                        <a:pt x="140" y="604"/>
                      </a:cubicBezTo>
                      <a:cubicBezTo>
                        <a:pt x="144" y="603"/>
                        <a:pt x="144" y="603"/>
                        <a:pt x="144" y="603"/>
                      </a:cubicBezTo>
                      <a:cubicBezTo>
                        <a:pt x="141" y="594"/>
                        <a:pt x="139" y="589"/>
                        <a:pt x="134" y="583"/>
                      </a:cubicBezTo>
                      <a:cubicBezTo>
                        <a:pt x="132" y="581"/>
                        <a:pt x="136" y="579"/>
                        <a:pt x="137" y="578"/>
                      </a:cubicBezTo>
                      <a:cubicBezTo>
                        <a:pt x="141" y="577"/>
                        <a:pt x="145" y="574"/>
                        <a:pt x="148" y="572"/>
                      </a:cubicBezTo>
                      <a:cubicBezTo>
                        <a:pt x="151" y="570"/>
                        <a:pt x="154" y="568"/>
                        <a:pt x="157" y="566"/>
                      </a:cubicBezTo>
                      <a:cubicBezTo>
                        <a:pt x="155" y="562"/>
                        <a:pt x="155" y="562"/>
                        <a:pt x="155" y="562"/>
                      </a:cubicBezTo>
                      <a:cubicBezTo>
                        <a:pt x="151" y="564"/>
                        <a:pt x="148" y="566"/>
                        <a:pt x="144" y="568"/>
                      </a:cubicBezTo>
                      <a:cubicBezTo>
                        <a:pt x="136" y="574"/>
                        <a:pt x="131" y="575"/>
                        <a:pt x="125" y="572"/>
                      </a:cubicBezTo>
                      <a:cubicBezTo>
                        <a:pt x="125" y="572"/>
                        <a:pt x="119" y="568"/>
                        <a:pt x="117" y="566"/>
                      </a:cubicBezTo>
                      <a:cubicBezTo>
                        <a:pt x="116" y="566"/>
                        <a:pt x="115" y="565"/>
                        <a:pt x="115" y="565"/>
                      </a:cubicBezTo>
                      <a:cubicBezTo>
                        <a:pt x="110" y="561"/>
                        <a:pt x="106" y="558"/>
                        <a:pt x="104" y="555"/>
                      </a:cubicBezTo>
                      <a:cubicBezTo>
                        <a:pt x="102" y="553"/>
                        <a:pt x="103" y="550"/>
                        <a:pt x="103" y="549"/>
                      </a:cubicBezTo>
                      <a:cubicBezTo>
                        <a:pt x="104" y="547"/>
                        <a:pt x="105" y="545"/>
                        <a:pt x="105" y="543"/>
                      </a:cubicBezTo>
                      <a:cubicBezTo>
                        <a:pt x="114" y="520"/>
                        <a:pt x="139" y="483"/>
                        <a:pt x="139" y="483"/>
                      </a:cubicBezTo>
                      <a:cubicBezTo>
                        <a:pt x="183" y="423"/>
                        <a:pt x="236" y="417"/>
                        <a:pt x="263" y="426"/>
                      </a:cubicBezTo>
                      <a:cubicBezTo>
                        <a:pt x="296" y="438"/>
                        <a:pt x="288" y="484"/>
                        <a:pt x="288" y="519"/>
                      </a:cubicBezTo>
                      <a:cubicBezTo>
                        <a:pt x="288" y="523"/>
                        <a:pt x="288" y="523"/>
                        <a:pt x="288" y="523"/>
                      </a:cubicBezTo>
                      <a:cubicBezTo>
                        <a:pt x="318" y="522"/>
                        <a:pt x="318" y="522"/>
                        <a:pt x="318" y="522"/>
                      </a:cubicBezTo>
                      <a:cubicBezTo>
                        <a:pt x="317" y="517"/>
                        <a:pt x="317" y="517"/>
                        <a:pt x="317" y="517"/>
                      </a:cubicBezTo>
                      <a:cubicBezTo>
                        <a:pt x="317" y="486"/>
                        <a:pt x="334" y="443"/>
                        <a:pt x="355" y="429"/>
                      </a:cubicBezTo>
                      <a:cubicBezTo>
                        <a:pt x="384" y="409"/>
                        <a:pt x="417" y="406"/>
                        <a:pt x="434" y="407"/>
                      </a:cubicBezTo>
                      <a:cubicBezTo>
                        <a:pt x="494" y="410"/>
                        <a:pt x="554" y="456"/>
                        <a:pt x="578" y="519"/>
                      </a:cubicBezTo>
                      <a:cubicBezTo>
                        <a:pt x="593" y="513"/>
                        <a:pt x="593" y="513"/>
                        <a:pt x="593" y="513"/>
                      </a:cubicBezTo>
                      <a:cubicBezTo>
                        <a:pt x="573" y="462"/>
                        <a:pt x="533" y="424"/>
                        <a:pt x="492" y="405"/>
                      </a:cubicBezTo>
                      <a:close/>
                      <a:moveTo>
                        <a:pt x="294" y="348"/>
                      </a:moveTo>
                      <a:cubicBezTo>
                        <a:pt x="290" y="363"/>
                        <a:pt x="290" y="363"/>
                        <a:pt x="290" y="363"/>
                      </a:cubicBezTo>
                      <a:cubicBezTo>
                        <a:pt x="285" y="379"/>
                        <a:pt x="281" y="393"/>
                        <a:pt x="280" y="410"/>
                      </a:cubicBezTo>
                      <a:cubicBezTo>
                        <a:pt x="280" y="411"/>
                        <a:pt x="278" y="413"/>
                        <a:pt x="277" y="413"/>
                      </a:cubicBezTo>
                      <a:cubicBezTo>
                        <a:pt x="276" y="412"/>
                        <a:pt x="275" y="412"/>
                        <a:pt x="274" y="411"/>
                      </a:cubicBezTo>
                      <a:cubicBezTo>
                        <a:pt x="273" y="411"/>
                        <a:pt x="272" y="407"/>
                        <a:pt x="272" y="406"/>
                      </a:cubicBezTo>
                      <a:cubicBezTo>
                        <a:pt x="270" y="391"/>
                        <a:pt x="276" y="373"/>
                        <a:pt x="280" y="356"/>
                      </a:cubicBezTo>
                      <a:cubicBezTo>
                        <a:pt x="283" y="347"/>
                        <a:pt x="285" y="338"/>
                        <a:pt x="287" y="329"/>
                      </a:cubicBezTo>
                      <a:cubicBezTo>
                        <a:pt x="290" y="311"/>
                        <a:pt x="290" y="311"/>
                        <a:pt x="290" y="311"/>
                      </a:cubicBezTo>
                      <a:cubicBezTo>
                        <a:pt x="292" y="299"/>
                        <a:pt x="294" y="286"/>
                        <a:pt x="294" y="272"/>
                      </a:cubicBezTo>
                      <a:cubicBezTo>
                        <a:pt x="296" y="269"/>
                        <a:pt x="299" y="267"/>
                        <a:pt x="303" y="265"/>
                      </a:cubicBezTo>
                      <a:cubicBezTo>
                        <a:pt x="304" y="264"/>
                        <a:pt x="307" y="266"/>
                        <a:pt x="307" y="268"/>
                      </a:cubicBezTo>
                      <a:cubicBezTo>
                        <a:pt x="306" y="273"/>
                        <a:pt x="308" y="275"/>
                        <a:pt x="306" y="281"/>
                      </a:cubicBezTo>
                      <a:cubicBezTo>
                        <a:pt x="303" y="301"/>
                        <a:pt x="303" y="301"/>
                        <a:pt x="303" y="301"/>
                      </a:cubicBezTo>
                      <a:cubicBezTo>
                        <a:pt x="300" y="322"/>
                        <a:pt x="300" y="322"/>
                        <a:pt x="300" y="322"/>
                      </a:cubicBezTo>
                      <a:cubicBezTo>
                        <a:pt x="299" y="332"/>
                        <a:pt x="297" y="338"/>
                        <a:pt x="294" y="348"/>
                      </a:cubicBez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31" name="Freeform 376"/>
                <p:cNvSpPr>
                  <a:spLocks/>
                </p:cNvSpPr>
                <p:nvPr/>
              </p:nvSpPr>
              <p:spPr bwMode="auto">
                <a:xfrm>
                  <a:off x="1428" y="1400"/>
                  <a:ext cx="112" cy="145"/>
                </a:xfrm>
                <a:custGeom>
                  <a:avLst/>
                  <a:gdLst>
                    <a:gd name="T0" fmla="*/ 35 w 86"/>
                    <a:gd name="T1" fmla="*/ 635 h 108"/>
                    <a:gd name="T2" fmla="*/ 16 w 86"/>
                    <a:gd name="T3" fmla="*/ 546 h 108"/>
                    <a:gd name="T4" fmla="*/ 51 w 86"/>
                    <a:gd name="T5" fmla="*/ 220 h 108"/>
                    <a:gd name="T6" fmla="*/ 102 w 86"/>
                    <a:gd name="T7" fmla="*/ 164 h 108"/>
                    <a:gd name="T8" fmla="*/ 181 w 86"/>
                    <a:gd name="T9" fmla="*/ 114 h 108"/>
                    <a:gd name="T10" fmla="*/ 225 w 86"/>
                    <a:gd name="T11" fmla="*/ 101 h 108"/>
                    <a:gd name="T12" fmla="*/ 247 w 86"/>
                    <a:gd name="T13" fmla="*/ 16 h 108"/>
                    <a:gd name="T14" fmla="*/ 273 w 86"/>
                    <a:gd name="T15" fmla="*/ 1 h 108"/>
                    <a:gd name="T16" fmla="*/ 320 w 86"/>
                    <a:gd name="T17" fmla="*/ 16 h 108"/>
                    <a:gd name="T18" fmla="*/ 320 w 86"/>
                    <a:gd name="T19" fmla="*/ 16 h 108"/>
                    <a:gd name="T20" fmla="*/ 371 w 86"/>
                    <a:gd name="T21" fmla="*/ 36 h 108"/>
                    <a:gd name="T22" fmla="*/ 344 w 86"/>
                    <a:gd name="T23" fmla="*/ 136 h 108"/>
                    <a:gd name="T24" fmla="*/ 408 w 86"/>
                    <a:gd name="T25" fmla="*/ 218 h 108"/>
                    <a:gd name="T26" fmla="*/ 409 w 86"/>
                    <a:gd name="T27" fmla="*/ 322 h 108"/>
                    <a:gd name="T28" fmla="*/ 302 w 86"/>
                    <a:gd name="T29" fmla="*/ 295 h 108"/>
                    <a:gd name="T30" fmla="*/ 257 w 86"/>
                    <a:gd name="T31" fmla="*/ 289 h 108"/>
                    <a:gd name="T32" fmla="*/ 184 w 86"/>
                    <a:gd name="T33" fmla="*/ 409 h 108"/>
                    <a:gd name="T34" fmla="*/ 163 w 86"/>
                    <a:gd name="T35" fmla="*/ 549 h 108"/>
                    <a:gd name="T36" fmla="*/ 173 w 86"/>
                    <a:gd name="T37" fmla="*/ 615 h 108"/>
                    <a:gd name="T38" fmla="*/ 146 w 86"/>
                    <a:gd name="T39" fmla="*/ 627 h 10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86" h="108">
                      <a:moveTo>
                        <a:pt x="7" y="108"/>
                      </a:moveTo>
                      <a:cubicBezTo>
                        <a:pt x="7" y="108"/>
                        <a:pt x="4" y="93"/>
                        <a:pt x="3" y="93"/>
                      </a:cubicBezTo>
                      <a:cubicBezTo>
                        <a:pt x="1" y="79"/>
                        <a:pt x="0" y="54"/>
                        <a:pt x="11" y="38"/>
                      </a:cubicBezTo>
                      <a:cubicBezTo>
                        <a:pt x="14" y="34"/>
                        <a:pt x="17" y="31"/>
                        <a:pt x="21" y="28"/>
                      </a:cubicBezTo>
                      <a:cubicBezTo>
                        <a:pt x="24" y="24"/>
                        <a:pt x="31" y="20"/>
                        <a:pt x="37" y="19"/>
                      </a:cubicBezTo>
                      <a:cubicBezTo>
                        <a:pt x="40" y="18"/>
                        <a:pt x="43" y="18"/>
                        <a:pt x="46" y="17"/>
                      </a:cubicBezTo>
                      <a:cubicBezTo>
                        <a:pt x="47" y="14"/>
                        <a:pt x="49" y="7"/>
                        <a:pt x="51" y="3"/>
                      </a:cubicBezTo>
                      <a:cubicBezTo>
                        <a:pt x="52" y="1"/>
                        <a:pt x="55" y="1"/>
                        <a:pt x="56" y="1"/>
                      </a:cubicBezTo>
                      <a:cubicBezTo>
                        <a:pt x="59" y="0"/>
                        <a:pt x="63" y="0"/>
                        <a:pt x="65" y="3"/>
                      </a:cubicBezTo>
                      <a:cubicBezTo>
                        <a:pt x="65" y="3"/>
                        <a:pt x="65" y="3"/>
                        <a:pt x="65" y="3"/>
                      </a:cubicBezTo>
                      <a:cubicBezTo>
                        <a:pt x="68" y="2"/>
                        <a:pt x="75" y="3"/>
                        <a:pt x="76" y="6"/>
                      </a:cubicBezTo>
                      <a:cubicBezTo>
                        <a:pt x="77" y="8"/>
                        <a:pt x="73" y="18"/>
                        <a:pt x="71" y="23"/>
                      </a:cubicBezTo>
                      <a:cubicBezTo>
                        <a:pt x="76" y="26"/>
                        <a:pt x="80" y="31"/>
                        <a:pt x="83" y="37"/>
                      </a:cubicBezTo>
                      <a:cubicBezTo>
                        <a:pt x="86" y="42"/>
                        <a:pt x="86" y="49"/>
                        <a:pt x="84" y="55"/>
                      </a:cubicBezTo>
                      <a:cubicBezTo>
                        <a:pt x="76" y="51"/>
                        <a:pt x="68" y="50"/>
                        <a:pt x="62" y="51"/>
                      </a:cubicBezTo>
                      <a:cubicBezTo>
                        <a:pt x="59" y="49"/>
                        <a:pt x="54" y="48"/>
                        <a:pt x="52" y="49"/>
                      </a:cubicBezTo>
                      <a:cubicBezTo>
                        <a:pt x="45" y="52"/>
                        <a:pt x="38" y="55"/>
                        <a:pt x="38" y="70"/>
                      </a:cubicBezTo>
                      <a:cubicBezTo>
                        <a:pt x="36" y="79"/>
                        <a:pt x="35" y="88"/>
                        <a:pt x="34" y="94"/>
                      </a:cubicBezTo>
                      <a:cubicBezTo>
                        <a:pt x="34" y="96"/>
                        <a:pt x="34" y="103"/>
                        <a:pt x="35" y="105"/>
                      </a:cubicBezTo>
                      <a:cubicBezTo>
                        <a:pt x="37" y="107"/>
                        <a:pt x="32" y="107"/>
                        <a:pt x="30" y="107"/>
                      </a:cubicBezTo>
                    </a:path>
                  </a:pathLst>
                </a:custGeom>
                <a:solidFill>
                  <a:srgbClr val="ED7A5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32" name="Freeform 377"/>
                <p:cNvSpPr>
                  <a:spLocks/>
                </p:cNvSpPr>
                <p:nvPr/>
              </p:nvSpPr>
              <p:spPr bwMode="auto">
                <a:xfrm>
                  <a:off x="1428" y="1400"/>
                  <a:ext cx="112" cy="145"/>
                </a:xfrm>
                <a:custGeom>
                  <a:avLst/>
                  <a:gdLst>
                    <a:gd name="T0" fmla="*/ 35 w 86"/>
                    <a:gd name="T1" fmla="*/ 635 h 108"/>
                    <a:gd name="T2" fmla="*/ 16 w 86"/>
                    <a:gd name="T3" fmla="*/ 546 h 108"/>
                    <a:gd name="T4" fmla="*/ 51 w 86"/>
                    <a:gd name="T5" fmla="*/ 220 h 108"/>
                    <a:gd name="T6" fmla="*/ 102 w 86"/>
                    <a:gd name="T7" fmla="*/ 164 h 108"/>
                    <a:gd name="T8" fmla="*/ 181 w 86"/>
                    <a:gd name="T9" fmla="*/ 114 h 108"/>
                    <a:gd name="T10" fmla="*/ 225 w 86"/>
                    <a:gd name="T11" fmla="*/ 101 h 108"/>
                    <a:gd name="T12" fmla="*/ 247 w 86"/>
                    <a:gd name="T13" fmla="*/ 16 h 108"/>
                    <a:gd name="T14" fmla="*/ 273 w 86"/>
                    <a:gd name="T15" fmla="*/ 1 h 108"/>
                    <a:gd name="T16" fmla="*/ 320 w 86"/>
                    <a:gd name="T17" fmla="*/ 16 h 108"/>
                    <a:gd name="T18" fmla="*/ 320 w 86"/>
                    <a:gd name="T19" fmla="*/ 16 h 108"/>
                    <a:gd name="T20" fmla="*/ 371 w 86"/>
                    <a:gd name="T21" fmla="*/ 36 h 108"/>
                    <a:gd name="T22" fmla="*/ 344 w 86"/>
                    <a:gd name="T23" fmla="*/ 136 h 108"/>
                    <a:gd name="T24" fmla="*/ 408 w 86"/>
                    <a:gd name="T25" fmla="*/ 218 h 108"/>
                    <a:gd name="T26" fmla="*/ 409 w 86"/>
                    <a:gd name="T27" fmla="*/ 322 h 108"/>
                    <a:gd name="T28" fmla="*/ 302 w 86"/>
                    <a:gd name="T29" fmla="*/ 295 h 108"/>
                    <a:gd name="T30" fmla="*/ 257 w 86"/>
                    <a:gd name="T31" fmla="*/ 289 h 108"/>
                    <a:gd name="T32" fmla="*/ 184 w 86"/>
                    <a:gd name="T33" fmla="*/ 409 h 108"/>
                    <a:gd name="T34" fmla="*/ 163 w 86"/>
                    <a:gd name="T35" fmla="*/ 549 h 108"/>
                    <a:gd name="T36" fmla="*/ 173 w 86"/>
                    <a:gd name="T37" fmla="*/ 615 h 10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86" h="108">
                      <a:moveTo>
                        <a:pt x="7" y="108"/>
                      </a:moveTo>
                      <a:cubicBezTo>
                        <a:pt x="7" y="108"/>
                        <a:pt x="4" y="93"/>
                        <a:pt x="3" y="93"/>
                      </a:cubicBezTo>
                      <a:cubicBezTo>
                        <a:pt x="1" y="79"/>
                        <a:pt x="0" y="54"/>
                        <a:pt x="11" y="38"/>
                      </a:cubicBezTo>
                      <a:cubicBezTo>
                        <a:pt x="14" y="34"/>
                        <a:pt x="17" y="31"/>
                        <a:pt x="21" y="28"/>
                      </a:cubicBezTo>
                      <a:cubicBezTo>
                        <a:pt x="24" y="24"/>
                        <a:pt x="31" y="20"/>
                        <a:pt x="37" y="19"/>
                      </a:cubicBezTo>
                      <a:cubicBezTo>
                        <a:pt x="40" y="18"/>
                        <a:pt x="43" y="18"/>
                        <a:pt x="46" y="17"/>
                      </a:cubicBezTo>
                      <a:cubicBezTo>
                        <a:pt x="47" y="14"/>
                        <a:pt x="49" y="7"/>
                        <a:pt x="51" y="3"/>
                      </a:cubicBezTo>
                      <a:cubicBezTo>
                        <a:pt x="52" y="1"/>
                        <a:pt x="55" y="1"/>
                        <a:pt x="56" y="1"/>
                      </a:cubicBezTo>
                      <a:cubicBezTo>
                        <a:pt x="59" y="0"/>
                        <a:pt x="63" y="0"/>
                        <a:pt x="65" y="3"/>
                      </a:cubicBezTo>
                      <a:cubicBezTo>
                        <a:pt x="65" y="3"/>
                        <a:pt x="65" y="3"/>
                        <a:pt x="65" y="3"/>
                      </a:cubicBezTo>
                      <a:cubicBezTo>
                        <a:pt x="68" y="2"/>
                        <a:pt x="75" y="3"/>
                        <a:pt x="76" y="6"/>
                      </a:cubicBezTo>
                      <a:cubicBezTo>
                        <a:pt x="77" y="8"/>
                        <a:pt x="73" y="18"/>
                        <a:pt x="71" y="23"/>
                      </a:cubicBezTo>
                      <a:cubicBezTo>
                        <a:pt x="76" y="26"/>
                        <a:pt x="80" y="31"/>
                        <a:pt x="83" y="37"/>
                      </a:cubicBezTo>
                      <a:cubicBezTo>
                        <a:pt x="86" y="42"/>
                        <a:pt x="86" y="49"/>
                        <a:pt x="84" y="55"/>
                      </a:cubicBezTo>
                      <a:cubicBezTo>
                        <a:pt x="76" y="51"/>
                        <a:pt x="68" y="50"/>
                        <a:pt x="62" y="51"/>
                      </a:cubicBezTo>
                      <a:cubicBezTo>
                        <a:pt x="59" y="49"/>
                        <a:pt x="54" y="48"/>
                        <a:pt x="52" y="49"/>
                      </a:cubicBezTo>
                      <a:cubicBezTo>
                        <a:pt x="45" y="52"/>
                        <a:pt x="38" y="55"/>
                        <a:pt x="38" y="70"/>
                      </a:cubicBezTo>
                      <a:cubicBezTo>
                        <a:pt x="36" y="79"/>
                        <a:pt x="35" y="88"/>
                        <a:pt x="34" y="94"/>
                      </a:cubicBezTo>
                      <a:cubicBezTo>
                        <a:pt x="34" y="96"/>
                        <a:pt x="34" y="103"/>
                        <a:pt x="35" y="105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33" name="Freeform 378"/>
                <p:cNvSpPr>
                  <a:spLocks/>
                </p:cNvSpPr>
                <p:nvPr/>
              </p:nvSpPr>
              <p:spPr bwMode="auto">
                <a:xfrm>
                  <a:off x="1506" y="1404"/>
                  <a:ext cx="6" cy="24"/>
                </a:xfrm>
                <a:custGeom>
                  <a:avLst/>
                  <a:gdLst>
                    <a:gd name="T0" fmla="*/ 10 w 5"/>
                    <a:gd name="T1" fmla="*/ 101 h 18"/>
                    <a:gd name="T2" fmla="*/ 14 w 5"/>
                    <a:gd name="T3" fmla="*/ 0 h 1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18">
                      <a:moveTo>
                        <a:pt x="3" y="18"/>
                      </a:moveTo>
                      <a:cubicBezTo>
                        <a:pt x="0" y="14"/>
                        <a:pt x="4" y="5"/>
                        <a:pt x="5" y="0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34" name="Freeform 379"/>
                <p:cNvSpPr>
                  <a:spLocks/>
                </p:cNvSpPr>
                <p:nvPr/>
              </p:nvSpPr>
              <p:spPr bwMode="auto">
                <a:xfrm>
                  <a:off x="1438" y="1436"/>
                  <a:ext cx="38" cy="54"/>
                </a:xfrm>
                <a:custGeom>
                  <a:avLst/>
                  <a:gdLst>
                    <a:gd name="T0" fmla="*/ 0 w 29"/>
                    <a:gd name="T1" fmla="*/ 244 h 40"/>
                    <a:gd name="T2" fmla="*/ 148 w 29"/>
                    <a:gd name="T3" fmla="*/ 0 h 40"/>
                    <a:gd name="T4" fmla="*/ 0 w 29"/>
                    <a:gd name="T5" fmla="*/ 244 h 4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9" h="40">
                      <a:moveTo>
                        <a:pt x="0" y="40"/>
                      </a:moveTo>
                      <a:cubicBezTo>
                        <a:pt x="3" y="19"/>
                        <a:pt x="11" y="5"/>
                        <a:pt x="29" y="0"/>
                      </a:cubicBezTo>
                      <a:cubicBezTo>
                        <a:pt x="20" y="5"/>
                        <a:pt x="1" y="34"/>
                        <a:pt x="0" y="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35" name="Freeform 380"/>
                <p:cNvSpPr>
                  <a:spLocks/>
                </p:cNvSpPr>
                <p:nvPr/>
              </p:nvSpPr>
              <p:spPr bwMode="auto">
                <a:xfrm>
                  <a:off x="1381" y="1516"/>
                  <a:ext cx="90" cy="143"/>
                </a:xfrm>
                <a:custGeom>
                  <a:avLst/>
                  <a:gdLst>
                    <a:gd name="T0" fmla="*/ 124 w 69"/>
                    <a:gd name="T1" fmla="*/ 639 h 106"/>
                    <a:gd name="T2" fmla="*/ 78 w 69"/>
                    <a:gd name="T3" fmla="*/ 626 h 106"/>
                    <a:gd name="T4" fmla="*/ 16 w 69"/>
                    <a:gd name="T5" fmla="*/ 486 h 106"/>
                    <a:gd name="T6" fmla="*/ 1 w 69"/>
                    <a:gd name="T7" fmla="*/ 297 h 106"/>
                    <a:gd name="T8" fmla="*/ 35 w 69"/>
                    <a:gd name="T9" fmla="*/ 178 h 106"/>
                    <a:gd name="T10" fmla="*/ 97 w 69"/>
                    <a:gd name="T11" fmla="*/ 115 h 106"/>
                    <a:gd name="T12" fmla="*/ 133 w 69"/>
                    <a:gd name="T13" fmla="*/ 58 h 106"/>
                    <a:gd name="T14" fmla="*/ 197 w 69"/>
                    <a:gd name="T15" fmla="*/ 40 h 106"/>
                    <a:gd name="T16" fmla="*/ 263 w 69"/>
                    <a:gd name="T17" fmla="*/ 1 h 106"/>
                    <a:gd name="T18" fmla="*/ 307 w 69"/>
                    <a:gd name="T19" fmla="*/ 105 h 106"/>
                    <a:gd name="T20" fmla="*/ 250 w 69"/>
                    <a:gd name="T21" fmla="*/ 239 h 106"/>
                    <a:gd name="T22" fmla="*/ 166 w 69"/>
                    <a:gd name="T23" fmla="*/ 349 h 106"/>
                    <a:gd name="T24" fmla="*/ 124 w 69"/>
                    <a:gd name="T25" fmla="*/ 421 h 106"/>
                    <a:gd name="T26" fmla="*/ 111 w 69"/>
                    <a:gd name="T27" fmla="*/ 522 h 106"/>
                    <a:gd name="T28" fmla="*/ 113 w 69"/>
                    <a:gd name="T29" fmla="*/ 617 h 106"/>
                    <a:gd name="T30" fmla="*/ 124 w 69"/>
                    <a:gd name="T31" fmla="*/ 639 h 10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69" h="106">
                      <a:moveTo>
                        <a:pt x="25" y="106"/>
                      </a:moveTo>
                      <a:cubicBezTo>
                        <a:pt x="17" y="105"/>
                        <a:pt x="18" y="106"/>
                        <a:pt x="16" y="104"/>
                      </a:cubicBezTo>
                      <a:cubicBezTo>
                        <a:pt x="14" y="101"/>
                        <a:pt x="4" y="91"/>
                        <a:pt x="3" y="81"/>
                      </a:cubicBezTo>
                      <a:cubicBezTo>
                        <a:pt x="1" y="70"/>
                        <a:pt x="0" y="55"/>
                        <a:pt x="1" y="50"/>
                      </a:cubicBezTo>
                      <a:cubicBezTo>
                        <a:pt x="2" y="46"/>
                        <a:pt x="3" y="38"/>
                        <a:pt x="7" y="30"/>
                      </a:cubicBezTo>
                      <a:cubicBezTo>
                        <a:pt x="12" y="23"/>
                        <a:pt x="14" y="23"/>
                        <a:pt x="20" y="19"/>
                      </a:cubicBezTo>
                      <a:cubicBezTo>
                        <a:pt x="25" y="15"/>
                        <a:pt x="22" y="12"/>
                        <a:pt x="27" y="10"/>
                      </a:cubicBezTo>
                      <a:cubicBezTo>
                        <a:pt x="33" y="8"/>
                        <a:pt x="34" y="9"/>
                        <a:pt x="40" y="7"/>
                      </a:cubicBezTo>
                      <a:cubicBezTo>
                        <a:pt x="47" y="5"/>
                        <a:pt x="46" y="0"/>
                        <a:pt x="54" y="1"/>
                      </a:cubicBezTo>
                      <a:cubicBezTo>
                        <a:pt x="61" y="2"/>
                        <a:pt x="69" y="4"/>
                        <a:pt x="62" y="18"/>
                      </a:cubicBezTo>
                      <a:cubicBezTo>
                        <a:pt x="66" y="25"/>
                        <a:pt x="52" y="25"/>
                        <a:pt x="51" y="39"/>
                      </a:cubicBezTo>
                      <a:cubicBezTo>
                        <a:pt x="51" y="45"/>
                        <a:pt x="42" y="59"/>
                        <a:pt x="34" y="58"/>
                      </a:cubicBezTo>
                      <a:cubicBezTo>
                        <a:pt x="34" y="65"/>
                        <a:pt x="33" y="63"/>
                        <a:pt x="25" y="70"/>
                      </a:cubicBezTo>
                      <a:cubicBezTo>
                        <a:pt x="26" y="80"/>
                        <a:pt x="26" y="79"/>
                        <a:pt x="22" y="87"/>
                      </a:cubicBezTo>
                      <a:cubicBezTo>
                        <a:pt x="22" y="94"/>
                        <a:pt x="21" y="100"/>
                        <a:pt x="23" y="102"/>
                      </a:cubicBezTo>
                      <a:cubicBezTo>
                        <a:pt x="25" y="104"/>
                        <a:pt x="26" y="104"/>
                        <a:pt x="25" y="106"/>
                      </a:cubicBezTo>
                      <a:close/>
                    </a:path>
                  </a:pathLst>
                </a:custGeom>
                <a:solidFill>
                  <a:srgbClr val="EFB8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36" name="Freeform 381"/>
                <p:cNvSpPr>
                  <a:spLocks/>
                </p:cNvSpPr>
                <p:nvPr/>
              </p:nvSpPr>
              <p:spPr bwMode="auto">
                <a:xfrm>
                  <a:off x="1389" y="1531"/>
                  <a:ext cx="49" cy="83"/>
                </a:xfrm>
                <a:custGeom>
                  <a:avLst/>
                  <a:gdLst>
                    <a:gd name="T0" fmla="*/ 125 w 38"/>
                    <a:gd name="T1" fmla="*/ 16 h 62"/>
                    <a:gd name="T2" fmla="*/ 41 w 38"/>
                    <a:gd name="T3" fmla="*/ 106 h 62"/>
                    <a:gd name="T4" fmla="*/ 10 w 38"/>
                    <a:gd name="T5" fmla="*/ 356 h 62"/>
                    <a:gd name="T6" fmla="*/ 36 w 38"/>
                    <a:gd name="T7" fmla="*/ 186 h 62"/>
                    <a:gd name="T8" fmla="*/ 95 w 38"/>
                    <a:gd name="T9" fmla="*/ 142 h 62"/>
                    <a:gd name="T10" fmla="*/ 113 w 38"/>
                    <a:gd name="T11" fmla="*/ 56 h 62"/>
                    <a:gd name="T12" fmla="*/ 162 w 38"/>
                    <a:gd name="T13" fmla="*/ 28 h 62"/>
                    <a:gd name="T14" fmla="*/ 173 w 38"/>
                    <a:gd name="T15" fmla="*/ 0 h 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8" h="62">
                      <a:moveTo>
                        <a:pt x="27" y="3"/>
                      </a:moveTo>
                      <a:cubicBezTo>
                        <a:pt x="21" y="5"/>
                        <a:pt x="12" y="14"/>
                        <a:pt x="9" y="19"/>
                      </a:cubicBezTo>
                      <a:cubicBezTo>
                        <a:pt x="1" y="32"/>
                        <a:pt x="0" y="48"/>
                        <a:pt x="2" y="62"/>
                      </a:cubicBezTo>
                      <a:cubicBezTo>
                        <a:pt x="4" y="53"/>
                        <a:pt x="2" y="40"/>
                        <a:pt x="8" y="32"/>
                      </a:cubicBezTo>
                      <a:cubicBezTo>
                        <a:pt x="11" y="28"/>
                        <a:pt x="18" y="27"/>
                        <a:pt x="20" y="25"/>
                      </a:cubicBezTo>
                      <a:cubicBezTo>
                        <a:pt x="23" y="21"/>
                        <a:pt x="20" y="15"/>
                        <a:pt x="25" y="10"/>
                      </a:cubicBezTo>
                      <a:cubicBezTo>
                        <a:pt x="28" y="8"/>
                        <a:pt x="33" y="8"/>
                        <a:pt x="36" y="5"/>
                      </a:cubicBezTo>
                      <a:cubicBezTo>
                        <a:pt x="36" y="5"/>
                        <a:pt x="37" y="1"/>
                        <a:pt x="38" y="0"/>
                      </a:cubicBezTo>
                    </a:path>
                  </a:pathLst>
                </a:custGeom>
                <a:solidFill>
                  <a:srgbClr val="F5D3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37" name="Freeform 382"/>
                <p:cNvSpPr>
                  <a:spLocks/>
                </p:cNvSpPr>
                <p:nvPr/>
              </p:nvSpPr>
              <p:spPr bwMode="auto">
                <a:xfrm>
                  <a:off x="1394" y="1432"/>
                  <a:ext cx="41" cy="120"/>
                </a:xfrm>
                <a:custGeom>
                  <a:avLst/>
                  <a:gdLst>
                    <a:gd name="T0" fmla="*/ 142 w 32"/>
                    <a:gd name="T1" fmla="*/ 152 h 89"/>
                    <a:gd name="T2" fmla="*/ 136 w 32"/>
                    <a:gd name="T3" fmla="*/ 40 h 89"/>
                    <a:gd name="T4" fmla="*/ 10 w 32"/>
                    <a:gd name="T5" fmla="*/ 105 h 89"/>
                    <a:gd name="T6" fmla="*/ 0 w 32"/>
                    <a:gd name="T7" fmla="*/ 529 h 89"/>
                    <a:gd name="T8" fmla="*/ 0 w 32"/>
                    <a:gd name="T9" fmla="*/ 534 h 89"/>
                    <a:gd name="T10" fmla="*/ 46 w 32"/>
                    <a:gd name="T11" fmla="*/ 485 h 89"/>
                    <a:gd name="T12" fmla="*/ 76 w 32"/>
                    <a:gd name="T13" fmla="*/ 434 h 89"/>
                    <a:gd name="T14" fmla="*/ 127 w 32"/>
                    <a:gd name="T15" fmla="*/ 419 h 89"/>
                    <a:gd name="T16" fmla="*/ 124 w 32"/>
                    <a:gd name="T17" fmla="*/ 360 h 89"/>
                    <a:gd name="T18" fmla="*/ 142 w 32"/>
                    <a:gd name="T19" fmla="*/ 152 h 8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2" h="89">
                      <a:moveTo>
                        <a:pt x="32" y="25"/>
                      </a:moveTo>
                      <a:cubicBezTo>
                        <a:pt x="31" y="17"/>
                        <a:pt x="31" y="9"/>
                        <a:pt x="31" y="7"/>
                      </a:cubicBezTo>
                      <a:cubicBezTo>
                        <a:pt x="26" y="0"/>
                        <a:pt x="10" y="6"/>
                        <a:pt x="2" y="18"/>
                      </a:cubicBezTo>
                      <a:cubicBezTo>
                        <a:pt x="2" y="37"/>
                        <a:pt x="4" y="78"/>
                        <a:pt x="0" y="88"/>
                      </a:cubicBezTo>
                      <a:cubicBezTo>
                        <a:pt x="0" y="88"/>
                        <a:pt x="0" y="89"/>
                        <a:pt x="0" y="89"/>
                      </a:cubicBezTo>
                      <a:cubicBezTo>
                        <a:pt x="3" y="85"/>
                        <a:pt x="5" y="84"/>
                        <a:pt x="10" y="81"/>
                      </a:cubicBezTo>
                      <a:cubicBezTo>
                        <a:pt x="15" y="77"/>
                        <a:pt x="12" y="74"/>
                        <a:pt x="17" y="72"/>
                      </a:cubicBezTo>
                      <a:cubicBezTo>
                        <a:pt x="23" y="70"/>
                        <a:pt x="24" y="71"/>
                        <a:pt x="29" y="70"/>
                      </a:cubicBezTo>
                      <a:cubicBezTo>
                        <a:pt x="29" y="67"/>
                        <a:pt x="29" y="63"/>
                        <a:pt x="28" y="60"/>
                      </a:cubicBezTo>
                      <a:cubicBezTo>
                        <a:pt x="28" y="49"/>
                        <a:pt x="28" y="36"/>
                        <a:pt x="32" y="25"/>
                      </a:cubicBez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38" name="Freeform 383"/>
                <p:cNvSpPr>
                  <a:spLocks/>
                </p:cNvSpPr>
                <p:nvPr/>
              </p:nvSpPr>
              <p:spPr bwMode="auto">
                <a:xfrm>
                  <a:off x="1381" y="1516"/>
                  <a:ext cx="90" cy="143"/>
                </a:xfrm>
                <a:custGeom>
                  <a:avLst/>
                  <a:gdLst>
                    <a:gd name="T0" fmla="*/ 124 w 69"/>
                    <a:gd name="T1" fmla="*/ 639 h 106"/>
                    <a:gd name="T2" fmla="*/ 78 w 69"/>
                    <a:gd name="T3" fmla="*/ 626 h 106"/>
                    <a:gd name="T4" fmla="*/ 16 w 69"/>
                    <a:gd name="T5" fmla="*/ 486 h 106"/>
                    <a:gd name="T6" fmla="*/ 1 w 69"/>
                    <a:gd name="T7" fmla="*/ 297 h 106"/>
                    <a:gd name="T8" fmla="*/ 35 w 69"/>
                    <a:gd name="T9" fmla="*/ 178 h 106"/>
                    <a:gd name="T10" fmla="*/ 97 w 69"/>
                    <a:gd name="T11" fmla="*/ 115 h 106"/>
                    <a:gd name="T12" fmla="*/ 133 w 69"/>
                    <a:gd name="T13" fmla="*/ 58 h 106"/>
                    <a:gd name="T14" fmla="*/ 197 w 69"/>
                    <a:gd name="T15" fmla="*/ 40 h 106"/>
                    <a:gd name="T16" fmla="*/ 263 w 69"/>
                    <a:gd name="T17" fmla="*/ 1 h 106"/>
                    <a:gd name="T18" fmla="*/ 307 w 69"/>
                    <a:gd name="T19" fmla="*/ 105 h 106"/>
                    <a:gd name="T20" fmla="*/ 250 w 69"/>
                    <a:gd name="T21" fmla="*/ 239 h 106"/>
                    <a:gd name="T22" fmla="*/ 166 w 69"/>
                    <a:gd name="T23" fmla="*/ 349 h 106"/>
                    <a:gd name="T24" fmla="*/ 124 w 69"/>
                    <a:gd name="T25" fmla="*/ 421 h 106"/>
                    <a:gd name="T26" fmla="*/ 111 w 69"/>
                    <a:gd name="T27" fmla="*/ 522 h 106"/>
                    <a:gd name="T28" fmla="*/ 113 w 69"/>
                    <a:gd name="T29" fmla="*/ 617 h 106"/>
                    <a:gd name="T30" fmla="*/ 124 w 69"/>
                    <a:gd name="T31" fmla="*/ 639 h 10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69" h="106">
                      <a:moveTo>
                        <a:pt x="25" y="106"/>
                      </a:moveTo>
                      <a:cubicBezTo>
                        <a:pt x="17" y="105"/>
                        <a:pt x="18" y="106"/>
                        <a:pt x="16" y="104"/>
                      </a:cubicBezTo>
                      <a:cubicBezTo>
                        <a:pt x="14" y="101"/>
                        <a:pt x="4" y="91"/>
                        <a:pt x="3" y="81"/>
                      </a:cubicBezTo>
                      <a:cubicBezTo>
                        <a:pt x="1" y="70"/>
                        <a:pt x="0" y="55"/>
                        <a:pt x="1" y="50"/>
                      </a:cubicBezTo>
                      <a:cubicBezTo>
                        <a:pt x="2" y="46"/>
                        <a:pt x="3" y="38"/>
                        <a:pt x="7" y="30"/>
                      </a:cubicBezTo>
                      <a:cubicBezTo>
                        <a:pt x="12" y="23"/>
                        <a:pt x="14" y="23"/>
                        <a:pt x="20" y="19"/>
                      </a:cubicBezTo>
                      <a:cubicBezTo>
                        <a:pt x="25" y="15"/>
                        <a:pt x="22" y="12"/>
                        <a:pt x="27" y="10"/>
                      </a:cubicBezTo>
                      <a:cubicBezTo>
                        <a:pt x="33" y="8"/>
                        <a:pt x="34" y="9"/>
                        <a:pt x="40" y="7"/>
                      </a:cubicBezTo>
                      <a:cubicBezTo>
                        <a:pt x="47" y="5"/>
                        <a:pt x="46" y="0"/>
                        <a:pt x="54" y="1"/>
                      </a:cubicBezTo>
                      <a:cubicBezTo>
                        <a:pt x="61" y="2"/>
                        <a:pt x="69" y="4"/>
                        <a:pt x="62" y="18"/>
                      </a:cubicBezTo>
                      <a:cubicBezTo>
                        <a:pt x="66" y="25"/>
                        <a:pt x="52" y="25"/>
                        <a:pt x="51" y="39"/>
                      </a:cubicBezTo>
                      <a:cubicBezTo>
                        <a:pt x="51" y="45"/>
                        <a:pt x="42" y="59"/>
                        <a:pt x="34" y="58"/>
                      </a:cubicBezTo>
                      <a:cubicBezTo>
                        <a:pt x="34" y="65"/>
                        <a:pt x="33" y="63"/>
                        <a:pt x="25" y="70"/>
                      </a:cubicBezTo>
                      <a:cubicBezTo>
                        <a:pt x="26" y="80"/>
                        <a:pt x="26" y="79"/>
                        <a:pt x="22" y="87"/>
                      </a:cubicBezTo>
                      <a:cubicBezTo>
                        <a:pt x="22" y="94"/>
                        <a:pt x="21" y="100"/>
                        <a:pt x="23" y="102"/>
                      </a:cubicBezTo>
                      <a:cubicBezTo>
                        <a:pt x="25" y="104"/>
                        <a:pt x="26" y="104"/>
                        <a:pt x="25" y="106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39" name="Freeform 384"/>
                <p:cNvSpPr>
                  <a:spLocks/>
                </p:cNvSpPr>
                <p:nvPr/>
              </p:nvSpPr>
              <p:spPr bwMode="auto">
                <a:xfrm>
                  <a:off x="1226" y="1674"/>
                  <a:ext cx="355" cy="303"/>
                </a:xfrm>
                <a:custGeom>
                  <a:avLst/>
                  <a:gdLst>
                    <a:gd name="T0" fmla="*/ 922 w 273"/>
                    <a:gd name="T1" fmla="*/ 151 h 225"/>
                    <a:gd name="T2" fmla="*/ 1130 w 273"/>
                    <a:gd name="T3" fmla="*/ 141 h 225"/>
                    <a:gd name="T4" fmla="*/ 1257 w 273"/>
                    <a:gd name="T5" fmla="*/ 151 h 225"/>
                    <a:gd name="T6" fmla="*/ 1289 w 273"/>
                    <a:gd name="T7" fmla="*/ 409 h 225"/>
                    <a:gd name="T8" fmla="*/ 1187 w 273"/>
                    <a:gd name="T9" fmla="*/ 571 h 225"/>
                    <a:gd name="T10" fmla="*/ 1026 w 273"/>
                    <a:gd name="T11" fmla="*/ 753 h 225"/>
                    <a:gd name="T12" fmla="*/ 884 w 273"/>
                    <a:gd name="T13" fmla="*/ 776 h 225"/>
                    <a:gd name="T14" fmla="*/ 709 w 273"/>
                    <a:gd name="T15" fmla="*/ 931 h 225"/>
                    <a:gd name="T16" fmla="*/ 372 w 273"/>
                    <a:gd name="T17" fmla="*/ 1165 h 225"/>
                    <a:gd name="T18" fmla="*/ 108 w 273"/>
                    <a:gd name="T19" fmla="*/ 1302 h 225"/>
                    <a:gd name="T20" fmla="*/ 38 w 273"/>
                    <a:gd name="T21" fmla="*/ 932 h 225"/>
                    <a:gd name="T22" fmla="*/ 27 w 273"/>
                    <a:gd name="T23" fmla="*/ 477 h 225"/>
                    <a:gd name="T24" fmla="*/ 212 w 273"/>
                    <a:gd name="T25" fmla="*/ 98 h 225"/>
                    <a:gd name="T26" fmla="*/ 866 w 273"/>
                    <a:gd name="T27" fmla="*/ 160 h 225"/>
                    <a:gd name="T28" fmla="*/ 922 w 273"/>
                    <a:gd name="T29" fmla="*/ 151 h 2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73" h="225">
                      <a:moveTo>
                        <a:pt x="191" y="25"/>
                      </a:moveTo>
                      <a:cubicBezTo>
                        <a:pt x="201" y="22"/>
                        <a:pt x="220" y="23"/>
                        <a:pt x="234" y="24"/>
                      </a:cubicBezTo>
                      <a:cubicBezTo>
                        <a:pt x="247" y="25"/>
                        <a:pt x="250" y="24"/>
                        <a:pt x="260" y="25"/>
                      </a:cubicBezTo>
                      <a:cubicBezTo>
                        <a:pt x="272" y="26"/>
                        <a:pt x="273" y="59"/>
                        <a:pt x="267" y="69"/>
                      </a:cubicBezTo>
                      <a:cubicBezTo>
                        <a:pt x="261" y="79"/>
                        <a:pt x="254" y="82"/>
                        <a:pt x="245" y="96"/>
                      </a:cubicBezTo>
                      <a:cubicBezTo>
                        <a:pt x="237" y="109"/>
                        <a:pt x="225" y="122"/>
                        <a:pt x="212" y="126"/>
                      </a:cubicBezTo>
                      <a:cubicBezTo>
                        <a:pt x="199" y="129"/>
                        <a:pt x="188" y="121"/>
                        <a:pt x="183" y="130"/>
                      </a:cubicBezTo>
                      <a:cubicBezTo>
                        <a:pt x="177" y="138"/>
                        <a:pt x="166" y="149"/>
                        <a:pt x="147" y="156"/>
                      </a:cubicBezTo>
                      <a:cubicBezTo>
                        <a:pt x="128" y="162"/>
                        <a:pt x="93" y="181"/>
                        <a:pt x="77" y="195"/>
                      </a:cubicBezTo>
                      <a:cubicBezTo>
                        <a:pt x="61" y="210"/>
                        <a:pt x="44" y="225"/>
                        <a:pt x="22" y="218"/>
                      </a:cubicBezTo>
                      <a:cubicBezTo>
                        <a:pt x="0" y="211"/>
                        <a:pt x="9" y="171"/>
                        <a:pt x="8" y="157"/>
                      </a:cubicBezTo>
                      <a:cubicBezTo>
                        <a:pt x="7" y="143"/>
                        <a:pt x="0" y="120"/>
                        <a:pt x="5" y="80"/>
                      </a:cubicBezTo>
                      <a:cubicBezTo>
                        <a:pt x="10" y="50"/>
                        <a:pt x="19" y="26"/>
                        <a:pt x="44" y="16"/>
                      </a:cubicBezTo>
                      <a:cubicBezTo>
                        <a:pt x="88" y="0"/>
                        <a:pt x="161" y="25"/>
                        <a:pt x="179" y="27"/>
                      </a:cubicBezTo>
                      <a:cubicBezTo>
                        <a:pt x="183" y="28"/>
                        <a:pt x="187" y="26"/>
                        <a:pt x="191" y="25"/>
                      </a:cubicBezTo>
                      <a:close/>
                    </a:path>
                  </a:pathLst>
                </a:custGeom>
                <a:solidFill>
                  <a:srgbClr val="B492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40" name="Freeform 385"/>
                <p:cNvSpPr>
                  <a:spLocks/>
                </p:cNvSpPr>
                <p:nvPr/>
              </p:nvSpPr>
              <p:spPr bwMode="auto">
                <a:xfrm>
                  <a:off x="1239" y="1686"/>
                  <a:ext cx="148" cy="112"/>
                </a:xfrm>
                <a:custGeom>
                  <a:avLst/>
                  <a:gdLst>
                    <a:gd name="T0" fmla="*/ 544 w 114"/>
                    <a:gd name="T1" fmla="*/ 78 h 83"/>
                    <a:gd name="T2" fmla="*/ 145 w 114"/>
                    <a:gd name="T3" fmla="*/ 85 h 83"/>
                    <a:gd name="T4" fmla="*/ 0 w 114"/>
                    <a:gd name="T5" fmla="*/ 501 h 83"/>
                    <a:gd name="T6" fmla="*/ 164 w 114"/>
                    <a:gd name="T7" fmla="*/ 89 h 83"/>
                    <a:gd name="T8" fmla="*/ 544 w 114"/>
                    <a:gd name="T9" fmla="*/ 78 h 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4" h="83">
                      <a:moveTo>
                        <a:pt x="114" y="13"/>
                      </a:moveTo>
                      <a:cubicBezTo>
                        <a:pt x="97" y="7"/>
                        <a:pt x="52" y="0"/>
                        <a:pt x="30" y="14"/>
                      </a:cubicBezTo>
                      <a:cubicBezTo>
                        <a:pt x="8" y="27"/>
                        <a:pt x="1" y="54"/>
                        <a:pt x="0" y="83"/>
                      </a:cubicBezTo>
                      <a:cubicBezTo>
                        <a:pt x="3" y="68"/>
                        <a:pt x="8" y="26"/>
                        <a:pt x="35" y="15"/>
                      </a:cubicBezTo>
                      <a:cubicBezTo>
                        <a:pt x="61" y="4"/>
                        <a:pt x="88" y="8"/>
                        <a:pt x="114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41" name="Freeform 386"/>
                <p:cNvSpPr>
                  <a:spLocks/>
                </p:cNvSpPr>
                <p:nvPr/>
              </p:nvSpPr>
              <p:spPr bwMode="auto">
                <a:xfrm>
                  <a:off x="1236" y="1689"/>
                  <a:ext cx="163" cy="210"/>
                </a:xfrm>
                <a:custGeom>
                  <a:avLst/>
                  <a:gdLst>
                    <a:gd name="T0" fmla="*/ 222 w 125"/>
                    <a:gd name="T1" fmla="*/ 118 h 156"/>
                    <a:gd name="T2" fmla="*/ 50 w 125"/>
                    <a:gd name="T3" fmla="*/ 477 h 156"/>
                    <a:gd name="T4" fmla="*/ 27 w 125"/>
                    <a:gd name="T5" fmla="*/ 930 h 156"/>
                    <a:gd name="T6" fmla="*/ 1 w 125"/>
                    <a:gd name="T7" fmla="*/ 483 h 156"/>
                    <a:gd name="T8" fmla="*/ 163 w 125"/>
                    <a:gd name="T9" fmla="*/ 78 h 156"/>
                    <a:gd name="T10" fmla="*/ 617 w 125"/>
                    <a:gd name="T11" fmla="*/ 65 h 156"/>
                    <a:gd name="T12" fmla="*/ 222 w 125"/>
                    <a:gd name="T13" fmla="*/ 118 h 1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5" h="156">
                      <a:moveTo>
                        <a:pt x="45" y="20"/>
                      </a:moveTo>
                      <a:cubicBezTo>
                        <a:pt x="18" y="32"/>
                        <a:pt x="12" y="63"/>
                        <a:pt x="10" y="80"/>
                      </a:cubicBezTo>
                      <a:cubicBezTo>
                        <a:pt x="9" y="98"/>
                        <a:pt x="9" y="142"/>
                        <a:pt x="5" y="156"/>
                      </a:cubicBezTo>
                      <a:cubicBezTo>
                        <a:pt x="7" y="145"/>
                        <a:pt x="0" y="111"/>
                        <a:pt x="1" y="81"/>
                      </a:cubicBezTo>
                      <a:cubicBezTo>
                        <a:pt x="3" y="52"/>
                        <a:pt x="12" y="26"/>
                        <a:pt x="34" y="13"/>
                      </a:cubicBezTo>
                      <a:cubicBezTo>
                        <a:pt x="56" y="0"/>
                        <a:pt x="108" y="6"/>
                        <a:pt x="125" y="11"/>
                      </a:cubicBezTo>
                      <a:cubicBezTo>
                        <a:pt x="115" y="10"/>
                        <a:pt x="71" y="9"/>
                        <a:pt x="45" y="20"/>
                      </a:cubicBezTo>
                      <a:close/>
                    </a:path>
                  </a:pathLst>
                </a:custGeom>
                <a:solidFill>
                  <a:srgbClr val="D9C8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42" name="Freeform 387"/>
                <p:cNvSpPr>
                  <a:spLocks/>
                </p:cNvSpPr>
                <p:nvPr/>
              </p:nvSpPr>
              <p:spPr bwMode="auto">
                <a:xfrm>
                  <a:off x="1542" y="1716"/>
                  <a:ext cx="36" cy="82"/>
                </a:xfrm>
                <a:custGeom>
                  <a:avLst/>
                  <a:gdLst>
                    <a:gd name="T0" fmla="*/ 116 w 27"/>
                    <a:gd name="T1" fmla="*/ 0 h 61"/>
                    <a:gd name="T2" fmla="*/ 116 w 27"/>
                    <a:gd name="T3" fmla="*/ 211 h 61"/>
                    <a:gd name="T4" fmla="*/ 64 w 27"/>
                    <a:gd name="T5" fmla="*/ 294 h 61"/>
                    <a:gd name="T6" fmla="*/ 12 w 27"/>
                    <a:gd name="T7" fmla="*/ 358 h 61"/>
                    <a:gd name="T8" fmla="*/ 1 w 27"/>
                    <a:gd name="T9" fmla="*/ 345 h 61"/>
                    <a:gd name="T10" fmla="*/ 123 w 27"/>
                    <a:gd name="T11" fmla="*/ 153 h 61"/>
                    <a:gd name="T12" fmla="*/ 116 w 27"/>
                    <a:gd name="T13" fmla="*/ 12 h 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7" h="61">
                      <a:moveTo>
                        <a:pt x="21" y="0"/>
                      </a:moveTo>
                      <a:cubicBezTo>
                        <a:pt x="27" y="10"/>
                        <a:pt x="26" y="26"/>
                        <a:pt x="21" y="36"/>
                      </a:cubicBezTo>
                      <a:cubicBezTo>
                        <a:pt x="19" y="40"/>
                        <a:pt x="14" y="46"/>
                        <a:pt x="11" y="50"/>
                      </a:cubicBezTo>
                      <a:cubicBezTo>
                        <a:pt x="10" y="51"/>
                        <a:pt x="4" y="59"/>
                        <a:pt x="2" y="60"/>
                      </a:cubicBezTo>
                      <a:cubicBezTo>
                        <a:pt x="0" y="61"/>
                        <a:pt x="2" y="57"/>
                        <a:pt x="1" y="59"/>
                      </a:cubicBezTo>
                      <a:cubicBezTo>
                        <a:pt x="8" y="49"/>
                        <a:pt x="19" y="38"/>
                        <a:pt x="22" y="26"/>
                      </a:cubicBezTo>
                      <a:cubicBezTo>
                        <a:pt x="23" y="19"/>
                        <a:pt x="24" y="7"/>
                        <a:pt x="21" y="2"/>
                      </a:cubicBezTo>
                    </a:path>
                  </a:pathLst>
                </a:custGeom>
                <a:solidFill>
                  <a:srgbClr val="A57D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43" name="Freeform 388"/>
                <p:cNvSpPr>
                  <a:spLocks/>
                </p:cNvSpPr>
                <p:nvPr/>
              </p:nvSpPr>
              <p:spPr bwMode="auto">
                <a:xfrm>
                  <a:off x="1472" y="1710"/>
                  <a:ext cx="76" cy="108"/>
                </a:xfrm>
                <a:custGeom>
                  <a:avLst/>
                  <a:gdLst>
                    <a:gd name="T0" fmla="*/ 1 w 58"/>
                    <a:gd name="T1" fmla="*/ 105 h 80"/>
                    <a:gd name="T2" fmla="*/ 12 w 58"/>
                    <a:gd name="T3" fmla="*/ 279 h 80"/>
                    <a:gd name="T4" fmla="*/ 29 w 58"/>
                    <a:gd name="T5" fmla="*/ 485 h 80"/>
                    <a:gd name="T6" fmla="*/ 29 w 58"/>
                    <a:gd name="T7" fmla="*/ 282 h 80"/>
                    <a:gd name="T8" fmla="*/ 29 w 58"/>
                    <a:gd name="T9" fmla="*/ 100 h 80"/>
                    <a:gd name="T10" fmla="*/ 151 w 58"/>
                    <a:gd name="T11" fmla="*/ 16 h 80"/>
                    <a:gd name="T12" fmla="*/ 295 w 58"/>
                    <a:gd name="T13" fmla="*/ 12 h 80"/>
                    <a:gd name="T14" fmla="*/ 136 w 58"/>
                    <a:gd name="T15" fmla="*/ 1 h 80"/>
                    <a:gd name="T16" fmla="*/ 1 w 58"/>
                    <a:gd name="T17" fmla="*/ 105 h 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8" h="80">
                      <a:moveTo>
                        <a:pt x="1" y="18"/>
                      </a:moveTo>
                      <a:cubicBezTo>
                        <a:pt x="2" y="27"/>
                        <a:pt x="0" y="34"/>
                        <a:pt x="2" y="46"/>
                      </a:cubicBezTo>
                      <a:cubicBezTo>
                        <a:pt x="4" y="58"/>
                        <a:pt x="7" y="72"/>
                        <a:pt x="6" y="80"/>
                      </a:cubicBezTo>
                      <a:cubicBezTo>
                        <a:pt x="7" y="73"/>
                        <a:pt x="7" y="57"/>
                        <a:pt x="6" y="47"/>
                      </a:cubicBezTo>
                      <a:cubicBezTo>
                        <a:pt x="5" y="37"/>
                        <a:pt x="5" y="21"/>
                        <a:pt x="6" y="16"/>
                      </a:cubicBezTo>
                      <a:cubicBezTo>
                        <a:pt x="8" y="11"/>
                        <a:pt x="11" y="2"/>
                        <a:pt x="30" y="3"/>
                      </a:cubicBezTo>
                      <a:cubicBezTo>
                        <a:pt x="48" y="4"/>
                        <a:pt x="56" y="2"/>
                        <a:pt x="58" y="2"/>
                      </a:cubicBezTo>
                      <a:cubicBezTo>
                        <a:pt x="55" y="2"/>
                        <a:pt x="34" y="2"/>
                        <a:pt x="27" y="1"/>
                      </a:cubicBezTo>
                      <a:cubicBezTo>
                        <a:pt x="19" y="0"/>
                        <a:pt x="0" y="0"/>
                        <a:pt x="1" y="18"/>
                      </a:cubicBezTo>
                      <a:close/>
                    </a:path>
                  </a:pathLst>
                </a:custGeom>
                <a:solidFill>
                  <a:srgbClr val="B492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44" name="Freeform 389"/>
                <p:cNvSpPr>
                  <a:spLocks/>
                </p:cNvSpPr>
                <p:nvPr/>
              </p:nvSpPr>
              <p:spPr bwMode="auto">
                <a:xfrm>
                  <a:off x="1476" y="1818"/>
                  <a:ext cx="55" cy="26"/>
                </a:xfrm>
                <a:custGeom>
                  <a:avLst/>
                  <a:gdLst>
                    <a:gd name="T0" fmla="*/ 211 w 42"/>
                    <a:gd name="T1" fmla="*/ 0 h 19"/>
                    <a:gd name="T2" fmla="*/ 101 w 42"/>
                    <a:gd name="T3" fmla="*/ 107 h 19"/>
                    <a:gd name="T4" fmla="*/ 0 w 42"/>
                    <a:gd name="T5" fmla="*/ 105 h 19"/>
                    <a:gd name="T6" fmla="*/ 111 w 42"/>
                    <a:gd name="T7" fmla="*/ 92 h 19"/>
                    <a:gd name="T8" fmla="*/ 211 w 42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2" h="19">
                      <a:moveTo>
                        <a:pt x="42" y="0"/>
                      </a:moveTo>
                      <a:cubicBezTo>
                        <a:pt x="34" y="10"/>
                        <a:pt x="28" y="14"/>
                        <a:pt x="20" y="17"/>
                      </a:cubicBezTo>
                      <a:cubicBezTo>
                        <a:pt x="12" y="19"/>
                        <a:pt x="4" y="16"/>
                        <a:pt x="0" y="16"/>
                      </a:cubicBezTo>
                      <a:cubicBezTo>
                        <a:pt x="4" y="15"/>
                        <a:pt x="11" y="18"/>
                        <a:pt x="22" y="14"/>
                      </a:cubicBezTo>
                      <a:cubicBezTo>
                        <a:pt x="32" y="10"/>
                        <a:pt x="41" y="2"/>
                        <a:pt x="42" y="0"/>
                      </a:cubicBezTo>
                      <a:close/>
                    </a:path>
                  </a:pathLst>
                </a:custGeom>
                <a:solidFill>
                  <a:srgbClr val="814A5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45" name="Freeform 390"/>
                <p:cNvSpPr>
                  <a:spLocks/>
                </p:cNvSpPr>
                <p:nvPr/>
              </p:nvSpPr>
              <p:spPr bwMode="auto">
                <a:xfrm>
                  <a:off x="1226" y="1674"/>
                  <a:ext cx="355" cy="303"/>
                </a:xfrm>
                <a:custGeom>
                  <a:avLst/>
                  <a:gdLst>
                    <a:gd name="T0" fmla="*/ 922 w 273"/>
                    <a:gd name="T1" fmla="*/ 151 h 225"/>
                    <a:gd name="T2" fmla="*/ 1130 w 273"/>
                    <a:gd name="T3" fmla="*/ 141 h 225"/>
                    <a:gd name="T4" fmla="*/ 1257 w 273"/>
                    <a:gd name="T5" fmla="*/ 151 h 225"/>
                    <a:gd name="T6" fmla="*/ 1289 w 273"/>
                    <a:gd name="T7" fmla="*/ 409 h 225"/>
                    <a:gd name="T8" fmla="*/ 1187 w 273"/>
                    <a:gd name="T9" fmla="*/ 571 h 225"/>
                    <a:gd name="T10" fmla="*/ 1026 w 273"/>
                    <a:gd name="T11" fmla="*/ 753 h 225"/>
                    <a:gd name="T12" fmla="*/ 884 w 273"/>
                    <a:gd name="T13" fmla="*/ 776 h 225"/>
                    <a:gd name="T14" fmla="*/ 709 w 273"/>
                    <a:gd name="T15" fmla="*/ 931 h 225"/>
                    <a:gd name="T16" fmla="*/ 372 w 273"/>
                    <a:gd name="T17" fmla="*/ 1165 h 225"/>
                    <a:gd name="T18" fmla="*/ 108 w 273"/>
                    <a:gd name="T19" fmla="*/ 1302 h 225"/>
                    <a:gd name="T20" fmla="*/ 38 w 273"/>
                    <a:gd name="T21" fmla="*/ 932 h 225"/>
                    <a:gd name="T22" fmla="*/ 27 w 273"/>
                    <a:gd name="T23" fmla="*/ 477 h 225"/>
                    <a:gd name="T24" fmla="*/ 212 w 273"/>
                    <a:gd name="T25" fmla="*/ 98 h 225"/>
                    <a:gd name="T26" fmla="*/ 866 w 273"/>
                    <a:gd name="T27" fmla="*/ 160 h 225"/>
                    <a:gd name="T28" fmla="*/ 922 w 273"/>
                    <a:gd name="T29" fmla="*/ 151 h 2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73" h="225">
                      <a:moveTo>
                        <a:pt x="191" y="25"/>
                      </a:moveTo>
                      <a:cubicBezTo>
                        <a:pt x="201" y="22"/>
                        <a:pt x="220" y="23"/>
                        <a:pt x="234" y="24"/>
                      </a:cubicBezTo>
                      <a:cubicBezTo>
                        <a:pt x="247" y="25"/>
                        <a:pt x="250" y="24"/>
                        <a:pt x="260" y="25"/>
                      </a:cubicBezTo>
                      <a:cubicBezTo>
                        <a:pt x="272" y="26"/>
                        <a:pt x="273" y="59"/>
                        <a:pt x="267" y="69"/>
                      </a:cubicBezTo>
                      <a:cubicBezTo>
                        <a:pt x="261" y="79"/>
                        <a:pt x="254" y="82"/>
                        <a:pt x="245" y="96"/>
                      </a:cubicBezTo>
                      <a:cubicBezTo>
                        <a:pt x="237" y="109"/>
                        <a:pt x="225" y="122"/>
                        <a:pt x="212" y="126"/>
                      </a:cubicBezTo>
                      <a:cubicBezTo>
                        <a:pt x="199" y="129"/>
                        <a:pt x="188" y="121"/>
                        <a:pt x="183" y="130"/>
                      </a:cubicBezTo>
                      <a:cubicBezTo>
                        <a:pt x="177" y="138"/>
                        <a:pt x="166" y="149"/>
                        <a:pt x="147" y="156"/>
                      </a:cubicBezTo>
                      <a:cubicBezTo>
                        <a:pt x="128" y="162"/>
                        <a:pt x="93" y="181"/>
                        <a:pt x="77" y="195"/>
                      </a:cubicBezTo>
                      <a:cubicBezTo>
                        <a:pt x="61" y="210"/>
                        <a:pt x="44" y="225"/>
                        <a:pt x="22" y="218"/>
                      </a:cubicBezTo>
                      <a:cubicBezTo>
                        <a:pt x="0" y="211"/>
                        <a:pt x="9" y="171"/>
                        <a:pt x="8" y="157"/>
                      </a:cubicBezTo>
                      <a:cubicBezTo>
                        <a:pt x="7" y="143"/>
                        <a:pt x="0" y="120"/>
                        <a:pt x="5" y="80"/>
                      </a:cubicBezTo>
                      <a:cubicBezTo>
                        <a:pt x="10" y="50"/>
                        <a:pt x="19" y="26"/>
                        <a:pt x="44" y="16"/>
                      </a:cubicBezTo>
                      <a:cubicBezTo>
                        <a:pt x="88" y="0"/>
                        <a:pt x="161" y="25"/>
                        <a:pt x="179" y="27"/>
                      </a:cubicBezTo>
                      <a:cubicBezTo>
                        <a:pt x="183" y="28"/>
                        <a:pt x="187" y="26"/>
                        <a:pt x="191" y="25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46" name="Freeform 391"/>
                <p:cNvSpPr>
                  <a:spLocks/>
                </p:cNvSpPr>
                <p:nvPr/>
              </p:nvSpPr>
              <p:spPr bwMode="auto">
                <a:xfrm>
                  <a:off x="1459" y="1711"/>
                  <a:ext cx="23" cy="134"/>
                </a:xfrm>
                <a:custGeom>
                  <a:avLst/>
                  <a:gdLst>
                    <a:gd name="T0" fmla="*/ 0 w 18"/>
                    <a:gd name="T1" fmla="*/ 0 h 99"/>
                    <a:gd name="T2" fmla="*/ 31 w 18"/>
                    <a:gd name="T3" fmla="*/ 219 h 99"/>
                    <a:gd name="T4" fmla="*/ 28 w 18"/>
                    <a:gd name="T5" fmla="*/ 608 h 9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8" h="99">
                      <a:moveTo>
                        <a:pt x="0" y="0"/>
                      </a:moveTo>
                      <a:cubicBezTo>
                        <a:pt x="9" y="1"/>
                        <a:pt x="8" y="20"/>
                        <a:pt x="7" y="36"/>
                      </a:cubicBezTo>
                      <a:cubicBezTo>
                        <a:pt x="6" y="52"/>
                        <a:pt x="18" y="77"/>
                        <a:pt x="6" y="99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47" name="Freeform 392"/>
                <p:cNvSpPr>
                  <a:spLocks/>
                </p:cNvSpPr>
                <p:nvPr/>
              </p:nvSpPr>
              <p:spPr bwMode="auto">
                <a:xfrm>
                  <a:off x="1297" y="3184"/>
                  <a:ext cx="97" cy="857"/>
                </a:xfrm>
                <a:custGeom>
                  <a:avLst/>
                  <a:gdLst>
                    <a:gd name="T0" fmla="*/ 336 w 74"/>
                    <a:gd name="T1" fmla="*/ 3684 h 635"/>
                    <a:gd name="T2" fmla="*/ 321 w 74"/>
                    <a:gd name="T3" fmla="*/ 3663 h 635"/>
                    <a:gd name="T4" fmla="*/ 311 w 74"/>
                    <a:gd name="T5" fmla="*/ 3645 h 635"/>
                    <a:gd name="T6" fmla="*/ 239 w 74"/>
                    <a:gd name="T7" fmla="*/ 3513 h 635"/>
                    <a:gd name="T8" fmla="*/ 233 w 74"/>
                    <a:gd name="T9" fmla="*/ 3458 h 635"/>
                    <a:gd name="T10" fmla="*/ 277 w 74"/>
                    <a:gd name="T11" fmla="*/ 3385 h 635"/>
                    <a:gd name="T12" fmla="*/ 277 w 74"/>
                    <a:gd name="T13" fmla="*/ 3385 h 635"/>
                    <a:gd name="T14" fmla="*/ 295 w 74"/>
                    <a:gd name="T15" fmla="*/ 3351 h 635"/>
                    <a:gd name="T16" fmla="*/ 295 w 74"/>
                    <a:gd name="T17" fmla="*/ 3340 h 635"/>
                    <a:gd name="T18" fmla="*/ 295 w 74"/>
                    <a:gd name="T19" fmla="*/ 3340 h 635"/>
                    <a:gd name="T20" fmla="*/ 313 w 74"/>
                    <a:gd name="T21" fmla="*/ 2755 h 635"/>
                    <a:gd name="T22" fmla="*/ 295 w 74"/>
                    <a:gd name="T23" fmla="*/ 2459 h 635"/>
                    <a:gd name="T24" fmla="*/ 248 w 74"/>
                    <a:gd name="T25" fmla="*/ 2001 h 635"/>
                    <a:gd name="T26" fmla="*/ 201 w 74"/>
                    <a:gd name="T27" fmla="*/ 1385 h 635"/>
                    <a:gd name="T28" fmla="*/ 195 w 74"/>
                    <a:gd name="T29" fmla="*/ 0 h 635"/>
                    <a:gd name="T30" fmla="*/ 114 w 74"/>
                    <a:gd name="T31" fmla="*/ 1 h 635"/>
                    <a:gd name="T32" fmla="*/ 144 w 74"/>
                    <a:gd name="T33" fmla="*/ 1385 h 635"/>
                    <a:gd name="T34" fmla="*/ 189 w 74"/>
                    <a:gd name="T35" fmla="*/ 2011 h 635"/>
                    <a:gd name="T36" fmla="*/ 245 w 74"/>
                    <a:gd name="T37" fmla="*/ 2459 h 635"/>
                    <a:gd name="T38" fmla="*/ 266 w 74"/>
                    <a:gd name="T39" fmla="*/ 2755 h 635"/>
                    <a:gd name="T40" fmla="*/ 245 w 74"/>
                    <a:gd name="T41" fmla="*/ 3354 h 635"/>
                    <a:gd name="T42" fmla="*/ 173 w 74"/>
                    <a:gd name="T43" fmla="*/ 3460 h 635"/>
                    <a:gd name="T44" fmla="*/ 21 w 74"/>
                    <a:gd name="T45" fmla="*/ 3803 h 635"/>
                    <a:gd name="T46" fmla="*/ 71 w 74"/>
                    <a:gd name="T47" fmla="*/ 3803 h 635"/>
                    <a:gd name="T48" fmla="*/ 160 w 74"/>
                    <a:gd name="T49" fmla="*/ 3578 h 635"/>
                    <a:gd name="T50" fmla="*/ 211 w 74"/>
                    <a:gd name="T51" fmla="*/ 3574 h 635"/>
                    <a:gd name="T52" fmla="*/ 266 w 74"/>
                    <a:gd name="T53" fmla="*/ 3676 h 635"/>
                    <a:gd name="T54" fmla="*/ 277 w 74"/>
                    <a:gd name="T55" fmla="*/ 3693 h 635"/>
                    <a:gd name="T56" fmla="*/ 295 w 74"/>
                    <a:gd name="T57" fmla="*/ 3718 h 635"/>
                    <a:gd name="T58" fmla="*/ 313 w 74"/>
                    <a:gd name="T59" fmla="*/ 3838 h 635"/>
                    <a:gd name="T60" fmla="*/ 363 w 74"/>
                    <a:gd name="T61" fmla="*/ 3833 h 635"/>
                    <a:gd name="T62" fmla="*/ 336 w 74"/>
                    <a:gd name="T63" fmla="*/ 3684 h 6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74" h="635">
                      <a:moveTo>
                        <a:pt x="66" y="610"/>
                      </a:moveTo>
                      <a:cubicBezTo>
                        <a:pt x="63" y="606"/>
                        <a:pt x="63" y="606"/>
                        <a:pt x="63" y="606"/>
                      </a:cubicBezTo>
                      <a:cubicBezTo>
                        <a:pt x="61" y="603"/>
                        <a:pt x="61" y="603"/>
                        <a:pt x="61" y="603"/>
                      </a:cubicBezTo>
                      <a:cubicBezTo>
                        <a:pt x="56" y="596"/>
                        <a:pt x="52" y="588"/>
                        <a:pt x="47" y="582"/>
                      </a:cubicBezTo>
                      <a:cubicBezTo>
                        <a:pt x="45" y="580"/>
                        <a:pt x="42" y="577"/>
                        <a:pt x="46" y="572"/>
                      </a:cubicBezTo>
                      <a:cubicBezTo>
                        <a:pt x="49" y="569"/>
                        <a:pt x="52" y="565"/>
                        <a:pt x="55" y="560"/>
                      </a:cubicBezTo>
                      <a:cubicBezTo>
                        <a:pt x="55" y="560"/>
                        <a:pt x="55" y="560"/>
                        <a:pt x="55" y="560"/>
                      </a:cubicBezTo>
                      <a:cubicBezTo>
                        <a:pt x="56" y="558"/>
                        <a:pt x="57" y="556"/>
                        <a:pt x="58" y="554"/>
                      </a:cubicBezTo>
                      <a:cubicBezTo>
                        <a:pt x="58" y="554"/>
                        <a:pt x="58" y="553"/>
                        <a:pt x="58" y="553"/>
                      </a:cubicBezTo>
                      <a:cubicBezTo>
                        <a:pt x="58" y="553"/>
                        <a:pt x="58" y="553"/>
                        <a:pt x="58" y="553"/>
                      </a:cubicBezTo>
                      <a:cubicBezTo>
                        <a:pt x="69" y="526"/>
                        <a:pt x="66" y="499"/>
                        <a:pt x="62" y="456"/>
                      </a:cubicBezTo>
                      <a:cubicBezTo>
                        <a:pt x="58" y="407"/>
                        <a:pt x="58" y="407"/>
                        <a:pt x="58" y="407"/>
                      </a:cubicBezTo>
                      <a:cubicBezTo>
                        <a:pt x="55" y="373"/>
                        <a:pt x="52" y="352"/>
                        <a:pt x="49" y="331"/>
                      </a:cubicBezTo>
                      <a:cubicBezTo>
                        <a:pt x="45" y="305"/>
                        <a:pt x="41" y="279"/>
                        <a:pt x="40" y="229"/>
                      </a:cubicBezTo>
                      <a:cubicBezTo>
                        <a:pt x="38" y="143"/>
                        <a:pt x="38" y="52"/>
                        <a:pt x="38" y="0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53"/>
                        <a:pt x="26" y="143"/>
                        <a:pt x="28" y="229"/>
                      </a:cubicBezTo>
                      <a:cubicBezTo>
                        <a:pt x="29" y="281"/>
                        <a:pt x="33" y="306"/>
                        <a:pt x="37" y="333"/>
                      </a:cubicBezTo>
                      <a:cubicBezTo>
                        <a:pt x="40" y="353"/>
                        <a:pt x="46" y="373"/>
                        <a:pt x="48" y="407"/>
                      </a:cubicBezTo>
                      <a:cubicBezTo>
                        <a:pt x="53" y="456"/>
                        <a:pt x="53" y="456"/>
                        <a:pt x="53" y="456"/>
                      </a:cubicBezTo>
                      <a:cubicBezTo>
                        <a:pt x="58" y="502"/>
                        <a:pt x="61" y="529"/>
                        <a:pt x="48" y="555"/>
                      </a:cubicBezTo>
                      <a:cubicBezTo>
                        <a:pt x="44" y="562"/>
                        <a:pt x="40" y="565"/>
                        <a:pt x="34" y="573"/>
                      </a:cubicBezTo>
                      <a:cubicBezTo>
                        <a:pt x="19" y="593"/>
                        <a:pt x="0" y="614"/>
                        <a:pt x="4" y="629"/>
                      </a:cubicBezTo>
                      <a:cubicBezTo>
                        <a:pt x="14" y="629"/>
                        <a:pt x="14" y="629"/>
                        <a:pt x="14" y="629"/>
                      </a:cubicBezTo>
                      <a:cubicBezTo>
                        <a:pt x="12" y="622"/>
                        <a:pt x="22" y="605"/>
                        <a:pt x="31" y="592"/>
                      </a:cubicBezTo>
                      <a:cubicBezTo>
                        <a:pt x="33" y="590"/>
                        <a:pt x="40" y="589"/>
                        <a:pt x="42" y="591"/>
                      </a:cubicBezTo>
                      <a:cubicBezTo>
                        <a:pt x="46" y="596"/>
                        <a:pt x="51" y="603"/>
                        <a:pt x="53" y="608"/>
                      </a:cubicBezTo>
                      <a:cubicBezTo>
                        <a:pt x="55" y="611"/>
                        <a:pt x="55" y="611"/>
                        <a:pt x="55" y="611"/>
                      </a:cubicBezTo>
                      <a:cubicBezTo>
                        <a:pt x="58" y="615"/>
                        <a:pt x="58" y="615"/>
                        <a:pt x="58" y="615"/>
                      </a:cubicBezTo>
                      <a:cubicBezTo>
                        <a:pt x="63" y="622"/>
                        <a:pt x="63" y="627"/>
                        <a:pt x="62" y="635"/>
                      </a:cubicBezTo>
                      <a:cubicBezTo>
                        <a:pt x="72" y="634"/>
                        <a:pt x="72" y="634"/>
                        <a:pt x="72" y="634"/>
                      </a:cubicBezTo>
                      <a:cubicBezTo>
                        <a:pt x="74" y="621"/>
                        <a:pt x="70" y="617"/>
                        <a:pt x="66" y="610"/>
                      </a:cubicBez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48" name="Freeform 393"/>
                <p:cNvSpPr>
                  <a:spLocks/>
                </p:cNvSpPr>
                <p:nvPr/>
              </p:nvSpPr>
              <p:spPr bwMode="auto">
                <a:xfrm>
                  <a:off x="1239" y="2639"/>
                  <a:ext cx="96" cy="509"/>
                </a:xfrm>
                <a:custGeom>
                  <a:avLst/>
                  <a:gdLst>
                    <a:gd name="T0" fmla="*/ 227 w 74"/>
                    <a:gd name="T1" fmla="*/ 2010 h 377"/>
                    <a:gd name="T2" fmla="*/ 112 w 74"/>
                    <a:gd name="T3" fmla="*/ 1781 h 377"/>
                    <a:gd name="T4" fmla="*/ 112 w 74"/>
                    <a:gd name="T5" fmla="*/ 1728 h 377"/>
                    <a:gd name="T6" fmla="*/ 96 w 74"/>
                    <a:gd name="T7" fmla="*/ 1292 h 377"/>
                    <a:gd name="T8" fmla="*/ 83 w 74"/>
                    <a:gd name="T9" fmla="*/ 1108 h 377"/>
                    <a:gd name="T10" fmla="*/ 221 w 74"/>
                    <a:gd name="T11" fmla="*/ 41 h 377"/>
                    <a:gd name="T12" fmla="*/ 171 w 74"/>
                    <a:gd name="T13" fmla="*/ 0 h 377"/>
                    <a:gd name="T14" fmla="*/ 22 w 74"/>
                    <a:gd name="T15" fmla="*/ 1113 h 377"/>
                    <a:gd name="T16" fmla="*/ 38 w 74"/>
                    <a:gd name="T17" fmla="*/ 1302 h 377"/>
                    <a:gd name="T18" fmla="*/ 64 w 74"/>
                    <a:gd name="T19" fmla="*/ 1715 h 377"/>
                    <a:gd name="T20" fmla="*/ 51 w 74"/>
                    <a:gd name="T21" fmla="*/ 1781 h 377"/>
                    <a:gd name="T22" fmla="*/ 91 w 74"/>
                    <a:gd name="T23" fmla="*/ 2284 h 377"/>
                    <a:gd name="T24" fmla="*/ 113 w 74"/>
                    <a:gd name="T25" fmla="*/ 2270 h 377"/>
                    <a:gd name="T26" fmla="*/ 91 w 74"/>
                    <a:gd name="T27" fmla="*/ 1952 h 377"/>
                    <a:gd name="T28" fmla="*/ 112 w 74"/>
                    <a:gd name="T29" fmla="*/ 1946 h 377"/>
                    <a:gd name="T30" fmla="*/ 188 w 74"/>
                    <a:gd name="T31" fmla="*/ 2060 h 377"/>
                    <a:gd name="T32" fmla="*/ 307 w 74"/>
                    <a:gd name="T33" fmla="*/ 2279 h 377"/>
                    <a:gd name="T34" fmla="*/ 353 w 74"/>
                    <a:gd name="T35" fmla="*/ 2248 h 377"/>
                    <a:gd name="T36" fmla="*/ 227 w 74"/>
                    <a:gd name="T37" fmla="*/ 2010 h 37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74" h="377">
                      <a:moveTo>
                        <a:pt x="48" y="332"/>
                      </a:moveTo>
                      <a:cubicBezTo>
                        <a:pt x="37" y="320"/>
                        <a:pt x="26" y="309"/>
                        <a:pt x="23" y="294"/>
                      </a:cubicBezTo>
                      <a:cubicBezTo>
                        <a:pt x="23" y="285"/>
                        <a:pt x="23" y="285"/>
                        <a:pt x="23" y="285"/>
                      </a:cubicBezTo>
                      <a:cubicBezTo>
                        <a:pt x="26" y="261"/>
                        <a:pt x="23" y="237"/>
                        <a:pt x="20" y="213"/>
                      </a:cubicBezTo>
                      <a:cubicBezTo>
                        <a:pt x="17" y="183"/>
                        <a:pt x="17" y="183"/>
                        <a:pt x="17" y="183"/>
                      </a:cubicBezTo>
                      <a:cubicBezTo>
                        <a:pt x="12" y="130"/>
                        <a:pt x="14" y="56"/>
                        <a:pt x="46" y="7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2" y="53"/>
                        <a:pt x="0" y="129"/>
                        <a:pt x="5" y="184"/>
                      </a:cubicBezTo>
                      <a:cubicBezTo>
                        <a:pt x="8" y="215"/>
                        <a:pt x="8" y="215"/>
                        <a:pt x="8" y="215"/>
                      </a:cubicBezTo>
                      <a:cubicBezTo>
                        <a:pt x="11" y="237"/>
                        <a:pt x="15" y="261"/>
                        <a:pt x="13" y="283"/>
                      </a:cubicBezTo>
                      <a:cubicBezTo>
                        <a:pt x="11" y="294"/>
                        <a:pt x="11" y="294"/>
                        <a:pt x="11" y="294"/>
                      </a:cubicBezTo>
                      <a:cubicBezTo>
                        <a:pt x="8" y="322"/>
                        <a:pt x="5" y="350"/>
                        <a:pt x="19" y="377"/>
                      </a:cubicBezTo>
                      <a:cubicBezTo>
                        <a:pt x="24" y="375"/>
                        <a:pt x="24" y="375"/>
                        <a:pt x="24" y="375"/>
                      </a:cubicBezTo>
                      <a:cubicBezTo>
                        <a:pt x="15" y="359"/>
                        <a:pt x="17" y="340"/>
                        <a:pt x="19" y="322"/>
                      </a:cubicBezTo>
                      <a:cubicBezTo>
                        <a:pt x="19" y="320"/>
                        <a:pt x="22" y="320"/>
                        <a:pt x="23" y="321"/>
                      </a:cubicBezTo>
                      <a:cubicBezTo>
                        <a:pt x="27" y="328"/>
                        <a:pt x="33" y="334"/>
                        <a:pt x="39" y="340"/>
                      </a:cubicBezTo>
                      <a:cubicBezTo>
                        <a:pt x="49" y="352"/>
                        <a:pt x="63" y="360"/>
                        <a:pt x="65" y="376"/>
                      </a:cubicBezTo>
                      <a:cubicBezTo>
                        <a:pt x="74" y="371"/>
                        <a:pt x="74" y="371"/>
                        <a:pt x="74" y="371"/>
                      </a:cubicBezTo>
                      <a:cubicBezTo>
                        <a:pt x="71" y="351"/>
                        <a:pt x="58" y="344"/>
                        <a:pt x="48" y="332"/>
                      </a:cubicBez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49" name="Freeform 394"/>
                <p:cNvSpPr>
                  <a:spLocks/>
                </p:cNvSpPr>
                <p:nvPr/>
              </p:nvSpPr>
              <p:spPr bwMode="auto">
                <a:xfrm>
                  <a:off x="1292" y="2439"/>
                  <a:ext cx="134" cy="1392"/>
                </a:xfrm>
                <a:custGeom>
                  <a:avLst/>
                  <a:gdLst>
                    <a:gd name="T0" fmla="*/ 468 w 103"/>
                    <a:gd name="T1" fmla="*/ 4789 h 1031"/>
                    <a:gd name="T2" fmla="*/ 474 w 103"/>
                    <a:gd name="T3" fmla="*/ 4244 h 1031"/>
                    <a:gd name="T4" fmla="*/ 409 w 103"/>
                    <a:gd name="T5" fmla="*/ 3429 h 1031"/>
                    <a:gd name="T6" fmla="*/ 398 w 103"/>
                    <a:gd name="T7" fmla="*/ 3065 h 1031"/>
                    <a:gd name="T8" fmla="*/ 388 w 103"/>
                    <a:gd name="T9" fmla="*/ 2297 h 1031"/>
                    <a:gd name="T10" fmla="*/ 198 w 103"/>
                    <a:gd name="T11" fmla="*/ 740 h 1031"/>
                    <a:gd name="T12" fmla="*/ 83 w 103"/>
                    <a:gd name="T13" fmla="*/ 0 h 1031"/>
                    <a:gd name="T14" fmla="*/ 12 w 103"/>
                    <a:gd name="T15" fmla="*/ 30 h 1031"/>
                    <a:gd name="T16" fmla="*/ 124 w 103"/>
                    <a:gd name="T17" fmla="*/ 766 h 1031"/>
                    <a:gd name="T18" fmla="*/ 310 w 103"/>
                    <a:gd name="T19" fmla="*/ 1898 h 1031"/>
                    <a:gd name="T20" fmla="*/ 306 w 103"/>
                    <a:gd name="T21" fmla="*/ 1977 h 1031"/>
                    <a:gd name="T22" fmla="*/ 209 w 103"/>
                    <a:gd name="T23" fmla="*/ 2164 h 1031"/>
                    <a:gd name="T24" fmla="*/ 86 w 103"/>
                    <a:gd name="T25" fmla="*/ 2446 h 1031"/>
                    <a:gd name="T26" fmla="*/ 134 w 103"/>
                    <a:gd name="T27" fmla="*/ 2488 h 1031"/>
                    <a:gd name="T28" fmla="*/ 258 w 103"/>
                    <a:gd name="T29" fmla="*/ 2213 h 1031"/>
                    <a:gd name="T30" fmla="*/ 310 w 103"/>
                    <a:gd name="T31" fmla="*/ 2114 h 1031"/>
                    <a:gd name="T32" fmla="*/ 323 w 103"/>
                    <a:gd name="T33" fmla="*/ 2128 h 1031"/>
                    <a:gd name="T34" fmla="*/ 327 w 103"/>
                    <a:gd name="T35" fmla="*/ 2248 h 1031"/>
                    <a:gd name="T36" fmla="*/ 336 w 103"/>
                    <a:gd name="T37" fmla="*/ 3065 h 1031"/>
                    <a:gd name="T38" fmla="*/ 350 w 103"/>
                    <a:gd name="T39" fmla="*/ 3429 h 1031"/>
                    <a:gd name="T40" fmla="*/ 382 w 103"/>
                    <a:gd name="T41" fmla="*/ 3925 h 1031"/>
                    <a:gd name="T42" fmla="*/ 372 w 103"/>
                    <a:gd name="T43" fmla="*/ 3998 h 1031"/>
                    <a:gd name="T44" fmla="*/ 321 w 103"/>
                    <a:gd name="T45" fmla="*/ 4061 h 1031"/>
                    <a:gd name="T46" fmla="*/ 276 w 103"/>
                    <a:gd name="T47" fmla="*/ 4103 h 1031"/>
                    <a:gd name="T48" fmla="*/ 148 w 103"/>
                    <a:gd name="T49" fmla="*/ 4422 h 1031"/>
                    <a:gd name="T50" fmla="*/ 209 w 103"/>
                    <a:gd name="T51" fmla="*/ 4415 h 1031"/>
                    <a:gd name="T52" fmla="*/ 321 w 103"/>
                    <a:gd name="T53" fmla="*/ 4154 h 1031"/>
                    <a:gd name="T54" fmla="*/ 359 w 103"/>
                    <a:gd name="T55" fmla="*/ 4113 h 1031"/>
                    <a:gd name="T56" fmla="*/ 409 w 103"/>
                    <a:gd name="T57" fmla="*/ 4138 h 1031"/>
                    <a:gd name="T58" fmla="*/ 420 w 103"/>
                    <a:gd name="T59" fmla="*/ 4268 h 1031"/>
                    <a:gd name="T60" fmla="*/ 411 w 103"/>
                    <a:gd name="T61" fmla="*/ 4794 h 1031"/>
                    <a:gd name="T62" fmla="*/ 418 w 103"/>
                    <a:gd name="T63" fmla="*/ 4878 h 1031"/>
                    <a:gd name="T64" fmla="*/ 375 w 103"/>
                    <a:gd name="T65" fmla="*/ 5075 h 1031"/>
                    <a:gd name="T66" fmla="*/ 338 w 103"/>
                    <a:gd name="T67" fmla="*/ 5600 h 1031"/>
                    <a:gd name="T68" fmla="*/ 338 w 103"/>
                    <a:gd name="T69" fmla="*/ 5730 h 1031"/>
                    <a:gd name="T70" fmla="*/ 294 w 103"/>
                    <a:gd name="T71" fmla="*/ 6205 h 1031"/>
                    <a:gd name="T72" fmla="*/ 343 w 103"/>
                    <a:gd name="T73" fmla="*/ 6243 h 1031"/>
                    <a:gd name="T74" fmla="*/ 398 w 103"/>
                    <a:gd name="T75" fmla="*/ 5723 h 1031"/>
                    <a:gd name="T76" fmla="*/ 398 w 103"/>
                    <a:gd name="T77" fmla="*/ 5600 h 1031"/>
                    <a:gd name="T78" fmla="*/ 425 w 103"/>
                    <a:gd name="T79" fmla="*/ 5137 h 1031"/>
                    <a:gd name="T80" fmla="*/ 449 w 103"/>
                    <a:gd name="T81" fmla="*/ 5857 h 1031"/>
                    <a:gd name="T82" fmla="*/ 449 w 103"/>
                    <a:gd name="T83" fmla="*/ 5912 h 1031"/>
                    <a:gd name="T84" fmla="*/ 468 w 103"/>
                    <a:gd name="T85" fmla="*/ 4789 h 103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03" h="1031">
                      <a:moveTo>
                        <a:pt x="97" y="790"/>
                      </a:moveTo>
                      <a:cubicBezTo>
                        <a:pt x="96" y="764"/>
                        <a:pt x="103" y="733"/>
                        <a:pt x="98" y="701"/>
                      </a:cubicBezTo>
                      <a:cubicBezTo>
                        <a:pt x="91" y="656"/>
                        <a:pt x="85" y="610"/>
                        <a:pt x="84" y="566"/>
                      </a:cubicBezTo>
                      <a:cubicBezTo>
                        <a:pt x="82" y="506"/>
                        <a:pt x="82" y="506"/>
                        <a:pt x="82" y="506"/>
                      </a:cubicBezTo>
                      <a:cubicBezTo>
                        <a:pt x="80" y="474"/>
                        <a:pt x="78" y="456"/>
                        <a:pt x="80" y="379"/>
                      </a:cubicBezTo>
                      <a:cubicBezTo>
                        <a:pt x="81" y="309"/>
                        <a:pt x="60" y="202"/>
                        <a:pt x="41" y="122"/>
                      </a:cubicBezTo>
                      <a:cubicBezTo>
                        <a:pt x="27" y="69"/>
                        <a:pt x="15" y="17"/>
                        <a:pt x="17" y="0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0" y="24"/>
                        <a:pt x="11" y="69"/>
                        <a:pt x="25" y="126"/>
                      </a:cubicBezTo>
                      <a:cubicBezTo>
                        <a:pt x="39" y="184"/>
                        <a:pt x="56" y="253"/>
                        <a:pt x="64" y="313"/>
                      </a:cubicBezTo>
                      <a:cubicBezTo>
                        <a:pt x="64" y="316"/>
                        <a:pt x="64" y="325"/>
                        <a:pt x="63" y="327"/>
                      </a:cubicBezTo>
                      <a:cubicBezTo>
                        <a:pt x="58" y="338"/>
                        <a:pt x="51" y="348"/>
                        <a:pt x="43" y="357"/>
                      </a:cubicBezTo>
                      <a:cubicBezTo>
                        <a:pt x="33" y="371"/>
                        <a:pt x="22" y="384"/>
                        <a:pt x="18" y="404"/>
                      </a:cubicBezTo>
                      <a:cubicBezTo>
                        <a:pt x="28" y="411"/>
                        <a:pt x="28" y="411"/>
                        <a:pt x="28" y="411"/>
                      </a:cubicBezTo>
                      <a:cubicBezTo>
                        <a:pt x="32" y="394"/>
                        <a:pt x="43" y="378"/>
                        <a:pt x="53" y="365"/>
                      </a:cubicBezTo>
                      <a:cubicBezTo>
                        <a:pt x="57" y="360"/>
                        <a:pt x="61" y="354"/>
                        <a:pt x="64" y="349"/>
                      </a:cubicBezTo>
                      <a:cubicBezTo>
                        <a:pt x="65" y="348"/>
                        <a:pt x="67" y="349"/>
                        <a:pt x="67" y="351"/>
                      </a:cubicBezTo>
                      <a:cubicBezTo>
                        <a:pt x="68" y="358"/>
                        <a:pt x="68" y="365"/>
                        <a:pt x="68" y="371"/>
                      </a:cubicBezTo>
                      <a:cubicBezTo>
                        <a:pt x="66" y="449"/>
                        <a:pt x="68" y="474"/>
                        <a:pt x="69" y="506"/>
                      </a:cubicBezTo>
                      <a:cubicBezTo>
                        <a:pt x="72" y="566"/>
                        <a:pt x="72" y="566"/>
                        <a:pt x="72" y="566"/>
                      </a:cubicBezTo>
                      <a:cubicBezTo>
                        <a:pt x="72" y="592"/>
                        <a:pt x="75" y="620"/>
                        <a:pt x="79" y="648"/>
                      </a:cubicBezTo>
                      <a:cubicBezTo>
                        <a:pt x="79" y="650"/>
                        <a:pt x="78" y="658"/>
                        <a:pt x="77" y="660"/>
                      </a:cubicBezTo>
                      <a:cubicBezTo>
                        <a:pt x="75" y="663"/>
                        <a:pt x="71" y="666"/>
                        <a:pt x="66" y="670"/>
                      </a:cubicBezTo>
                      <a:cubicBezTo>
                        <a:pt x="57" y="678"/>
                        <a:pt x="57" y="678"/>
                        <a:pt x="57" y="678"/>
                      </a:cubicBezTo>
                      <a:cubicBezTo>
                        <a:pt x="45" y="690"/>
                        <a:pt x="30" y="710"/>
                        <a:pt x="31" y="730"/>
                      </a:cubicBezTo>
                      <a:cubicBezTo>
                        <a:pt x="43" y="729"/>
                        <a:pt x="43" y="729"/>
                        <a:pt x="43" y="729"/>
                      </a:cubicBezTo>
                      <a:cubicBezTo>
                        <a:pt x="42" y="713"/>
                        <a:pt x="56" y="696"/>
                        <a:pt x="66" y="686"/>
                      </a:cubicBezTo>
                      <a:cubicBezTo>
                        <a:pt x="74" y="679"/>
                        <a:pt x="74" y="679"/>
                        <a:pt x="74" y="679"/>
                      </a:cubicBezTo>
                      <a:cubicBezTo>
                        <a:pt x="79" y="674"/>
                        <a:pt x="83" y="679"/>
                        <a:pt x="84" y="683"/>
                      </a:cubicBezTo>
                      <a:cubicBezTo>
                        <a:pt x="85" y="690"/>
                        <a:pt x="86" y="697"/>
                        <a:pt x="87" y="704"/>
                      </a:cubicBezTo>
                      <a:cubicBezTo>
                        <a:pt x="91" y="736"/>
                        <a:pt x="84" y="766"/>
                        <a:pt x="85" y="792"/>
                      </a:cubicBezTo>
                      <a:cubicBezTo>
                        <a:pt x="86" y="796"/>
                        <a:pt x="86" y="801"/>
                        <a:pt x="86" y="805"/>
                      </a:cubicBezTo>
                      <a:cubicBezTo>
                        <a:pt x="84" y="816"/>
                        <a:pt x="81" y="827"/>
                        <a:pt x="78" y="838"/>
                      </a:cubicBezTo>
                      <a:cubicBezTo>
                        <a:pt x="71" y="865"/>
                        <a:pt x="70" y="893"/>
                        <a:pt x="70" y="924"/>
                      </a:cubicBezTo>
                      <a:cubicBezTo>
                        <a:pt x="70" y="946"/>
                        <a:pt x="70" y="946"/>
                        <a:pt x="70" y="946"/>
                      </a:cubicBezTo>
                      <a:cubicBezTo>
                        <a:pt x="71" y="975"/>
                        <a:pt x="77" y="1000"/>
                        <a:pt x="61" y="1024"/>
                      </a:cubicBezTo>
                      <a:cubicBezTo>
                        <a:pt x="71" y="1031"/>
                        <a:pt x="71" y="1031"/>
                        <a:pt x="71" y="1031"/>
                      </a:cubicBezTo>
                      <a:cubicBezTo>
                        <a:pt x="90" y="1004"/>
                        <a:pt x="83" y="975"/>
                        <a:pt x="82" y="945"/>
                      </a:cubicBezTo>
                      <a:cubicBezTo>
                        <a:pt x="82" y="924"/>
                        <a:pt x="82" y="924"/>
                        <a:pt x="82" y="924"/>
                      </a:cubicBezTo>
                      <a:cubicBezTo>
                        <a:pt x="82" y="898"/>
                        <a:pt x="81" y="873"/>
                        <a:pt x="88" y="848"/>
                      </a:cubicBezTo>
                      <a:cubicBezTo>
                        <a:pt x="89" y="914"/>
                        <a:pt x="93" y="967"/>
                        <a:pt x="93" y="967"/>
                      </a:cubicBezTo>
                      <a:cubicBezTo>
                        <a:pt x="93" y="976"/>
                        <a:pt x="93" y="976"/>
                        <a:pt x="93" y="976"/>
                      </a:cubicBezTo>
                      <a:cubicBezTo>
                        <a:pt x="93" y="975"/>
                        <a:pt x="98" y="878"/>
                        <a:pt x="97" y="790"/>
                      </a:cubicBez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50" name="Freeform 395"/>
                <p:cNvSpPr>
                  <a:spLocks/>
                </p:cNvSpPr>
                <p:nvPr/>
              </p:nvSpPr>
              <p:spPr bwMode="auto">
                <a:xfrm>
                  <a:off x="1236" y="3184"/>
                  <a:ext cx="177" cy="895"/>
                </a:xfrm>
                <a:custGeom>
                  <a:avLst/>
                  <a:gdLst>
                    <a:gd name="T0" fmla="*/ 629 w 136"/>
                    <a:gd name="T1" fmla="*/ 3063 h 663"/>
                    <a:gd name="T2" fmla="*/ 532 w 136"/>
                    <a:gd name="T3" fmla="*/ 2806 h 663"/>
                    <a:gd name="T4" fmla="*/ 622 w 136"/>
                    <a:gd name="T5" fmla="*/ 3267 h 663"/>
                    <a:gd name="T6" fmla="*/ 597 w 136"/>
                    <a:gd name="T7" fmla="*/ 3577 h 663"/>
                    <a:gd name="T8" fmla="*/ 400 w 136"/>
                    <a:gd name="T9" fmla="*/ 3818 h 663"/>
                    <a:gd name="T10" fmla="*/ 302 w 136"/>
                    <a:gd name="T11" fmla="*/ 3795 h 663"/>
                    <a:gd name="T12" fmla="*/ 159 w 136"/>
                    <a:gd name="T13" fmla="*/ 3703 h 663"/>
                    <a:gd name="T14" fmla="*/ 159 w 136"/>
                    <a:gd name="T15" fmla="*/ 3691 h 663"/>
                    <a:gd name="T16" fmla="*/ 174 w 136"/>
                    <a:gd name="T17" fmla="*/ 3635 h 663"/>
                    <a:gd name="T18" fmla="*/ 411 w 136"/>
                    <a:gd name="T19" fmla="*/ 3098 h 663"/>
                    <a:gd name="T20" fmla="*/ 324 w 136"/>
                    <a:gd name="T21" fmla="*/ 2322 h 663"/>
                    <a:gd name="T22" fmla="*/ 359 w 136"/>
                    <a:gd name="T23" fmla="*/ 266 h 663"/>
                    <a:gd name="T24" fmla="*/ 336 w 136"/>
                    <a:gd name="T25" fmla="*/ 1 h 663"/>
                    <a:gd name="T26" fmla="*/ 190 w 136"/>
                    <a:gd name="T27" fmla="*/ 927 h 663"/>
                    <a:gd name="T28" fmla="*/ 311 w 136"/>
                    <a:gd name="T29" fmla="*/ 2524 h 663"/>
                    <a:gd name="T30" fmla="*/ 225 w 136"/>
                    <a:gd name="T31" fmla="*/ 3495 h 663"/>
                    <a:gd name="T32" fmla="*/ 116 w 136"/>
                    <a:gd name="T33" fmla="*/ 3642 h 663"/>
                    <a:gd name="T34" fmla="*/ 0 w 136"/>
                    <a:gd name="T35" fmla="*/ 3751 h 663"/>
                    <a:gd name="T36" fmla="*/ 96 w 136"/>
                    <a:gd name="T37" fmla="*/ 3733 h 663"/>
                    <a:gd name="T38" fmla="*/ 133 w 136"/>
                    <a:gd name="T39" fmla="*/ 3766 h 663"/>
                    <a:gd name="T40" fmla="*/ 66 w 136"/>
                    <a:gd name="T41" fmla="*/ 3869 h 663"/>
                    <a:gd name="T42" fmla="*/ 207 w 136"/>
                    <a:gd name="T43" fmla="*/ 3818 h 663"/>
                    <a:gd name="T44" fmla="*/ 146 w 136"/>
                    <a:gd name="T45" fmla="*/ 3922 h 663"/>
                    <a:gd name="T46" fmla="*/ 273 w 136"/>
                    <a:gd name="T47" fmla="*/ 3839 h 663"/>
                    <a:gd name="T48" fmla="*/ 294 w 136"/>
                    <a:gd name="T49" fmla="*/ 3854 h 663"/>
                    <a:gd name="T50" fmla="*/ 282 w 136"/>
                    <a:gd name="T51" fmla="*/ 3973 h 663"/>
                    <a:gd name="T52" fmla="*/ 393 w 136"/>
                    <a:gd name="T53" fmla="*/ 3869 h 663"/>
                    <a:gd name="T54" fmla="*/ 478 w 136"/>
                    <a:gd name="T55" fmla="*/ 3907 h 663"/>
                    <a:gd name="T56" fmla="*/ 517 w 136"/>
                    <a:gd name="T57" fmla="*/ 4013 h 663"/>
                    <a:gd name="T58" fmla="*/ 532 w 136"/>
                    <a:gd name="T59" fmla="*/ 3859 h 663"/>
                    <a:gd name="T60" fmla="*/ 635 w 136"/>
                    <a:gd name="T61" fmla="*/ 3589 h 663"/>
                    <a:gd name="T62" fmla="*/ 659 w 136"/>
                    <a:gd name="T63" fmla="*/ 3255 h 66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36" h="663">
                      <a:moveTo>
                        <a:pt x="136" y="538"/>
                      </a:moveTo>
                      <a:cubicBezTo>
                        <a:pt x="135" y="528"/>
                        <a:pt x="132" y="517"/>
                        <a:pt x="129" y="506"/>
                      </a:cubicBezTo>
                      <a:cubicBezTo>
                        <a:pt x="124" y="490"/>
                        <a:pt x="117" y="475"/>
                        <a:pt x="122" y="462"/>
                      </a:cubicBezTo>
                      <a:cubicBezTo>
                        <a:pt x="109" y="464"/>
                        <a:pt x="109" y="464"/>
                        <a:pt x="109" y="464"/>
                      </a:cubicBezTo>
                      <a:cubicBezTo>
                        <a:pt x="103" y="480"/>
                        <a:pt x="116" y="492"/>
                        <a:pt x="121" y="510"/>
                      </a:cubicBezTo>
                      <a:cubicBezTo>
                        <a:pt x="124" y="521"/>
                        <a:pt x="127" y="531"/>
                        <a:pt x="128" y="540"/>
                      </a:cubicBezTo>
                      <a:cubicBezTo>
                        <a:pt x="128" y="552"/>
                        <a:pt x="126" y="569"/>
                        <a:pt x="124" y="583"/>
                      </a:cubicBezTo>
                      <a:cubicBezTo>
                        <a:pt x="123" y="591"/>
                        <a:pt x="123" y="591"/>
                        <a:pt x="123" y="591"/>
                      </a:cubicBezTo>
                      <a:cubicBezTo>
                        <a:pt x="123" y="591"/>
                        <a:pt x="125" y="617"/>
                        <a:pt x="113" y="626"/>
                      </a:cubicBezTo>
                      <a:cubicBezTo>
                        <a:pt x="108" y="630"/>
                        <a:pt x="97" y="634"/>
                        <a:pt x="82" y="631"/>
                      </a:cubicBezTo>
                      <a:cubicBezTo>
                        <a:pt x="68" y="628"/>
                        <a:pt x="68" y="628"/>
                        <a:pt x="68" y="628"/>
                      </a:cubicBezTo>
                      <a:cubicBezTo>
                        <a:pt x="66" y="628"/>
                        <a:pt x="64" y="627"/>
                        <a:pt x="62" y="627"/>
                      </a:cubicBezTo>
                      <a:cubicBezTo>
                        <a:pt x="62" y="627"/>
                        <a:pt x="57" y="624"/>
                        <a:pt x="56" y="625"/>
                      </a:cubicBezTo>
                      <a:cubicBezTo>
                        <a:pt x="43" y="622"/>
                        <a:pt x="34" y="616"/>
                        <a:pt x="32" y="612"/>
                      </a:cubicBezTo>
                      <a:cubicBezTo>
                        <a:pt x="32" y="611"/>
                        <a:pt x="32" y="611"/>
                        <a:pt x="32" y="610"/>
                      </a:cubicBezTo>
                      <a:cubicBezTo>
                        <a:pt x="32" y="610"/>
                        <a:pt x="32" y="610"/>
                        <a:pt x="32" y="610"/>
                      </a:cubicBezTo>
                      <a:cubicBezTo>
                        <a:pt x="32" y="610"/>
                        <a:pt x="32" y="610"/>
                        <a:pt x="32" y="610"/>
                      </a:cubicBezTo>
                      <a:cubicBezTo>
                        <a:pt x="32" y="607"/>
                        <a:pt x="33" y="604"/>
                        <a:pt x="36" y="601"/>
                      </a:cubicBezTo>
                      <a:cubicBezTo>
                        <a:pt x="41" y="594"/>
                        <a:pt x="46" y="589"/>
                        <a:pt x="52" y="584"/>
                      </a:cubicBezTo>
                      <a:cubicBezTo>
                        <a:pt x="67" y="571"/>
                        <a:pt x="82" y="558"/>
                        <a:pt x="85" y="512"/>
                      </a:cubicBezTo>
                      <a:cubicBezTo>
                        <a:pt x="86" y="486"/>
                        <a:pt x="81" y="460"/>
                        <a:pt x="73" y="416"/>
                      </a:cubicBezTo>
                      <a:cubicBezTo>
                        <a:pt x="67" y="384"/>
                        <a:pt x="67" y="384"/>
                        <a:pt x="67" y="384"/>
                      </a:cubicBezTo>
                      <a:cubicBezTo>
                        <a:pt x="56" y="327"/>
                        <a:pt x="44" y="241"/>
                        <a:pt x="51" y="154"/>
                      </a:cubicBezTo>
                      <a:cubicBezTo>
                        <a:pt x="54" y="105"/>
                        <a:pt x="65" y="69"/>
                        <a:pt x="74" y="44"/>
                      </a:cubicBezTo>
                      <a:cubicBezTo>
                        <a:pt x="79" y="25"/>
                        <a:pt x="85" y="11"/>
                        <a:pt x="85" y="0"/>
                      </a:cubicBezTo>
                      <a:cubicBezTo>
                        <a:pt x="69" y="1"/>
                        <a:pt x="69" y="1"/>
                        <a:pt x="69" y="1"/>
                      </a:cubicBezTo>
                      <a:cubicBezTo>
                        <a:pt x="69" y="9"/>
                        <a:pt x="67" y="23"/>
                        <a:pt x="62" y="40"/>
                      </a:cubicBezTo>
                      <a:cubicBezTo>
                        <a:pt x="54" y="66"/>
                        <a:pt x="42" y="102"/>
                        <a:pt x="39" y="153"/>
                      </a:cubicBezTo>
                      <a:cubicBezTo>
                        <a:pt x="32" y="241"/>
                        <a:pt x="47" y="327"/>
                        <a:pt x="58" y="385"/>
                      </a:cubicBezTo>
                      <a:cubicBezTo>
                        <a:pt x="64" y="417"/>
                        <a:pt x="64" y="417"/>
                        <a:pt x="64" y="417"/>
                      </a:cubicBezTo>
                      <a:cubicBezTo>
                        <a:pt x="72" y="459"/>
                        <a:pt x="79" y="490"/>
                        <a:pt x="78" y="513"/>
                      </a:cubicBezTo>
                      <a:cubicBezTo>
                        <a:pt x="75" y="554"/>
                        <a:pt x="60" y="566"/>
                        <a:pt x="46" y="578"/>
                      </a:cubicBezTo>
                      <a:cubicBezTo>
                        <a:pt x="39" y="584"/>
                        <a:pt x="33" y="589"/>
                        <a:pt x="27" y="597"/>
                      </a:cubicBezTo>
                      <a:cubicBezTo>
                        <a:pt x="26" y="599"/>
                        <a:pt x="25" y="601"/>
                        <a:pt x="24" y="602"/>
                      </a:cubicBezTo>
                      <a:cubicBezTo>
                        <a:pt x="23" y="604"/>
                        <a:pt x="17" y="612"/>
                        <a:pt x="15" y="613"/>
                      </a:cubicBezTo>
                      <a:cubicBezTo>
                        <a:pt x="12" y="616"/>
                        <a:pt x="7" y="619"/>
                        <a:pt x="0" y="620"/>
                      </a:cubicBezTo>
                      <a:cubicBezTo>
                        <a:pt x="1" y="624"/>
                        <a:pt x="1" y="624"/>
                        <a:pt x="1" y="624"/>
                      </a:cubicBezTo>
                      <a:cubicBezTo>
                        <a:pt x="10" y="621"/>
                        <a:pt x="16" y="622"/>
                        <a:pt x="20" y="617"/>
                      </a:cubicBezTo>
                      <a:cubicBezTo>
                        <a:pt x="20" y="617"/>
                        <a:pt x="21" y="617"/>
                        <a:pt x="21" y="617"/>
                      </a:cubicBezTo>
                      <a:cubicBezTo>
                        <a:pt x="22" y="618"/>
                        <a:pt x="26" y="621"/>
                        <a:pt x="27" y="622"/>
                      </a:cubicBezTo>
                      <a:cubicBezTo>
                        <a:pt x="21" y="626"/>
                        <a:pt x="16" y="630"/>
                        <a:pt x="11" y="635"/>
                      </a:cubicBezTo>
                      <a:cubicBezTo>
                        <a:pt x="14" y="639"/>
                        <a:pt x="14" y="639"/>
                        <a:pt x="14" y="639"/>
                      </a:cubicBezTo>
                      <a:cubicBezTo>
                        <a:pt x="19" y="633"/>
                        <a:pt x="28" y="631"/>
                        <a:pt x="35" y="628"/>
                      </a:cubicBezTo>
                      <a:cubicBezTo>
                        <a:pt x="36" y="629"/>
                        <a:pt x="39" y="630"/>
                        <a:pt x="42" y="631"/>
                      </a:cubicBezTo>
                      <a:cubicBezTo>
                        <a:pt x="43" y="631"/>
                        <a:pt x="43" y="633"/>
                        <a:pt x="42" y="633"/>
                      </a:cubicBezTo>
                      <a:cubicBezTo>
                        <a:pt x="37" y="637"/>
                        <a:pt x="32" y="641"/>
                        <a:pt x="30" y="648"/>
                      </a:cubicBezTo>
                      <a:cubicBezTo>
                        <a:pt x="34" y="649"/>
                        <a:pt x="34" y="649"/>
                        <a:pt x="34" y="649"/>
                      </a:cubicBezTo>
                      <a:cubicBezTo>
                        <a:pt x="37" y="640"/>
                        <a:pt x="49" y="638"/>
                        <a:pt x="56" y="634"/>
                      </a:cubicBezTo>
                      <a:cubicBezTo>
                        <a:pt x="57" y="634"/>
                        <a:pt x="58" y="635"/>
                        <a:pt x="60" y="635"/>
                      </a:cubicBezTo>
                      <a:cubicBezTo>
                        <a:pt x="60" y="635"/>
                        <a:pt x="61" y="636"/>
                        <a:pt x="61" y="637"/>
                      </a:cubicBezTo>
                      <a:cubicBezTo>
                        <a:pt x="56" y="642"/>
                        <a:pt x="53" y="648"/>
                        <a:pt x="54" y="656"/>
                      </a:cubicBezTo>
                      <a:cubicBezTo>
                        <a:pt x="58" y="656"/>
                        <a:pt x="58" y="656"/>
                        <a:pt x="58" y="656"/>
                      </a:cubicBezTo>
                      <a:cubicBezTo>
                        <a:pt x="57" y="648"/>
                        <a:pt x="67" y="639"/>
                        <a:pt x="70" y="638"/>
                      </a:cubicBezTo>
                      <a:cubicBezTo>
                        <a:pt x="73" y="637"/>
                        <a:pt x="81" y="639"/>
                        <a:pt x="81" y="639"/>
                      </a:cubicBezTo>
                      <a:cubicBezTo>
                        <a:pt x="85" y="640"/>
                        <a:pt x="88" y="640"/>
                        <a:pt x="91" y="641"/>
                      </a:cubicBezTo>
                      <a:cubicBezTo>
                        <a:pt x="95" y="641"/>
                        <a:pt x="98" y="645"/>
                        <a:pt x="98" y="645"/>
                      </a:cubicBezTo>
                      <a:cubicBezTo>
                        <a:pt x="97" y="651"/>
                        <a:pt x="100" y="657"/>
                        <a:pt x="101" y="663"/>
                      </a:cubicBezTo>
                      <a:cubicBezTo>
                        <a:pt x="106" y="663"/>
                        <a:pt x="106" y="663"/>
                        <a:pt x="106" y="663"/>
                      </a:cubicBezTo>
                      <a:cubicBezTo>
                        <a:pt x="105" y="657"/>
                        <a:pt x="105" y="651"/>
                        <a:pt x="105" y="645"/>
                      </a:cubicBezTo>
                      <a:cubicBezTo>
                        <a:pt x="105" y="645"/>
                        <a:pt x="104" y="639"/>
                        <a:pt x="109" y="638"/>
                      </a:cubicBezTo>
                      <a:cubicBezTo>
                        <a:pt x="114" y="637"/>
                        <a:pt x="117" y="635"/>
                        <a:pt x="121" y="632"/>
                      </a:cubicBezTo>
                      <a:cubicBezTo>
                        <a:pt x="130" y="625"/>
                        <a:pt x="130" y="612"/>
                        <a:pt x="131" y="593"/>
                      </a:cubicBezTo>
                      <a:cubicBezTo>
                        <a:pt x="132" y="583"/>
                        <a:pt x="132" y="583"/>
                        <a:pt x="132" y="583"/>
                      </a:cubicBezTo>
                      <a:cubicBezTo>
                        <a:pt x="134" y="568"/>
                        <a:pt x="136" y="551"/>
                        <a:pt x="136" y="538"/>
                      </a:cubicBez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51" name="Freeform 396"/>
                <p:cNvSpPr>
                  <a:spLocks/>
                </p:cNvSpPr>
                <p:nvPr/>
              </p:nvSpPr>
              <p:spPr bwMode="auto">
                <a:xfrm>
                  <a:off x="1017" y="1405"/>
                  <a:ext cx="177" cy="768"/>
                </a:xfrm>
                <a:custGeom>
                  <a:avLst/>
                  <a:gdLst>
                    <a:gd name="T0" fmla="*/ 124 w 136"/>
                    <a:gd name="T1" fmla="*/ 1433 h 569"/>
                    <a:gd name="T2" fmla="*/ 74 w 136"/>
                    <a:gd name="T3" fmla="*/ 1984 h 569"/>
                    <a:gd name="T4" fmla="*/ 27 w 136"/>
                    <a:gd name="T5" fmla="*/ 2475 h 569"/>
                    <a:gd name="T6" fmla="*/ 16 w 136"/>
                    <a:gd name="T7" fmla="*/ 3046 h 569"/>
                    <a:gd name="T8" fmla="*/ 27 w 136"/>
                    <a:gd name="T9" fmla="*/ 3436 h 569"/>
                    <a:gd name="T10" fmla="*/ 74 w 136"/>
                    <a:gd name="T11" fmla="*/ 3443 h 569"/>
                    <a:gd name="T12" fmla="*/ 74 w 136"/>
                    <a:gd name="T13" fmla="*/ 3046 h 569"/>
                    <a:gd name="T14" fmla="*/ 83 w 136"/>
                    <a:gd name="T15" fmla="*/ 2496 h 569"/>
                    <a:gd name="T16" fmla="*/ 133 w 136"/>
                    <a:gd name="T17" fmla="*/ 1988 h 569"/>
                    <a:gd name="T18" fmla="*/ 178 w 136"/>
                    <a:gd name="T19" fmla="*/ 1436 h 569"/>
                    <a:gd name="T20" fmla="*/ 659 w 136"/>
                    <a:gd name="T21" fmla="*/ 58 h 569"/>
                    <a:gd name="T22" fmla="*/ 630 w 136"/>
                    <a:gd name="T23" fmla="*/ 0 h 569"/>
                    <a:gd name="T24" fmla="*/ 124 w 136"/>
                    <a:gd name="T25" fmla="*/ 1433 h 5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6" h="569">
                      <a:moveTo>
                        <a:pt x="25" y="237"/>
                      </a:moveTo>
                      <a:cubicBezTo>
                        <a:pt x="15" y="328"/>
                        <a:pt x="15" y="328"/>
                        <a:pt x="15" y="328"/>
                      </a:cubicBezTo>
                      <a:cubicBezTo>
                        <a:pt x="12" y="367"/>
                        <a:pt x="10" y="386"/>
                        <a:pt x="5" y="410"/>
                      </a:cubicBezTo>
                      <a:cubicBezTo>
                        <a:pt x="0" y="434"/>
                        <a:pt x="2" y="470"/>
                        <a:pt x="3" y="504"/>
                      </a:cubicBezTo>
                      <a:cubicBezTo>
                        <a:pt x="4" y="527"/>
                        <a:pt x="6" y="549"/>
                        <a:pt x="5" y="568"/>
                      </a:cubicBezTo>
                      <a:cubicBezTo>
                        <a:pt x="15" y="569"/>
                        <a:pt x="15" y="569"/>
                        <a:pt x="15" y="569"/>
                      </a:cubicBezTo>
                      <a:cubicBezTo>
                        <a:pt x="16" y="550"/>
                        <a:pt x="16" y="527"/>
                        <a:pt x="15" y="504"/>
                      </a:cubicBezTo>
                      <a:cubicBezTo>
                        <a:pt x="14" y="470"/>
                        <a:pt x="12" y="435"/>
                        <a:pt x="17" y="413"/>
                      </a:cubicBezTo>
                      <a:cubicBezTo>
                        <a:pt x="22" y="388"/>
                        <a:pt x="24" y="368"/>
                        <a:pt x="27" y="329"/>
                      </a:cubicBezTo>
                      <a:cubicBezTo>
                        <a:pt x="37" y="238"/>
                        <a:pt x="37" y="238"/>
                        <a:pt x="37" y="238"/>
                      </a:cubicBezTo>
                      <a:cubicBezTo>
                        <a:pt x="48" y="131"/>
                        <a:pt x="104" y="30"/>
                        <a:pt x="136" y="10"/>
                      </a:cubicBezTo>
                      <a:cubicBezTo>
                        <a:pt x="130" y="0"/>
                        <a:pt x="130" y="0"/>
                        <a:pt x="130" y="0"/>
                      </a:cubicBezTo>
                      <a:cubicBezTo>
                        <a:pt x="96" y="21"/>
                        <a:pt x="37" y="126"/>
                        <a:pt x="25" y="237"/>
                      </a:cubicBez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52" name="Freeform 397"/>
                <p:cNvSpPr>
                  <a:spLocks/>
                </p:cNvSpPr>
                <p:nvPr/>
              </p:nvSpPr>
              <p:spPr bwMode="auto">
                <a:xfrm>
                  <a:off x="932" y="2459"/>
                  <a:ext cx="132" cy="75"/>
                </a:xfrm>
                <a:custGeom>
                  <a:avLst/>
                  <a:gdLst>
                    <a:gd name="T0" fmla="*/ 190 w 101"/>
                    <a:gd name="T1" fmla="*/ 307 h 55"/>
                    <a:gd name="T2" fmla="*/ 504 w 101"/>
                    <a:gd name="T3" fmla="*/ 180 h 55"/>
                    <a:gd name="T4" fmla="*/ 457 w 101"/>
                    <a:gd name="T5" fmla="*/ 154 h 55"/>
                    <a:gd name="T6" fmla="*/ 208 w 101"/>
                    <a:gd name="T7" fmla="*/ 250 h 55"/>
                    <a:gd name="T8" fmla="*/ 65 w 101"/>
                    <a:gd name="T9" fmla="*/ 1 h 55"/>
                    <a:gd name="T10" fmla="*/ 16 w 101"/>
                    <a:gd name="T11" fmla="*/ 0 h 55"/>
                    <a:gd name="T12" fmla="*/ 190 w 101"/>
                    <a:gd name="T13" fmla="*/ 307 h 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1" h="55">
                      <a:moveTo>
                        <a:pt x="38" y="48"/>
                      </a:moveTo>
                      <a:cubicBezTo>
                        <a:pt x="60" y="55"/>
                        <a:pt x="89" y="51"/>
                        <a:pt x="101" y="28"/>
                      </a:cubicBezTo>
                      <a:cubicBezTo>
                        <a:pt x="92" y="24"/>
                        <a:pt x="92" y="24"/>
                        <a:pt x="92" y="24"/>
                      </a:cubicBezTo>
                      <a:cubicBezTo>
                        <a:pt x="83" y="41"/>
                        <a:pt x="59" y="44"/>
                        <a:pt x="41" y="39"/>
                      </a:cubicBezTo>
                      <a:cubicBezTo>
                        <a:pt x="26" y="34"/>
                        <a:pt x="10" y="21"/>
                        <a:pt x="1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22"/>
                        <a:pt x="14" y="41"/>
                        <a:pt x="38" y="48"/>
                      </a:cubicBez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53" name="Freeform 398"/>
                <p:cNvSpPr>
                  <a:spLocks/>
                </p:cNvSpPr>
                <p:nvPr/>
              </p:nvSpPr>
              <p:spPr bwMode="auto">
                <a:xfrm>
                  <a:off x="867" y="1918"/>
                  <a:ext cx="253" cy="688"/>
                </a:xfrm>
                <a:custGeom>
                  <a:avLst/>
                  <a:gdLst>
                    <a:gd name="T0" fmla="*/ 716 w 194"/>
                    <a:gd name="T1" fmla="*/ 1766 h 510"/>
                    <a:gd name="T2" fmla="*/ 872 w 194"/>
                    <a:gd name="T3" fmla="*/ 142 h 510"/>
                    <a:gd name="T4" fmla="*/ 859 w 194"/>
                    <a:gd name="T5" fmla="*/ 85 h 510"/>
                    <a:gd name="T6" fmla="*/ 854 w 194"/>
                    <a:gd name="T7" fmla="*/ 0 h 510"/>
                    <a:gd name="T8" fmla="*/ 805 w 194"/>
                    <a:gd name="T9" fmla="*/ 16 h 510"/>
                    <a:gd name="T10" fmla="*/ 810 w 194"/>
                    <a:gd name="T11" fmla="*/ 98 h 510"/>
                    <a:gd name="T12" fmla="*/ 822 w 194"/>
                    <a:gd name="T13" fmla="*/ 155 h 510"/>
                    <a:gd name="T14" fmla="*/ 673 w 194"/>
                    <a:gd name="T15" fmla="*/ 1746 h 510"/>
                    <a:gd name="T16" fmla="*/ 669 w 194"/>
                    <a:gd name="T17" fmla="*/ 2467 h 510"/>
                    <a:gd name="T18" fmla="*/ 588 w 194"/>
                    <a:gd name="T19" fmla="*/ 2960 h 510"/>
                    <a:gd name="T20" fmla="*/ 473 w 194"/>
                    <a:gd name="T21" fmla="*/ 3004 h 510"/>
                    <a:gd name="T22" fmla="*/ 313 w 194"/>
                    <a:gd name="T23" fmla="*/ 2713 h 510"/>
                    <a:gd name="T24" fmla="*/ 393 w 194"/>
                    <a:gd name="T25" fmla="*/ 2137 h 510"/>
                    <a:gd name="T26" fmla="*/ 436 w 194"/>
                    <a:gd name="T27" fmla="*/ 2007 h 510"/>
                    <a:gd name="T28" fmla="*/ 531 w 194"/>
                    <a:gd name="T29" fmla="*/ 1175 h 510"/>
                    <a:gd name="T30" fmla="*/ 516 w 194"/>
                    <a:gd name="T31" fmla="*/ 985 h 510"/>
                    <a:gd name="T32" fmla="*/ 634 w 194"/>
                    <a:gd name="T33" fmla="*/ 236 h 510"/>
                    <a:gd name="T34" fmla="*/ 599 w 194"/>
                    <a:gd name="T35" fmla="*/ 192 h 510"/>
                    <a:gd name="T36" fmla="*/ 468 w 194"/>
                    <a:gd name="T37" fmla="*/ 985 h 510"/>
                    <a:gd name="T38" fmla="*/ 480 w 194"/>
                    <a:gd name="T39" fmla="*/ 1175 h 510"/>
                    <a:gd name="T40" fmla="*/ 387 w 194"/>
                    <a:gd name="T41" fmla="*/ 1986 h 510"/>
                    <a:gd name="T42" fmla="*/ 351 w 194"/>
                    <a:gd name="T43" fmla="*/ 2110 h 510"/>
                    <a:gd name="T44" fmla="*/ 286 w 194"/>
                    <a:gd name="T45" fmla="*/ 2308 h 510"/>
                    <a:gd name="T46" fmla="*/ 239 w 194"/>
                    <a:gd name="T47" fmla="*/ 2382 h 510"/>
                    <a:gd name="T48" fmla="*/ 0 w 194"/>
                    <a:gd name="T49" fmla="*/ 2830 h 510"/>
                    <a:gd name="T50" fmla="*/ 1 w 194"/>
                    <a:gd name="T51" fmla="*/ 2830 h 510"/>
                    <a:gd name="T52" fmla="*/ 240 w 194"/>
                    <a:gd name="T53" fmla="*/ 2435 h 510"/>
                    <a:gd name="T54" fmla="*/ 257 w 194"/>
                    <a:gd name="T55" fmla="*/ 2455 h 510"/>
                    <a:gd name="T56" fmla="*/ 257 w 194"/>
                    <a:gd name="T57" fmla="*/ 2488 h 510"/>
                    <a:gd name="T58" fmla="*/ 231 w 194"/>
                    <a:gd name="T59" fmla="*/ 2551 h 510"/>
                    <a:gd name="T60" fmla="*/ 87 w 194"/>
                    <a:gd name="T61" fmla="*/ 2730 h 510"/>
                    <a:gd name="T62" fmla="*/ 97 w 194"/>
                    <a:gd name="T63" fmla="*/ 2736 h 510"/>
                    <a:gd name="T64" fmla="*/ 239 w 194"/>
                    <a:gd name="T65" fmla="*/ 2597 h 510"/>
                    <a:gd name="T66" fmla="*/ 250 w 194"/>
                    <a:gd name="T67" fmla="*/ 2612 h 510"/>
                    <a:gd name="T68" fmla="*/ 263 w 194"/>
                    <a:gd name="T69" fmla="*/ 2724 h 510"/>
                    <a:gd name="T70" fmla="*/ 451 w 194"/>
                    <a:gd name="T71" fmla="*/ 3057 h 510"/>
                    <a:gd name="T72" fmla="*/ 619 w 194"/>
                    <a:gd name="T73" fmla="*/ 3008 h 510"/>
                    <a:gd name="T74" fmla="*/ 712 w 194"/>
                    <a:gd name="T75" fmla="*/ 2440 h 510"/>
                    <a:gd name="T76" fmla="*/ 716 w 194"/>
                    <a:gd name="T77" fmla="*/ 1766 h 51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94" h="510">
                      <a:moveTo>
                        <a:pt x="146" y="293"/>
                      </a:moveTo>
                      <a:cubicBezTo>
                        <a:pt x="184" y="196"/>
                        <a:pt x="194" y="108"/>
                        <a:pt x="177" y="24"/>
                      </a:cubicBezTo>
                      <a:cubicBezTo>
                        <a:pt x="175" y="14"/>
                        <a:pt x="175" y="14"/>
                        <a:pt x="175" y="14"/>
                      </a:cubicBezTo>
                      <a:cubicBezTo>
                        <a:pt x="174" y="10"/>
                        <a:pt x="174" y="5"/>
                        <a:pt x="173" y="0"/>
                      </a:cubicBezTo>
                      <a:cubicBezTo>
                        <a:pt x="163" y="3"/>
                        <a:pt x="163" y="3"/>
                        <a:pt x="163" y="3"/>
                      </a:cubicBezTo>
                      <a:cubicBezTo>
                        <a:pt x="164" y="7"/>
                        <a:pt x="165" y="11"/>
                        <a:pt x="165" y="16"/>
                      </a:cubicBezTo>
                      <a:cubicBezTo>
                        <a:pt x="167" y="26"/>
                        <a:pt x="167" y="26"/>
                        <a:pt x="167" y="26"/>
                      </a:cubicBezTo>
                      <a:cubicBezTo>
                        <a:pt x="183" y="108"/>
                        <a:pt x="174" y="194"/>
                        <a:pt x="137" y="290"/>
                      </a:cubicBezTo>
                      <a:cubicBezTo>
                        <a:pt x="125" y="320"/>
                        <a:pt x="116" y="365"/>
                        <a:pt x="136" y="409"/>
                      </a:cubicBezTo>
                      <a:cubicBezTo>
                        <a:pt x="146" y="434"/>
                        <a:pt x="146" y="469"/>
                        <a:pt x="120" y="491"/>
                      </a:cubicBezTo>
                      <a:cubicBezTo>
                        <a:pt x="112" y="498"/>
                        <a:pt x="103" y="500"/>
                        <a:pt x="96" y="498"/>
                      </a:cubicBezTo>
                      <a:cubicBezTo>
                        <a:pt x="81" y="492"/>
                        <a:pt x="68" y="470"/>
                        <a:pt x="64" y="450"/>
                      </a:cubicBezTo>
                      <a:cubicBezTo>
                        <a:pt x="55" y="412"/>
                        <a:pt x="67" y="385"/>
                        <a:pt x="80" y="354"/>
                      </a:cubicBezTo>
                      <a:cubicBezTo>
                        <a:pt x="88" y="333"/>
                        <a:pt x="88" y="333"/>
                        <a:pt x="88" y="333"/>
                      </a:cubicBezTo>
                      <a:cubicBezTo>
                        <a:pt x="105" y="291"/>
                        <a:pt x="107" y="240"/>
                        <a:pt x="107" y="195"/>
                      </a:cubicBezTo>
                      <a:cubicBezTo>
                        <a:pt x="107" y="185"/>
                        <a:pt x="106" y="174"/>
                        <a:pt x="105" y="163"/>
                      </a:cubicBezTo>
                      <a:cubicBezTo>
                        <a:pt x="103" y="119"/>
                        <a:pt x="100" y="68"/>
                        <a:pt x="129" y="39"/>
                      </a:cubicBezTo>
                      <a:cubicBezTo>
                        <a:pt x="122" y="32"/>
                        <a:pt x="122" y="32"/>
                        <a:pt x="122" y="32"/>
                      </a:cubicBezTo>
                      <a:cubicBezTo>
                        <a:pt x="90" y="64"/>
                        <a:pt x="93" y="117"/>
                        <a:pt x="95" y="163"/>
                      </a:cubicBezTo>
                      <a:cubicBezTo>
                        <a:pt x="96" y="175"/>
                        <a:pt x="97" y="186"/>
                        <a:pt x="97" y="195"/>
                      </a:cubicBezTo>
                      <a:cubicBezTo>
                        <a:pt x="97" y="239"/>
                        <a:pt x="95" y="289"/>
                        <a:pt x="79" y="330"/>
                      </a:cubicBezTo>
                      <a:cubicBezTo>
                        <a:pt x="71" y="350"/>
                        <a:pt x="71" y="350"/>
                        <a:pt x="71" y="350"/>
                      </a:cubicBezTo>
                      <a:cubicBezTo>
                        <a:pt x="66" y="361"/>
                        <a:pt x="62" y="372"/>
                        <a:pt x="58" y="383"/>
                      </a:cubicBezTo>
                      <a:cubicBezTo>
                        <a:pt x="57" y="385"/>
                        <a:pt x="51" y="393"/>
                        <a:pt x="48" y="395"/>
                      </a:cubicBezTo>
                      <a:cubicBezTo>
                        <a:pt x="24" y="412"/>
                        <a:pt x="7" y="438"/>
                        <a:pt x="0" y="470"/>
                      </a:cubicBezTo>
                      <a:cubicBezTo>
                        <a:pt x="1" y="470"/>
                        <a:pt x="1" y="470"/>
                        <a:pt x="1" y="470"/>
                      </a:cubicBezTo>
                      <a:cubicBezTo>
                        <a:pt x="7" y="441"/>
                        <a:pt x="28" y="420"/>
                        <a:pt x="49" y="404"/>
                      </a:cubicBezTo>
                      <a:cubicBezTo>
                        <a:pt x="50" y="403"/>
                        <a:pt x="53" y="405"/>
                        <a:pt x="52" y="407"/>
                      </a:cubicBezTo>
                      <a:cubicBezTo>
                        <a:pt x="52" y="409"/>
                        <a:pt x="52" y="411"/>
                        <a:pt x="52" y="413"/>
                      </a:cubicBezTo>
                      <a:cubicBezTo>
                        <a:pt x="51" y="415"/>
                        <a:pt x="48" y="422"/>
                        <a:pt x="47" y="423"/>
                      </a:cubicBezTo>
                      <a:cubicBezTo>
                        <a:pt x="35" y="430"/>
                        <a:pt x="27" y="439"/>
                        <a:pt x="18" y="453"/>
                      </a:cubicBezTo>
                      <a:cubicBezTo>
                        <a:pt x="20" y="454"/>
                        <a:pt x="20" y="454"/>
                        <a:pt x="20" y="454"/>
                      </a:cubicBezTo>
                      <a:cubicBezTo>
                        <a:pt x="27" y="442"/>
                        <a:pt x="38" y="437"/>
                        <a:pt x="48" y="431"/>
                      </a:cubicBezTo>
                      <a:cubicBezTo>
                        <a:pt x="49" y="431"/>
                        <a:pt x="51" y="432"/>
                        <a:pt x="51" y="434"/>
                      </a:cubicBezTo>
                      <a:cubicBezTo>
                        <a:pt x="52" y="440"/>
                        <a:pt x="53" y="446"/>
                        <a:pt x="54" y="452"/>
                      </a:cubicBezTo>
                      <a:cubicBezTo>
                        <a:pt x="58" y="469"/>
                        <a:pt x="70" y="499"/>
                        <a:pt x="92" y="507"/>
                      </a:cubicBezTo>
                      <a:cubicBezTo>
                        <a:pt x="100" y="510"/>
                        <a:pt x="112" y="510"/>
                        <a:pt x="126" y="499"/>
                      </a:cubicBezTo>
                      <a:cubicBezTo>
                        <a:pt x="156" y="474"/>
                        <a:pt x="157" y="433"/>
                        <a:pt x="145" y="405"/>
                      </a:cubicBezTo>
                      <a:cubicBezTo>
                        <a:pt x="126" y="364"/>
                        <a:pt x="136" y="322"/>
                        <a:pt x="146" y="293"/>
                      </a:cubicBez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54" name="Freeform 399"/>
                <p:cNvSpPr>
                  <a:spLocks/>
                </p:cNvSpPr>
                <p:nvPr/>
              </p:nvSpPr>
              <p:spPr bwMode="auto">
                <a:xfrm>
                  <a:off x="939" y="2527"/>
                  <a:ext cx="121" cy="181"/>
                </a:xfrm>
                <a:custGeom>
                  <a:avLst/>
                  <a:gdLst>
                    <a:gd name="T0" fmla="*/ 0 w 93"/>
                    <a:gd name="T1" fmla="*/ 12 h 134"/>
                    <a:gd name="T2" fmla="*/ 38 w 93"/>
                    <a:gd name="T3" fmla="*/ 296 h 134"/>
                    <a:gd name="T4" fmla="*/ 78 w 93"/>
                    <a:gd name="T5" fmla="*/ 743 h 134"/>
                    <a:gd name="T6" fmla="*/ 78 w 93"/>
                    <a:gd name="T7" fmla="*/ 746 h 134"/>
                    <a:gd name="T8" fmla="*/ 83 w 93"/>
                    <a:gd name="T9" fmla="*/ 746 h 134"/>
                    <a:gd name="T10" fmla="*/ 108 w 93"/>
                    <a:gd name="T11" fmla="*/ 746 h 134"/>
                    <a:gd name="T12" fmla="*/ 148 w 93"/>
                    <a:gd name="T13" fmla="*/ 500 h 134"/>
                    <a:gd name="T14" fmla="*/ 148 w 93"/>
                    <a:gd name="T15" fmla="*/ 500 h 134"/>
                    <a:gd name="T16" fmla="*/ 148 w 93"/>
                    <a:gd name="T17" fmla="*/ 515 h 134"/>
                    <a:gd name="T18" fmla="*/ 198 w 93"/>
                    <a:gd name="T19" fmla="*/ 813 h 134"/>
                    <a:gd name="T20" fmla="*/ 221 w 93"/>
                    <a:gd name="T21" fmla="*/ 800 h 134"/>
                    <a:gd name="T22" fmla="*/ 247 w 93"/>
                    <a:gd name="T23" fmla="*/ 567 h 134"/>
                    <a:gd name="T24" fmla="*/ 258 w 93"/>
                    <a:gd name="T25" fmla="*/ 400 h 134"/>
                    <a:gd name="T26" fmla="*/ 258 w 93"/>
                    <a:gd name="T27" fmla="*/ 515 h 134"/>
                    <a:gd name="T28" fmla="*/ 258 w 93"/>
                    <a:gd name="T29" fmla="*/ 540 h 134"/>
                    <a:gd name="T30" fmla="*/ 276 w 93"/>
                    <a:gd name="T31" fmla="*/ 693 h 134"/>
                    <a:gd name="T32" fmla="*/ 294 w 93"/>
                    <a:gd name="T33" fmla="*/ 704 h 134"/>
                    <a:gd name="T34" fmla="*/ 350 w 93"/>
                    <a:gd name="T35" fmla="*/ 511 h 134"/>
                    <a:gd name="T36" fmla="*/ 371 w 93"/>
                    <a:gd name="T37" fmla="*/ 332 h 134"/>
                    <a:gd name="T38" fmla="*/ 371 w 93"/>
                    <a:gd name="T39" fmla="*/ 344 h 134"/>
                    <a:gd name="T40" fmla="*/ 367 w 93"/>
                    <a:gd name="T41" fmla="*/ 434 h 134"/>
                    <a:gd name="T42" fmla="*/ 367 w 93"/>
                    <a:gd name="T43" fmla="*/ 521 h 134"/>
                    <a:gd name="T44" fmla="*/ 398 w 93"/>
                    <a:gd name="T45" fmla="*/ 589 h 134"/>
                    <a:gd name="T46" fmla="*/ 411 w 93"/>
                    <a:gd name="T47" fmla="*/ 571 h 134"/>
                    <a:gd name="T48" fmla="*/ 425 w 93"/>
                    <a:gd name="T49" fmla="*/ 100 h 134"/>
                    <a:gd name="T50" fmla="*/ 403 w 93"/>
                    <a:gd name="T51" fmla="*/ 100 h 134"/>
                    <a:gd name="T52" fmla="*/ 425 w 93"/>
                    <a:gd name="T53" fmla="*/ 246 h 134"/>
                    <a:gd name="T54" fmla="*/ 398 w 93"/>
                    <a:gd name="T55" fmla="*/ 571 h 134"/>
                    <a:gd name="T56" fmla="*/ 388 w 93"/>
                    <a:gd name="T57" fmla="*/ 343 h 134"/>
                    <a:gd name="T58" fmla="*/ 375 w 93"/>
                    <a:gd name="T59" fmla="*/ 244 h 134"/>
                    <a:gd name="T60" fmla="*/ 371 w 93"/>
                    <a:gd name="T61" fmla="*/ 246 h 134"/>
                    <a:gd name="T62" fmla="*/ 336 w 93"/>
                    <a:gd name="T63" fmla="*/ 490 h 134"/>
                    <a:gd name="T64" fmla="*/ 294 w 93"/>
                    <a:gd name="T65" fmla="*/ 681 h 134"/>
                    <a:gd name="T66" fmla="*/ 276 w 93"/>
                    <a:gd name="T67" fmla="*/ 550 h 134"/>
                    <a:gd name="T68" fmla="*/ 276 w 93"/>
                    <a:gd name="T69" fmla="*/ 521 h 134"/>
                    <a:gd name="T70" fmla="*/ 276 w 93"/>
                    <a:gd name="T71" fmla="*/ 316 h 134"/>
                    <a:gd name="T72" fmla="*/ 251 w 93"/>
                    <a:gd name="T73" fmla="*/ 311 h 134"/>
                    <a:gd name="T74" fmla="*/ 226 w 93"/>
                    <a:gd name="T75" fmla="*/ 552 h 134"/>
                    <a:gd name="T76" fmla="*/ 207 w 93"/>
                    <a:gd name="T77" fmla="*/ 781 h 134"/>
                    <a:gd name="T78" fmla="*/ 163 w 93"/>
                    <a:gd name="T79" fmla="*/ 511 h 134"/>
                    <a:gd name="T80" fmla="*/ 148 w 93"/>
                    <a:gd name="T81" fmla="*/ 280 h 134"/>
                    <a:gd name="T82" fmla="*/ 125 w 93"/>
                    <a:gd name="T83" fmla="*/ 500 h 134"/>
                    <a:gd name="T84" fmla="*/ 96 w 93"/>
                    <a:gd name="T85" fmla="*/ 729 h 134"/>
                    <a:gd name="T86" fmla="*/ 60 w 93"/>
                    <a:gd name="T87" fmla="*/ 296 h 134"/>
                    <a:gd name="T88" fmla="*/ 38 w 93"/>
                    <a:gd name="T89" fmla="*/ 0 h 134"/>
                    <a:gd name="T90" fmla="*/ 0 w 93"/>
                    <a:gd name="T91" fmla="*/ 12 h 13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93" h="134">
                      <a:moveTo>
                        <a:pt x="0" y="2"/>
                      </a:moveTo>
                      <a:cubicBezTo>
                        <a:pt x="3" y="13"/>
                        <a:pt x="8" y="31"/>
                        <a:pt x="8" y="49"/>
                      </a:cubicBezTo>
                      <a:cubicBezTo>
                        <a:pt x="9" y="78"/>
                        <a:pt x="6" y="107"/>
                        <a:pt x="16" y="122"/>
                      </a:cubicBezTo>
                      <a:cubicBezTo>
                        <a:pt x="16" y="123"/>
                        <a:pt x="16" y="123"/>
                        <a:pt x="16" y="123"/>
                      </a:cubicBezTo>
                      <a:cubicBezTo>
                        <a:pt x="17" y="123"/>
                        <a:pt x="17" y="123"/>
                        <a:pt x="17" y="123"/>
                      </a:cubicBezTo>
                      <a:cubicBezTo>
                        <a:pt x="20" y="126"/>
                        <a:pt x="22" y="123"/>
                        <a:pt x="22" y="123"/>
                      </a:cubicBezTo>
                      <a:cubicBezTo>
                        <a:pt x="28" y="120"/>
                        <a:pt x="29" y="112"/>
                        <a:pt x="31" y="82"/>
                      </a:cubicBezTo>
                      <a:cubicBezTo>
                        <a:pt x="31" y="82"/>
                        <a:pt x="31" y="82"/>
                        <a:pt x="31" y="82"/>
                      </a:cubicBezTo>
                      <a:cubicBezTo>
                        <a:pt x="31" y="83"/>
                        <a:pt x="31" y="84"/>
                        <a:pt x="31" y="85"/>
                      </a:cubicBezTo>
                      <a:cubicBezTo>
                        <a:pt x="32" y="121"/>
                        <a:pt x="33" y="133"/>
                        <a:pt x="41" y="134"/>
                      </a:cubicBezTo>
                      <a:cubicBezTo>
                        <a:pt x="46" y="132"/>
                        <a:pt x="46" y="132"/>
                        <a:pt x="46" y="132"/>
                      </a:cubicBezTo>
                      <a:cubicBezTo>
                        <a:pt x="50" y="128"/>
                        <a:pt x="50" y="118"/>
                        <a:pt x="51" y="93"/>
                      </a:cubicBezTo>
                      <a:cubicBezTo>
                        <a:pt x="52" y="84"/>
                        <a:pt x="52" y="73"/>
                        <a:pt x="53" y="66"/>
                      </a:cubicBezTo>
                      <a:cubicBezTo>
                        <a:pt x="53" y="71"/>
                        <a:pt x="53" y="79"/>
                        <a:pt x="53" y="85"/>
                      </a:cubicBezTo>
                      <a:cubicBezTo>
                        <a:pt x="53" y="86"/>
                        <a:pt x="53" y="89"/>
                        <a:pt x="53" y="89"/>
                      </a:cubicBezTo>
                      <a:cubicBezTo>
                        <a:pt x="53" y="109"/>
                        <a:pt x="54" y="111"/>
                        <a:pt x="57" y="114"/>
                      </a:cubicBezTo>
                      <a:cubicBezTo>
                        <a:pt x="61" y="116"/>
                        <a:pt x="61" y="116"/>
                        <a:pt x="61" y="116"/>
                      </a:cubicBezTo>
                      <a:cubicBezTo>
                        <a:pt x="68" y="116"/>
                        <a:pt x="69" y="112"/>
                        <a:pt x="72" y="84"/>
                      </a:cubicBezTo>
                      <a:cubicBezTo>
                        <a:pt x="73" y="75"/>
                        <a:pt x="74" y="63"/>
                        <a:pt x="76" y="55"/>
                      </a:cubicBezTo>
                      <a:cubicBezTo>
                        <a:pt x="76" y="56"/>
                        <a:pt x="76" y="56"/>
                        <a:pt x="76" y="57"/>
                      </a:cubicBezTo>
                      <a:cubicBezTo>
                        <a:pt x="76" y="61"/>
                        <a:pt x="76" y="67"/>
                        <a:pt x="75" y="71"/>
                      </a:cubicBezTo>
                      <a:cubicBezTo>
                        <a:pt x="75" y="77"/>
                        <a:pt x="75" y="82"/>
                        <a:pt x="75" y="86"/>
                      </a:cubicBezTo>
                      <a:cubicBezTo>
                        <a:pt x="75" y="95"/>
                        <a:pt x="77" y="97"/>
                        <a:pt x="82" y="97"/>
                      </a:cubicBezTo>
                      <a:cubicBezTo>
                        <a:pt x="83" y="97"/>
                        <a:pt x="84" y="96"/>
                        <a:pt x="85" y="94"/>
                      </a:cubicBezTo>
                      <a:cubicBezTo>
                        <a:pt x="90" y="87"/>
                        <a:pt x="93" y="32"/>
                        <a:pt x="88" y="16"/>
                      </a:cubicBezTo>
                      <a:cubicBezTo>
                        <a:pt x="83" y="16"/>
                        <a:pt x="83" y="16"/>
                        <a:pt x="83" y="16"/>
                      </a:cubicBezTo>
                      <a:cubicBezTo>
                        <a:pt x="85" y="21"/>
                        <a:pt x="88" y="30"/>
                        <a:pt x="88" y="41"/>
                      </a:cubicBezTo>
                      <a:cubicBezTo>
                        <a:pt x="88" y="54"/>
                        <a:pt x="86" y="94"/>
                        <a:pt x="82" y="94"/>
                      </a:cubicBezTo>
                      <a:cubicBezTo>
                        <a:pt x="75" y="94"/>
                        <a:pt x="80" y="63"/>
                        <a:pt x="80" y="56"/>
                      </a:cubicBezTo>
                      <a:cubicBezTo>
                        <a:pt x="80" y="48"/>
                        <a:pt x="81" y="42"/>
                        <a:pt x="78" y="40"/>
                      </a:cubicBezTo>
                      <a:cubicBezTo>
                        <a:pt x="77" y="39"/>
                        <a:pt x="77" y="40"/>
                        <a:pt x="76" y="41"/>
                      </a:cubicBezTo>
                      <a:cubicBezTo>
                        <a:pt x="69" y="42"/>
                        <a:pt x="72" y="52"/>
                        <a:pt x="69" y="81"/>
                      </a:cubicBezTo>
                      <a:cubicBezTo>
                        <a:pt x="69" y="88"/>
                        <a:pt x="66" y="112"/>
                        <a:pt x="61" y="112"/>
                      </a:cubicBezTo>
                      <a:cubicBezTo>
                        <a:pt x="57" y="113"/>
                        <a:pt x="57" y="94"/>
                        <a:pt x="57" y="90"/>
                      </a:cubicBezTo>
                      <a:cubicBezTo>
                        <a:pt x="57" y="89"/>
                        <a:pt x="57" y="86"/>
                        <a:pt x="57" y="86"/>
                      </a:cubicBezTo>
                      <a:cubicBezTo>
                        <a:pt x="57" y="64"/>
                        <a:pt x="61" y="55"/>
                        <a:pt x="57" y="52"/>
                      </a:cubicBezTo>
                      <a:cubicBezTo>
                        <a:pt x="55" y="51"/>
                        <a:pt x="54" y="50"/>
                        <a:pt x="52" y="51"/>
                      </a:cubicBezTo>
                      <a:cubicBezTo>
                        <a:pt x="45" y="52"/>
                        <a:pt x="48" y="61"/>
                        <a:pt x="47" y="91"/>
                      </a:cubicBezTo>
                      <a:cubicBezTo>
                        <a:pt x="46" y="100"/>
                        <a:pt x="49" y="129"/>
                        <a:pt x="42" y="129"/>
                      </a:cubicBezTo>
                      <a:cubicBezTo>
                        <a:pt x="34" y="130"/>
                        <a:pt x="34" y="96"/>
                        <a:pt x="34" y="84"/>
                      </a:cubicBezTo>
                      <a:cubicBezTo>
                        <a:pt x="33" y="54"/>
                        <a:pt x="37" y="46"/>
                        <a:pt x="31" y="46"/>
                      </a:cubicBezTo>
                      <a:cubicBezTo>
                        <a:pt x="24" y="46"/>
                        <a:pt x="27" y="54"/>
                        <a:pt x="26" y="82"/>
                      </a:cubicBezTo>
                      <a:cubicBezTo>
                        <a:pt x="26" y="92"/>
                        <a:pt x="28" y="118"/>
                        <a:pt x="20" y="120"/>
                      </a:cubicBezTo>
                      <a:cubicBezTo>
                        <a:pt x="13" y="122"/>
                        <a:pt x="13" y="73"/>
                        <a:pt x="12" y="49"/>
                      </a:cubicBezTo>
                      <a:cubicBezTo>
                        <a:pt x="11" y="30"/>
                        <a:pt x="11" y="12"/>
                        <a:pt x="8" y="0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55" name="Freeform 400"/>
                <p:cNvSpPr>
                  <a:spLocks/>
                </p:cNvSpPr>
                <p:nvPr/>
              </p:nvSpPr>
              <p:spPr bwMode="auto">
                <a:xfrm>
                  <a:off x="952" y="2605"/>
                  <a:ext cx="25" cy="14"/>
                </a:xfrm>
                <a:custGeom>
                  <a:avLst/>
                  <a:gdLst>
                    <a:gd name="T0" fmla="*/ 1 w 19"/>
                    <a:gd name="T1" fmla="*/ 0 h 10"/>
                    <a:gd name="T2" fmla="*/ 0 w 19"/>
                    <a:gd name="T3" fmla="*/ 41 h 10"/>
                    <a:gd name="T4" fmla="*/ 66 w 19"/>
                    <a:gd name="T5" fmla="*/ 55 h 10"/>
                    <a:gd name="T6" fmla="*/ 84 w 19"/>
                    <a:gd name="T7" fmla="*/ 77 h 10"/>
                    <a:gd name="T8" fmla="*/ 99 w 19"/>
                    <a:gd name="T9" fmla="*/ 41 h 10"/>
                    <a:gd name="T10" fmla="*/ 72 w 19"/>
                    <a:gd name="T11" fmla="*/ 29 h 10"/>
                    <a:gd name="T12" fmla="*/ 1 w 19"/>
                    <a:gd name="T13" fmla="*/ 0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10">
                      <a:moveTo>
                        <a:pt x="1" y="0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5" y="6"/>
                        <a:pt x="10" y="6"/>
                        <a:pt x="13" y="7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1" y="1"/>
                        <a:pt x="8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56" name="Freeform 401"/>
                <p:cNvSpPr>
                  <a:spLocks/>
                </p:cNvSpPr>
                <p:nvPr/>
              </p:nvSpPr>
              <p:spPr bwMode="auto">
                <a:xfrm>
                  <a:off x="1012" y="2611"/>
                  <a:ext cx="22" cy="9"/>
                </a:xfrm>
                <a:custGeom>
                  <a:avLst/>
                  <a:gdLst>
                    <a:gd name="T0" fmla="*/ 1 w 17"/>
                    <a:gd name="T1" fmla="*/ 10 h 7"/>
                    <a:gd name="T2" fmla="*/ 0 w 17"/>
                    <a:gd name="T3" fmla="*/ 10 h 7"/>
                    <a:gd name="T4" fmla="*/ 1 w 17"/>
                    <a:gd name="T5" fmla="*/ 28 h 7"/>
                    <a:gd name="T6" fmla="*/ 1 w 17"/>
                    <a:gd name="T7" fmla="*/ 28 h 7"/>
                    <a:gd name="T8" fmla="*/ 79 w 17"/>
                    <a:gd name="T9" fmla="*/ 13 h 7"/>
                    <a:gd name="T10" fmla="*/ 65 w 17"/>
                    <a:gd name="T11" fmla="*/ 0 h 7"/>
                    <a:gd name="T12" fmla="*/ 65 w 17"/>
                    <a:gd name="T13" fmla="*/ 0 h 7"/>
                    <a:gd name="T14" fmla="*/ 1 w 17"/>
                    <a:gd name="T15" fmla="*/ 10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" h="7">
                      <a:moveTo>
                        <a:pt x="1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8" y="5"/>
                        <a:pt x="15" y="7"/>
                        <a:pt x="17" y="3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1"/>
                        <a:pt x="8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57" name="Freeform 402"/>
                <p:cNvSpPr>
                  <a:spLocks/>
                </p:cNvSpPr>
                <p:nvPr/>
              </p:nvSpPr>
              <p:spPr bwMode="auto">
                <a:xfrm>
                  <a:off x="956" y="2520"/>
                  <a:ext cx="27" cy="54"/>
                </a:xfrm>
                <a:custGeom>
                  <a:avLst/>
                  <a:gdLst>
                    <a:gd name="T0" fmla="*/ 50 w 21"/>
                    <a:gd name="T1" fmla="*/ 66 h 40"/>
                    <a:gd name="T2" fmla="*/ 31 w 21"/>
                    <a:gd name="T3" fmla="*/ 140 h 40"/>
                    <a:gd name="T4" fmla="*/ 22 w 21"/>
                    <a:gd name="T5" fmla="*/ 155 h 40"/>
                    <a:gd name="T6" fmla="*/ 1 w 21"/>
                    <a:gd name="T7" fmla="*/ 244 h 40"/>
                    <a:gd name="T8" fmla="*/ 40 w 21"/>
                    <a:gd name="T9" fmla="*/ 239 h 40"/>
                    <a:gd name="T10" fmla="*/ 51 w 21"/>
                    <a:gd name="T11" fmla="*/ 182 h 40"/>
                    <a:gd name="T12" fmla="*/ 64 w 21"/>
                    <a:gd name="T13" fmla="*/ 162 h 40"/>
                    <a:gd name="T14" fmla="*/ 85 w 21"/>
                    <a:gd name="T15" fmla="*/ 74 h 40"/>
                    <a:gd name="T16" fmla="*/ 96 w 21"/>
                    <a:gd name="T17" fmla="*/ 16 h 40"/>
                    <a:gd name="T18" fmla="*/ 64 w 21"/>
                    <a:gd name="T19" fmla="*/ 0 h 40"/>
                    <a:gd name="T20" fmla="*/ 50 w 21"/>
                    <a:gd name="T21" fmla="*/ 66 h 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1" h="40">
                      <a:moveTo>
                        <a:pt x="11" y="11"/>
                      </a:moveTo>
                      <a:cubicBezTo>
                        <a:pt x="10" y="15"/>
                        <a:pt x="9" y="19"/>
                        <a:pt x="7" y="23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3" y="29"/>
                        <a:pt x="0" y="33"/>
                        <a:pt x="1" y="40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5"/>
                        <a:pt x="10" y="33"/>
                        <a:pt x="12" y="30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7" y="22"/>
                        <a:pt x="18" y="17"/>
                        <a:pt x="19" y="12"/>
                      </a:cubicBezTo>
                      <a:cubicBezTo>
                        <a:pt x="19" y="9"/>
                        <a:pt x="20" y="6"/>
                        <a:pt x="21" y="3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2" y="3"/>
                        <a:pt x="12" y="7"/>
                        <a:pt x="11" y="11"/>
                      </a:cubicBez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58" name="Freeform 403"/>
                <p:cNvSpPr>
                  <a:spLocks/>
                </p:cNvSpPr>
                <p:nvPr/>
              </p:nvSpPr>
              <p:spPr bwMode="auto">
                <a:xfrm>
                  <a:off x="992" y="2524"/>
                  <a:ext cx="17" cy="76"/>
                </a:xfrm>
                <a:custGeom>
                  <a:avLst/>
                  <a:gdLst>
                    <a:gd name="T0" fmla="*/ 27 w 13"/>
                    <a:gd name="T1" fmla="*/ 0 h 56"/>
                    <a:gd name="T2" fmla="*/ 16 w 13"/>
                    <a:gd name="T3" fmla="*/ 119 h 56"/>
                    <a:gd name="T4" fmla="*/ 1 w 13"/>
                    <a:gd name="T5" fmla="*/ 246 h 56"/>
                    <a:gd name="T6" fmla="*/ 1 w 13"/>
                    <a:gd name="T7" fmla="*/ 263 h 56"/>
                    <a:gd name="T8" fmla="*/ 0 w 13"/>
                    <a:gd name="T9" fmla="*/ 320 h 56"/>
                    <a:gd name="T10" fmla="*/ 29 w 13"/>
                    <a:gd name="T11" fmla="*/ 350 h 56"/>
                    <a:gd name="T12" fmla="*/ 46 w 13"/>
                    <a:gd name="T13" fmla="*/ 263 h 56"/>
                    <a:gd name="T14" fmla="*/ 46 w 13"/>
                    <a:gd name="T15" fmla="*/ 246 h 56"/>
                    <a:gd name="T16" fmla="*/ 54 w 13"/>
                    <a:gd name="T17" fmla="*/ 133 h 56"/>
                    <a:gd name="T18" fmla="*/ 65 w 13"/>
                    <a:gd name="T19" fmla="*/ 0 h 56"/>
                    <a:gd name="T20" fmla="*/ 27 w 13"/>
                    <a:gd name="T21" fmla="*/ 0 h 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" h="56">
                      <a:moveTo>
                        <a:pt x="5" y="0"/>
                      </a:moveTo>
                      <a:cubicBezTo>
                        <a:pt x="5" y="7"/>
                        <a:pt x="4" y="13"/>
                        <a:pt x="3" y="19"/>
                      </a:cubicBezTo>
                      <a:cubicBezTo>
                        <a:pt x="2" y="26"/>
                        <a:pt x="1" y="32"/>
                        <a:pt x="1" y="39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1" y="46"/>
                        <a:pt x="1" y="49"/>
                        <a:pt x="0" y="51"/>
                      </a:cubicBezTo>
                      <a:cubicBezTo>
                        <a:pt x="6" y="56"/>
                        <a:pt x="6" y="56"/>
                        <a:pt x="6" y="56"/>
                      </a:cubicBezTo>
                      <a:cubicBezTo>
                        <a:pt x="10" y="52"/>
                        <a:pt x="9" y="46"/>
                        <a:pt x="9" y="42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3"/>
                        <a:pt x="10" y="27"/>
                        <a:pt x="11" y="21"/>
                      </a:cubicBezTo>
                      <a:cubicBezTo>
                        <a:pt x="12" y="14"/>
                        <a:pt x="13" y="7"/>
                        <a:pt x="13" y="0"/>
                      </a:cubicBez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59" name="Freeform 404"/>
                <p:cNvSpPr>
                  <a:spLocks/>
                </p:cNvSpPr>
                <p:nvPr/>
              </p:nvSpPr>
              <p:spPr bwMode="auto">
                <a:xfrm>
                  <a:off x="1016" y="2523"/>
                  <a:ext cx="23" cy="52"/>
                </a:xfrm>
                <a:custGeom>
                  <a:avLst/>
                  <a:gdLst>
                    <a:gd name="T0" fmla="*/ 51 w 18"/>
                    <a:gd name="T1" fmla="*/ 219 h 39"/>
                    <a:gd name="T2" fmla="*/ 77 w 18"/>
                    <a:gd name="T3" fmla="*/ 191 h 39"/>
                    <a:gd name="T4" fmla="*/ 47 w 18"/>
                    <a:gd name="T5" fmla="*/ 0 h 39"/>
                    <a:gd name="T6" fmla="*/ 13 w 18"/>
                    <a:gd name="T7" fmla="*/ 0 h 39"/>
                    <a:gd name="T8" fmla="*/ 51 w 18"/>
                    <a:gd name="T9" fmla="*/ 219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39">
                      <a:moveTo>
                        <a:pt x="12" y="39"/>
                      </a:moveTo>
                      <a:cubicBezTo>
                        <a:pt x="18" y="34"/>
                        <a:pt x="18" y="34"/>
                        <a:pt x="18" y="34"/>
                      </a:cubicBezTo>
                      <a:cubicBezTo>
                        <a:pt x="13" y="26"/>
                        <a:pt x="9" y="8"/>
                        <a:pt x="11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11"/>
                        <a:pt x="6" y="30"/>
                        <a:pt x="12" y="39"/>
                      </a:cubicBez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60" name="Freeform 405"/>
                <p:cNvSpPr>
                  <a:spLocks/>
                </p:cNvSpPr>
                <p:nvPr/>
              </p:nvSpPr>
              <p:spPr bwMode="auto">
                <a:xfrm>
                  <a:off x="960" y="2164"/>
                  <a:ext cx="109" cy="295"/>
                </a:xfrm>
                <a:custGeom>
                  <a:avLst/>
                  <a:gdLst>
                    <a:gd name="T0" fmla="*/ 226 w 84"/>
                    <a:gd name="T1" fmla="*/ 626 h 219"/>
                    <a:gd name="T2" fmla="*/ 227 w 84"/>
                    <a:gd name="T3" fmla="*/ 616 h 219"/>
                    <a:gd name="T4" fmla="*/ 273 w 84"/>
                    <a:gd name="T5" fmla="*/ 260 h 219"/>
                    <a:gd name="T6" fmla="*/ 293 w 84"/>
                    <a:gd name="T7" fmla="*/ 255 h 219"/>
                    <a:gd name="T8" fmla="*/ 306 w 84"/>
                    <a:gd name="T9" fmla="*/ 276 h 219"/>
                    <a:gd name="T10" fmla="*/ 369 w 84"/>
                    <a:gd name="T11" fmla="*/ 471 h 219"/>
                    <a:gd name="T12" fmla="*/ 400 w 84"/>
                    <a:gd name="T13" fmla="*/ 449 h 219"/>
                    <a:gd name="T14" fmla="*/ 337 w 84"/>
                    <a:gd name="T15" fmla="*/ 245 h 219"/>
                    <a:gd name="T16" fmla="*/ 284 w 84"/>
                    <a:gd name="T17" fmla="*/ 104 h 219"/>
                    <a:gd name="T18" fmla="*/ 284 w 84"/>
                    <a:gd name="T19" fmla="*/ 0 h 219"/>
                    <a:gd name="T20" fmla="*/ 244 w 84"/>
                    <a:gd name="T21" fmla="*/ 1 h 219"/>
                    <a:gd name="T22" fmla="*/ 244 w 84"/>
                    <a:gd name="T23" fmla="*/ 30 h 219"/>
                    <a:gd name="T24" fmla="*/ 236 w 84"/>
                    <a:gd name="T25" fmla="*/ 30 h 219"/>
                    <a:gd name="T26" fmla="*/ 237 w 84"/>
                    <a:gd name="T27" fmla="*/ 168 h 219"/>
                    <a:gd name="T28" fmla="*/ 191 w 84"/>
                    <a:gd name="T29" fmla="*/ 605 h 219"/>
                    <a:gd name="T30" fmla="*/ 191 w 84"/>
                    <a:gd name="T31" fmla="*/ 622 h 219"/>
                    <a:gd name="T32" fmla="*/ 119 w 84"/>
                    <a:gd name="T33" fmla="*/ 866 h 219"/>
                    <a:gd name="T34" fmla="*/ 75 w 84"/>
                    <a:gd name="T35" fmla="*/ 929 h 219"/>
                    <a:gd name="T36" fmla="*/ 0 w 84"/>
                    <a:gd name="T37" fmla="*/ 1051 h 219"/>
                    <a:gd name="T38" fmla="*/ 29 w 84"/>
                    <a:gd name="T39" fmla="*/ 1063 h 219"/>
                    <a:gd name="T40" fmla="*/ 75 w 84"/>
                    <a:gd name="T41" fmla="*/ 985 h 219"/>
                    <a:gd name="T42" fmla="*/ 97 w 84"/>
                    <a:gd name="T43" fmla="*/ 998 h 219"/>
                    <a:gd name="T44" fmla="*/ 113 w 84"/>
                    <a:gd name="T45" fmla="*/ 1072 h 219"/>
                    <a:gd name="T46" fmla="*/ 182 w 84"/>
                    <a:gd name="T47" fmla="*/ 1176 h 219"/>
                    <a:gd name="T48" fmla="*/ 210 w 84"/>
                    <a:gd name="T49" fmla="*/ 1203 h 219"/>
                    <a:gd name="T50" fmla="*/ 226 w 84"/>
                    <a:gd name="T51" fmla="*/ 1218 h 219"/>
                    <a:gd name="T52" fmla="*/ 295 w 84"/>
                    <a:gd name="T53" fmla="*/ 1308 h 219"/>
                    <a:gd name="T54" fmla="*/ 323 w 84"/>
                    <a:gd name="T55" fmla="*/ 1288 h 219"/>
                    <a:gd name="T56" fmla="*/ 248 w 84"/>
                    <a:gd name="T57" fmla="*/ 1185 h 219"/>
                    <a:gd name="T58" fmla="*/ 236 w 84"/>
                    <a:gd name="T59" fmla="*/ 1167 h 219"/>
                    <a:gd name="T60" fmla="*/ 208 w 84"/>
                    <a:gd name="T61" fmla="*/ 1136 h 219"/>
                    <a:gd name="T62" fmla="*/ 154 w 84"/>
                    <a:gd name="T63" fmla="*/ 1056 h 219"/>
                    <a:gd name="T64" fmla="*/ 140 w 84"/>
                    <a:gd name="T65" fmla="*/ 994 h 219"/>
                    <a:gd name="T66" fmla="*/ 134 w 84"/>
                    <a:gd name="T67" fmla="*/ 948 h 219"/>
                    <a:gd name="T68" fmla="*/ 140 w 84"/>
                    <a:gd name="T69" fmla="*/ 911 h 219"/>
                    <a:gd name="T70" fmla="*/ 154 w 84"/>
                    <a:gd name="T71" fmla="*/ 894 h 219"/>
                    <a:gd name="T72" fmla="*/ 226 w 84"/>
                    <a:gd name="T73" fmla="*/ 626 h 21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84" h="219">
                      <a:moveTo>
                        <a:pt x="47" y="105"/>
                      </a:moveTo>
                      <a:cubicBezTo>
                        <a:pt x="48" y="103"/>
                        <a:pt x="48" y="103"/>
                        <a:pt x="48" y="103"/>
                      </a:cubicBezTo>
                      <a:cubicBezTo>
                        <a:pt x="51" y="86"/>
                        <a:pt x="55" y="65"/>
                        <a:pt x="57" y="44"/>
                      </a:cubicBezTo>
                      <a:cubicBezTo>
                        <a:pt x="57" y="41"/>
                        <a:pt x="60" y="40"/>
                        <a:pt x="61" y="42"/>
                      </a:cubicBezTo>
                      <a:cubicBezTo>
                        <a:pt x="62" y="43"/>
                        <a:pt x="63" y="44"/>
                        <a:pt x="64" y="46"/>
                      </a:cubicBezTo>
                      <a:cubicBezTo>
                        <a:pt x="70" y="56"/>
                        <a:pt x="78" y="66"/>
                        <a:pt x="77" y="79"/>
                      </a:cubicBezTo>
                      <a:cubicBezTo>
                        <a:pt x="84" y="75"/>
                        <a:pt x="84" y="75"/>
                        <a:pt x="84" y="75"/>
                      </a:cubicBezTo>
                      <a:cubicBezTo>
                        <a:pt x="83" y="62"/>
                        <a:pt x="77" y="52"/>
                        <a:pt x="71" y="41"/>
                      </a:cubicBezTo>
                      <a:cubicBezTo>
                        <a:pt x="66" y="34"/>
                        <a:pt x="61" y="26"/>
                        <a:pt x="59" y="17"/>
                      </a:cubicBezTo>
                      <a:cubicBezTo>
                        <a:pt x="59" y="12"/>
                        <a:pt x="59" y="6"/>
                        <a:pt x="59" y="0"/>
                      </a:cubicBezTo>
                      <a:cubicBezTo>
                        <a:pt x="51" y="1"/>
                        <a:pt x="51" y="1"/>
                        <a:pt x="51" y="1"/>
                      </a:cubicBezTo>
                      <a:cubicBezTo>
                        <a:pt x="51" y="2"/>
                        <a:pt x="51" y="3"/>
                        <a:pt x="51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9"/>
                        <a:pt x="50" y="22"/>
                        <a:pt x="50" y="28"/>
                      </a:cubicBezTo>
                      <a:cubicBezTo>
                        <a:pt x="50" y="56"/>
                        <a:pt x="44" y="79"/>
                        <a:pt x="40" y="101"/>
                      </a:cubicBezTo>
                      <a:cubicBezTo>
                        <a:pt x="40" y="104"/>
                        <a:pt x="40" y="104"/>
                        <a:pt x="40" y="104"/>
                      </a:cubicBezTo>
                      <a:cubicBezTo>
                        <a:pt x="37" y="120"/>
                        <a:pt x="34" y="132"/>
                        <a:pt x="25" y="145"/>
                      </a:cubicBezTo>
                      <a:cubicBezTo>
                        <a:pt x="23" y="148"/>
                        <a:pt x="19" y="151"/>
                        <a:pt x="16" y="155"/>
                      </a:cubicBezTo>
                      <a:cubicBezTo>
                        <a:pt x="9" y="161"/>
                        <a:pt x="2" y="167"/>
                        <a:pt x="0" y="176"/>
                      </a:cubicBezTo>
                      <a:cubicBezTo>
                        <a:pt x="6" y="178"/>
                        <a:pt x="6" y="178"/>
                        <a:pt x="6" y="178"/>
                      </a:cubicBezTo>
                      <a:cubicBezTo>
                        <a:pt x="7" y="174"/>
                        <a:pt x="12" y="169"/>
                        <a:pt x="16" y="165"/>
                      </a:cubicBezTo>
                      <a:cubicBezTo>
                        <a:pt x="18" y="164"/>
                        <a:pt x="21" y="164"/>
                        <a:pt x="21" y="167"/>
                      </a:cubicBezTo>
                      <a:cubicBezTo>
                        <a:pt x="22" y="171"/>
                        <a:pt x="23" y="175"/>
                        <a:pt x="24" y="180"/>
                      </a:cubicBezTo>
                      <a:cubicBezTo>
                        <a:pt x="28" y="189"/>
                        <a:pt x="33" y="192"/>
                        <a:pt x="38" y="197"/>
                      </a:cubicBezTo>
                      <a:cubicBezTo>
                        <a:pt x="44" y="201"/>
                        <a:pt x="44" y="201"/>
                        <a:pt x="44" y="201"/>
                      </a:cubicBezTo>
                      <a:cubicBezTo>
                        <a:pt x="47" y="204"/>
                        <a:pt x="47" y="204"/>
                        <a:pt x="47" y="204"/>
                      </a:cubicBezTo>
                      <a:cubicBezTo>
                        <a:pt x="52" y="208"/>
                        <a:pt x="60" y="215"/>
                        <a:pt x="62" y="219"/>
                      </a:cubicBezTo>
                      <a:cubicBezTo>
                        <a:pt x="68" y="215"/>
                        <a:pt x="68" y="215"/>
                        <a:pt x="68" y="215"/>
                      </a:cubicBezTo>
                      <a:cubicBezTo>
                        <a:pt x="66" y="209"/>
                        <a:pt x="58" y="203"/>
                        <a:pt x="52" y="198"/>
                      </a:cubicBezTo>
                      <a:cubicBezTo>
                        <a:pt x="49" y="195"/>
                        <a:pt x="49" y="195"/>
                        <a:pt x="49" y="195"/>
                      </a:cubicBezTo>
                      <a:cubicBezTo>
                        <a:pt x="49" y="195"/>
                        <a:pt x="43" y="190"/>
                        <a:pt x="43" y="190"/>
                      </a:cubicBezTo>
                      <a:cubicBezTo>
                        <a:pt x="38" y="186"/>
                        <a:pt x="34" y="184"/>
                        <a:pt x="32" y="177"/>
                      </a:cubicBezTo>
                      <a:cubicBezTo>
                        <a:pt x="30" y="173"/>
                        <a:pt x="30" y="170"/>
                        <a:pt x="29" y="166"/>
                      </a:cubicBezTo>
                      <a:cubicBezTo>
                        <a:pt x="29" y="164"/>
                        <a:pt x="29" y="162"/>
                        <a:pt x="28" y="159"/>
                      </a:cubicBezTo>
                      <a:cubicBezTo>
                        <a:pt x="28" y="158"/>
                        <a:pt x="28" y="153"/>
                        <a:pt x="29" y="153"/>
                      </a:cubicBezTo>
                      <a:cubicBezTo>
                        <a:pt x="30" y="152"/>
                        <a:pt x="31" y="151"/>
                        <a:pt x="32" y="150"/>
                      </a:cubicBezTo>
                      <a:cubicBezTo>
                        <a:pt x="42" y="135"/>
                        <a:pt x="45" y="121"/>
                        <a:pt x="47" y="105"/>
                      </a:cubicBez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61" name="Freeform 406"/>
                <p:cNvSpPr>
                  <a:spLocks/>
                </p:cNvSpPr>
                <p:nvPr/>
              </p:nvSpPr>
              <p:spPr bwMode="auto">
                <a:xfrm>
                  <a:off x="1071" y="1622"/>
                  <a:ext cx="53" cy="129"/>
                </a:xfrm>
                <a:custGeom>
                  <a:avLst/>
                  <a:gdLst>
                    <a:gd name="T0" fmla="*/ 1 w 41"/>
                    <a:gd name="T1" fmla="*/ 228 h 95"/>
                    <a:gd name="T2" fmla="*/ 1 w 41"/>
                    <a:gd name="T3" fmla="*/ 335 h 95"/>
                    <a:gd name="T4" fmla="*/ 17 w 41"/>
                    <a:gd name="T5" fmla="*/ 596 h 95"/>
                    <a:gd name="T6" fmla="*/ 50 w 41"/>
                    <a:gd name="T7" fmla="*/ 596 h 95"/>
                    <a:gd name="T8" fmla="*/ 145 w 41"/>
                    <a:gd name="T9" fmla="*/ 310 h 95"/>
                    <a:gd name="T10" fmla="*/ 193 w 41"/>
                    <a:gd name="T11" fmla="*/ 210 h 95"/>
                    <a:gd name="T12" fmla="*/ 171 w 41"/>
                    <a:gd name="T13" fmla="*/ 153 h 95"/>
                    <a:gd name="T14" fmla="*/ 145 w 41"/>
                    <a:gd name="T15" fmla="*/ 220 h 95"/>
                    <a:gd name="T16" fmla="*/ 115 w 41"/>
                    <a:gd name="T17" fmla="*/ 274 h 95"/>
                    <a:gd name="T18" fmla="*/ 50 w 41"/>
                    <a:gd name="T19" fmla="*/ 416 h 95"/>
                    <a:gd name="T20" fmla="*/ 45 w 41"/>
                    <a:gd name="T21" fmla="*/ 401 h 95"/>
                    <a:gd name="T22" fmla="*/ 45 w 41"/>
                    <a:gd name="T23" fmla="*/ 335 h 95"/>
                    <a:gd name="T24" fmla="*/ 45 w 41"/>
                    <a:gd name="T25" fmla="*/ 263 h 95"/>
                    <a:gd name="T26" fmla="*/ 45 w 41"/>
                    <a:gd name="T27" fmla="*/ 220 h 95"/>
                    <a:gd name="T28" fmla="*/ 36 w 41"/>
                    <a:gd name="T29" fmla="*/ 125 h 95"/>
                    <a:gd name="T30" fmla="*/ 47 w 41"/>
                    <a:gd name="T31" fmla="*/ 1 h 95"/>
                    <a:gd name="T32" fmla="*/ 10 w 41"/>
                    <a:gd name="T33" fmla="*/ 0 h 95"/>
                    <a:gd name="T34" fmla="*/ 1 w 41"/>
                    <a:gd name="T35" fmla="*/ 228 h 9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1" h="95">
                      <a:moveTo>
                        <a:pt x="1" y="36"/>
                      </a:moveTo>
                      <a:cubicBezTo>
                        <a:pt x="1" y="41"/>
                        <a:pt x="1" y="47"/>
                        <a:pt x="1" y="54"/>
                      </a:cubicBezTo>
                      <a:cubicBezTo>
                        <a:pt x="0" y="68"/>
                        <a:pt x="2" y="79"/>
                        <a:pt x="4" y="95"/>
                      </a:cubicBezTo>
                      <a:cubicBezTo>
                        <a:pt x="11" y="95"/>
                        <a:pt x="11" y="95"/>
                        <a:pt x="11" y="95"/>
                      </a:cubicBezTo>
                      <a:cubicBezTo>
                        <a:pt x="12" y="79"/>
                        <a:pt x="21" y="63"/>
                        <a:pt x="31" y="49"/>
                      </a:cubicBezTo>
                      <a:cubicBezTo>
                        <a:pt x="41" y="34"/>
                        <a:pt x="41" y="34"/>
                        <a:pt x="41" y="34"/>
                      </a:cubicBezTo>
                      <a:cubicBezTo>
                        <a:pt x="36" y="24"/>
                        <a:pt x="36" y="24"/>
                        <a:pt x="36" y="24"/>
                      </a:cubicBezTo>
                      <a:cubicBezTo>
                        <a:pt x="36" y="24"/>
                        <a:pt x="35" y="30"/>
                        <a:pt x="31" y="35"/>
                      </a:cubicBezTo>
                      <a:cubicBezTo>
                        <a:pt x="27" y="40"/>
                        <a:pt x="25" y="44"/>
                        <a:pt x="25" y="44"/>
                      </a:cubicBezTo>
                      <a:cubicBezTo>
                        <a:pt x="20" y="51"/>
                        <a:pt x="15" y="58"/>
                        <a:pt x="11" y="66"/>
                      </a:cubicBezTo>
                      <a:cubicBezTo>
                        <a:pt x="10" y="68"/>
                        <a:pt x="9" y="66"/>
                        <a:pt x="9" y="64"/>
                      </a:cubicBezTo>
                      <a:cubicBezTo>
                        <a:pt x="9" y="60"/>
                        <a:pt x="8" y="58"/>
                        <a:pt x="9" y="54"/>
                      </a:cubicBezTo>
                      <a:cubicBezTo>
                        <a:pt x="9" y="50"/>
                        <a:pt x="9" y="46"/>
                        <a:pt x="9" y="42"/>
                      </a:cubicBezTo>
                      <a:cubicBezTo>
                        <a:pt x="9" y="40"/>
                        <a:pt x="9" y="37"/>
                        <a:pt x="9" y="35"/>
                      </a:cubicBezTo>
                      <a:cubicBezTo>
                        <a:pt x="8" y="30"/>
                        <a:pt x="8" y="25"/>
                        <a:pt x="8" y="20"/>
                      </a:cubicBezTo>
                      <a:cubicBezTo>
                        <a:pt x="8" y="14"/>
                        <a:pt x="9" y="7"/>
                        <a:pt x="10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12"/>
                        <a:pt x="0" y="24"/>
                        <a:pt x="1" y="36"/>
                      </a:cubicBez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62" name="Freeform 407"/>
                <p:cNvSpPr>
                  <a:spLocks/>
                </p:cNvSpPr>
                <p:nvPr/>
              </p:nvSpPr>
              <p:spPr bwMode="auto">
                <a:xfrm>
                  <a:off x="1058" y="1737"/>
                  <a:ext cx="28" cy="157"/>
                </a:xfrm>
                <a:custGeom>
                  <a:avLst/>
                  <a:gdLst>
                    <a:gd name="T0" fmla="*/ 50 w 22"/>
                    <a:gd name="T1" fmla="*/ 229 h 116"/>
                    <a:gd name="T2" fmla="*/ 50 w 22"/>
                    <a:gd name="T3" fmla="*/ 313 h 116"/>
                    <a:gd name="T4" fmla="*/ 1 w 22"/>
                    <a:gd name="T5" fmla="*/ 673 h 116"/>
                    <a:gd name="T6" fmla="*/ 0 w 22"/>
                    <a:gd name="T7" fmla="*/ 711 h 116"/>
                    <a:gd name="T8" fmla="*/ 13 w 22"/>
                    <a:gd name="T9" fmla="*/ 711 h 116"/>
                    <a:gd name="T10" fmla="*/ 22 w 22"/>
                    <a:gd name="T11" fmla="*/ 673 h 116"/>
                    <a:gd name="T12" fmla="*/ 84 w 22"/>
                    <a:gd name="T13" fmla="*/ 313 h 116"/>
                    <a:gd name="T14" fmla="*/ 84 w 22"/>
                    <a:gd name="T15" fmla="*/ 229 h 116"/>
                    <a:gd name="T16" fmla="*/ 95 w 22"/>
                    <a:gd name="T17" fmla="*/ 1 h 116"/>
                    <a:gd name="T18" fmla="*/ 60 w 22"/>
                    <a:gd name="T19" fmla="*/ 0 h 116"/>
                    <a:gd name="T20" fmla="*/ 50 w 22"/>
                    <a:gd name="T21" fmla="*/ 229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" h="116">
                      <a:moveTo>
                        <a:pt x="12" y="37"/>
                      </a:moveTo>
                      <a:cubicBezTo>
                        <a:pt x="12" y="51"/>
                        <a:pt x="12" y="51"/>
                        <a:pt x="12" y="51"/>
                      </a:cubicBezTo>
                      <a:cubicBezTo>
                        <a:pt x="11" y="71"/>
                        <a:pt x="6" y="90"/>
                        <a:pt x="1" y="109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3" y="116"/>
                        <a:pt x="3" y="116"/>
                        <a:pt x="3" y="116"/>
                      </a:cubicBezTo>
                      <a:cubicBezTo>
                        <a:pt x="5" y="109"/>
                        <a:pt x="5" y="109"/>
                        <a:pt x="5" y="109"/>
                      </a:cubicBezTo>
                      <a:cubicBezTo>
                        <a:pt x="10" y="90"/>
                        <a:pt x="19" y="72"/>
                        <a:pt x="20" y="51"/>
                      </a:cubicBezTo>
                      <a:cubicBezTo>
                        <a:pt x="20" y="37"/>
                        <a:pt x="20" y="37"/>
                        <a:pt x="20" y="37"/>
                      </a:cubicBezTo>
                      <a:cubicBezTo>
                        <a:pt x="20" y="25"/>
                        <a:pt x="21" y="13"/>
                        <a:pt x="22" y="1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12"/>
                        <a:pt x="12" y="25"/>
                        <a:pt x="12" y="37"/>
                      </a:cubicBez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63" name="Freeform 408"/>
                <p:cNvSpPr>
                  <a:spLocks/>
                </p:cNvSpPr>
                <p:nvPr/>
              </p:nvSpPr>
              <p:spPr bwMode="auto">
                <a:xfrm>
                  <a:off x="1544" y="1558"/>
                  <a:ext cx="30" cy="147"/>
                </a:xfrm>
                <a:custGeom>
                  <a:avLst/>
                  <a:gdLst>
                    <a:gd name="T0" fmla="*/ 35 w 23"/>
                    <a:gd name="T1" fmla="*/ 40 h 109"/>
                    <a:gd name="T2" fmla="*/ 0 w 23"/>
                    <a:gd name="T3" fmla="*/ 142 h 109"/>
                    <a:gd name="T4" fmla="*/ 21 w 23"/>
                    <a:gd name="T5" fmla="*/ 291 h 109"/>
                    <a:gd name="T6" fmla="*/ 27 w 23"/>
                    <a:gd name="T7" fmla="*/ 312 h 109"/>
                    <a:gd name="T8" fmla="*/ 46 w 23"/>
                    <a:gd name="T9" fmla="*/ 382 h 109"/>
                    <a:gd name="T10" fmla="*/ 85 w 23"/>
                    <a:gd name="T11" fmla="*/ 500 h 109"/>
                    <a:gd name="T12" fmla="*/ 65 w 23"/>
                    <a:gd name="T13" fmla="*/ 585 h 109"/>
                    <a:gd name="T14" fmla="*/ 38 w 23"/>
                    <a:gd name="T15" fmla="*/ 655 h 109"/>
                    <a:gd name="T16" fmla="*/ 51 w 23"/>
                    <a:gd name="T17" fmla="*/ 655 h 109"/>
                    <a:gd name="T18" fmla="*/ 67 w 23"/>
                    <a:gd name="T19" fmla="*/ 655 h 109"/>
                    <a:gd name="T20" fmla="*/ 87 w 23"/>
                    <a:gd name="T21" fmla="*/ 599 h 109"/>
                    <a:gd name="T22" fmla="*/ 113 w 23"/>
                    <a:gd name="T23" fmla="*/ 495 h 109"/>
                    <a:gd name="T24" fmla="*/ 85 w 23"/>
                    <a:gd name="T25" fmla="*/ 367 h 109"/>
                    <a:gd name="T26" fmla="*/ 65 w 23"/>
                    <a:gd name="T27" fmla="*/ 297 h 109"/>
                    <a:gd name="T28" fmla="*/ 60 w 23"/>
                    <a:gd name="T29" fmla="*/ 276 h 109"/>
                    <a:gd name="T30" fmla="*/ 38 w 23"/>
                    <a:gd name="T31" fmla="*/ 142 h 109"/>
                    <a:gd name="T32" fmla="*/ 65 w 23"/>
                    <a:gd name="T33" fmla="*/ 73 h 109"/>
                    <a:gd name="T34" fmla="*/ 87 w 23"/>
                    <a:gd name="T35" fmla="*/ 0 h 109"/>
                    <a:gd name="T36" fmla="*/ 67 w 23"/>
                    <a:gd name="T37" fmla="*/ 1 h 109"/>
                    <a:gd name="T38" fmla="*/ 46 w 23"/>
                    <a:gd name="T39" fmla="*/ 1 h 109"/>
                    <a:gd name="T40" fmla="*/ 35 w 23"/>
                    <a:gd name="T41" fmla="*/ 40 h 10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3" h="109">
                      <a:moveTo>
                        <a:pt x="7" y="7"/>
                      </a:moveTo>
                      <a:cubicBezTo>
                        <a:pt x="4" y="11"/>
                        <a:pt x="0" y="15"/>
                        <a:pt x="0" y="24"/>
                      </a:cubicBezTo>
                      <a:cubicBezTo>
                        <a:pt x="0" y="33"/>
                        <a:pt x="2" y="40"/>
                        <a:pt x="4" y="48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9" y="64"/>
                        <a:pt x="9" y="64"/>
                        <a:pt x="9" y="64"/>
                      </a:cubicBezTo>
                      <a:cubicBezTo>
                        <a:pt x="12" y="70"/>
                        <a:pt x="17" y="77"/>
                        <a:pt x="17" y="83"/>
                      </a:cubicBezTo>
                      <a:cubicBezTo>
                        <a:pt x="17" y="87"/>
                        <a:pt x="15" y="92"/>
                        <a:pt x="13" y="97"/>
                      </a:cubicBezTo>
                      <a:cubicBezTo>
                        <a:pt x="8" y="109"/>
                        <a:pt x="8" y="109"/>
                        <a:pt x="8" y="109"/>
                      </a:cubicBezTo>
                      <a:cubicBezTo>
                        <a:pt x="8" y="109"/>
                        <a:pt x="9" y="109"/>
                        <a:pt x="11" y="109"/>
                      </a:cubicBezTo>
                      <a:cubicBezTo>
                        <a:pt x="14" y="109"/>
                        <a:pt x="14" y="109"/>
                        <a:pt x="14" y="109"/>
                      </a:cubicBezTo>
                      <a:cubicBezTo>
                        <a:pt x="18" y="99"/>
                        <a:pt x="18" y="99"/>
                        <a:pt x="18" y="99"/>
                      </a:cubicBezTo>
                      <a:cubicBezTo>
                        <a:pt x="20" y="94"/>
                        <a:pt x="23" y="88"/>
                        <a:pt x="23" y="82"/>
                      </a:cubicBezTo>
                      <a:cubicBezTo>
                        <a:pt x="23" y="75"/>
                        <a:pt x="20" y="68"/>
                        <a:pt x="17" y="61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2" y="46"/>
                        <a:pt x="12" y="46"/>
                        <a:pt x="12" y="46"/>
                      </a:cubicBezTo>
                      <a:cubicBezTo>
                        <a:pt x="10" y="39"/>
                        <a:pt x="8" y="32"/>
                        <a:pt x="8" y="24"/>
                      </a:cubicBezTo>
                      <a:cubicBezTo>
                        <a:pt x="8" y="18"/>
                        <a:pt x="10" y="16"/>
                        <a:pt x="13" y="12"/>
                      </a:cubicBezTo>
                      <a:cubicBezTo>
                        <a:pt x="15" y="10"/>
                        <a:pt x="16" y="4"/>
                        <a:pt x="18" y="0"/>
                      </a:cubicBezTo>
                      <a:cubicBezTo>
                        <a:pt x="18" y="0"/>
                        <a:pt x="17" y="0"/>
                        <a:pt x="14" y="1"/>
                      </a:cubicBezTo>
                      <a:cubicBezTo>
                        <a:pt x="10" y="1"/>
                        <a:pt x="9" y="1"/>
                        <a:pt x="9" y="1"/>
                      </a:cubicBezTo>
                      <a:cubicBezTo>
                        <a:pt x="8" y="5"/>
                        <a:pt x="9" y="5"/>
                        <a:pt x="7" y="7"/>
                      </a:cubicBez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64" name="Freeform 409"/>
                <p:cNvSpPr>
                  <a:spLocks/>
                </p:cNvSpPr>
                <p:nvPr/>
              </p:nvSpPr>
              <p:spPr bwMode="auto">
                <a:xfrm>
                  <a:off x="1550" y="1621"/>
                  <a:ext cx="51" cy="43"/>
                </a:xfrm>
                <a:custGeom>
                  <a:avLst/>
                  <a:gdLst>
                    <a:gd name="T0" fmla="*/ 0 w 39"/>
                    <a:gd name="T1" fmla="*/ 30 h 32"/>
                    <a:gd name="T2" fmla="*/ 93 w 39"/>
                    <a:gd name="T3" fmla="*/ 85 h 32"/>
                    <a:gd name="T4" fmla="*/ 190 w 39"/>
                    <a:gd name="T5" fmla="*/ 189 h 32"/>
                    <a:gd name="T6" fmla="*/ 196 w 39"/>
                    <a:gd name="T7" fmla="*/ 169 h 32"/>
                    <a:gd name="T8" fmla="*/ 196 w 39"/>
                    <a:gd name="T9" fmla="*/ 151 h 32"/>
                    <a:gd name="T10" fmla="*/ 99 w 39"/>
                    <a:gd name="T11" fmla="*/ 48 h 32"/>
                    <a:gd name="T12" fmla="*/ 29 w 39"/>
                    <a:gd name="T13" fmla="*/ 0 h 32"/>
                    <a:gd name="T14" fmla="*/ 0 w 39"/>
                    <a:gd name="T15" fmla="*/ 30 h 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32">
                      <a:moveTo>
                        <a:pt x="0" y="5"/>
                      </a:moveTo>
                      <a:cubicBezTo>
                        <a:pt x="5" y="11"/>
                        <a:pt x="12" y="12"/>
                        <a:pt x="18" y="14"/>
                      </a:cubicBezTo>
                      <a:cubicBezTo>
                        <a:pt x="24" y="16"/>
                        <a:pt x="36" y="24"/>
                        <a:pt x="38" y="32"/>
                      </a:cubicBezTo>
                      <a:cubicBezTo>
                        <a:pt x="38" y="32"/>
                        <a:pt x="39" y="31"/>
                        <a:pt x="39" y="29"/>
                      </a:cubicBezTo>
                      <a:cubicBezTo>
                        <a:pt x="39" y="27"/>
                        <a:pt x="39" y="25"/>
                        <a:pt x="39" y="25"/>
                      </a:cubicBezTo>
                      <a:cubicBezTo>
                        <a:pt x="35" y="14"/>
                        <a:pt x="27" y="11"/>
                        <a:pt x="20" y="8"/>
                      </a:cubicBezTo>
                      <a:cubicBezTo>
                        <a:pt x="14" y="6"/>
                        <a:pt x="10" y="5"/>
                        <a:pt x="6" y="0"/>
                      </a:cubicBez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65" name="Freeform 410"/>
                <p:cNvSpPr>
                  <a:spLocks/>
                </p:cNvSpPr>
                <p:nvPr/>
              </p:nvSpPr>
              <p:spPr bwMode="auto">
                <a:xfrm>
                  <a:off x="1408" y="1698"/>
                  <a:ext cx="37" cy="188"/>
                </a:xfrm>
                <a:custGeom>
                  <a:avLst/>
                  <a:gdLst>
                    <a:gd name="T0" fmla="*/ 151 w 28"/>
                    <a:gd name="T1" fmla="*/ 779 h 139"/>
                    <a:gd name="T2" fmla="*/ 130 w 28"/>
                    <a:gd name="T3" fmla="*/ 37 h 139"/>
                    <a:gd name="T4" fmla="*/ 0 w 28"/>
                    <a:gd name="T5" fmla="*/ 0 h 139"/>
                    <a:gd name="T6" fmla="*/ 21 w 28"/>
                    <a:gd name="T7" fmla="*/ 814 h 139"/>
                    <a:gd name="T8" fmla="*/ 21 w 28"/>
                    <a:gd name="T9" fmla="*/ 851 h 139"/>
                    <a:gd name="T10" fmla="*/ 37 w 28"/>
                    <a:gd name="T11" fmla="*/ 847 h 139"/>
                    <a:gd name="T12" fmla="*/ 151 w 28"/>
                    <a:gd name="T13" fmla="*/ 779 h 1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" h="139">
                      <a:moveTo>
                        <a:pt x="28" y="127"/>
                      </a:moveTo>
                      <a:cubicBezTo>
                        <a:pt x="26" y="78"/>
                        <a:pt x="25" y="30"/>
                        <a:pt x="24" y="6"/>
                      </a:cubicBezTo>
                      <a:cubicBezTo>
                        <a:pt x="18" y="5"/>
                        <a:pt x="10" y="2"/>
                        <a:pt x="0" y="0"/>
                      </a:cubicBezTo>
                      <a:cubicBezTo>
                        <a:pt x="1" y="22"/>
                        <a:pt x="2" y="77"/>
                        <a:pt x="4" y="133"/>
                      </a:cubicBezTo>
                      <a:cubicBezTo>
                        <a:pt x="4" y="139"/>
                        <a:pt x="4" y="139"/>
                        <a:pt x="4" y="139"/>
                      </a:cubicBezTo>
                      <a:cubicBezTo>
                        <a:pt x="5" y="139"/>
                        <a:pt x="6" y="138"/>
                        <a:pt x="7" y="138"/>
                      </a:cubicBezTo>
                      <a:cubicBezTo>
                        <a:pt x="16" y="135"/>
                        <a:pt x="22" y="131"/>
                        <a:pt x="28" y="127"/>
                      </a:cubicBezTo>
                      <a:close/>
                    </a:path>
                  </a:pathLst>
                </a:custGeom>
                <a:solidFill>
                  <a:srgbClr val="C0E5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66" name="Freeform 411"/>
                <p:cNvSpPr>
                  <a:spLocks/>
                </p:cNvSpPr>
                <p:nvPr/>
              </p:nvSpPr>
              <p:spPr bwMode="auto">
                <a:xfrm>
                  <a:off x="1355" y="1713"/>
                  <a:ext cx="71" cy="82"/>
                </a:xfrm>
                <a:custGeom>
                  <a:avLst/>
                  <a:gdLst>
                    <a:gd name="T0" fmla="*/ 207 w 55"/>
                    <a:gd name="T1" fmla="*/ 0 h 61"/>
                    <a:gd name="T2" fmla="*/ 1 w 55"/>
                    <a:gd name="T3" fmla="*/ 101 h 61"/>
                    <a:gd name="T4" fmla="*/ 0 w 55"/>
                    <a:gd name="T5" fmla="*/ 311 h 61"/>
                    <a:gd name="T6" fmla="*/ 96 w 55"/>
                    <a:gd name="T7" fmla="*/ 360 h 61"/>
                    <a:gd name="T8" fmla="*/ 124 w 55"/>
                    <a:gd name="T9" fmla="*/ 246 h 61"/>
                    <a:gd name="T10" fmla="*/ 208 w 55"/>
                    <a:gd name="T11" fmla="*/ 132 h 61"/>
                    <a:gd name="T12" fmla="*/ 245 w 55"/>
                    <a:gd name="T13" fmla="*/ 117 h 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5" h="61">
                      <a:moveTo>
                        <a:pt x="44" y="0"/>
                      </a:moveTo>
                      <a:cubicBezTo>
                        <a:pt x="31" y="16"/>
                        <a:pt x="5" y="14"/>
                        <a:pt x="1" y="17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20" y="61"/>
                        <a:pt x="20" y="61"/>
                        <a:pt x="20" y="61"/>
                      </a:cubicBezTo>
                      <a:cubicBezTo>
                        <a:pt x="20" y="61"/>
                        <a:pt x="20" y="51"/>
                        <a:pt x="26" y="42"/>
                      </a:cubicBezTo>
                      <a:cubicBezTo>
                        <a:pt x="31" y="34"/>
                        <a:pt x="40" y="26"/>
                        <a:pt x="45" y="22"/>
                      </a:cubicBezTo>
                      <a:cubicBezTo>
                        <a:pt x="55" y="13"/>
                        <a:pt x="53" y="20"/>
                        <a:pt x="53" y="20"/>
                      </a:cubicBezTo>
                    </a:path>
                  </a:pathLst>
                </a:custGeom>
                <a:solidFill>
                  <a:srgbClr val="C0E5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67" name="Freeform 412"/>
                <p:cNvSpPr>
                  <a:spLocks/>
                </p:cNvSpPr>
                <p:nvPr/>
              </p:nvSpPr>
              <p:spPr bwMode="auto">
                <a:xfrm>
                  <a:off x="1430" y="1710"/>
                  <a:ext cx="119" cy="96"/>
                </a:xfrm>
                <a:custGeom>
                  <a:avLst/>
                  <a:gdLst>
                    <a:gd name="T0" fmla="*/ 0 w 91"/>
                    <a:gd name="T1" fmla="*/ 0 h 71"/>
                    <a:gd name="T2" fmla="*/ 150 w 91"/>
                    <a:gd name="T3" fmla="*/ 118 h 71"/>
                    <a:gd name="T4" fmla="*/ 371 w 91"/>
                    <a:gd name="T5" fmla="*/ 50 h 71"/>
                    <a:gd name="T6" fmla="*/ 456 w 91"/>
                    <a:gd name="T7" fmla="*/ 142 h 71"/>
                    <a:gd name="T8" fmla="*/ 373 w 91"/>
                    <a:gd name="T9" fmla="*/ 360 h 71"/>
                    <a:gd name="T10" fmla="*/ 234 w 91"/>
                    <a:gd name="T11" fmla="*/ 435 h 71"/>
                    <a:gd name="T12" fmla="*/ 190 w 91"/>
                    <a:gd name="T13" fmla="*/ 274 h 71"/>
                    <a:gd name="T14" fmla="*/ 0 w 91"/>
                    <a:gd name="T15" fmla="*/ 154 h 7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1" h="71">
                      <a:moveTo>
                        <a:pt x="0" y="0"/>
                      </a:moveTo>
                      <a:cubicBezTo>
                        <a:pt x="14" y="15"/>
                        <a:pt x="18" y="13"/>
                        <a:pt x="30" y="19"/>
                      </a:cubicBezTo>
                      <a:cubicBezTo>
                        <a:pt x="42" y="25"/>
                        <a:pt x="74" y="8"/>
                        <a:pt x="74" y="8"/>
                      </a:cubicBezTo>
                      <a:cubicBezTo>
                        <a:pt x="91" y="24"/>
                        <a:pt x="91" y="24"/>
                        <a:pt x="91" y="24"/>
                      </a:cubicBezTo>
                      <a:cubicBezTo>
                        <a:pt x="75" y="59"/>
                        <a:pt x="75" y="59"/>
                        <a:pt x="75" y="59"/>
                      </a:cubicBezTo>
                      <a:cubicBezTo>
                        <a:pt x="47" y="71"/>
                        <a:pt x="47" y="71"/>
                        <a:pt x="47" y="71"/>
                      </a:cubicBezTo>
                      <a:cubicBezTo>
                        <a:pt x="47" y="71"/>
                        <a:pt x="47" y="55"/>
                        <a:pt x="38" y="45"/>
                      </a:cubicBezTo>
                      <a:cubicBezTo>
                        <a:pt x="28" y="36"/>
                        <a:pt x="0" y="25"/>
                        <a:pt x="0" y="25"/>
                      </a:cubicBezTo>
                    </a:path>
                  </a:pathLst>
                </a:custGeom>
                <a:solidFill>
                  <a:srgbClr val="C0E5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68" name="Freeform 413"/>
                <p:cNvSpPr>
                  <a:spLocks/>
                </p:cNvSpPr>
                <p:nvPr/>
              </p:nvSpPr>
              <p:spPr bwMode="auto">
                <a:xfrm>
                  <a:off x="1391" y="1728"/>
                  <a:ext cx="16" cy="16"/>
                </a:xfrm>
                <a:custGeom>
                  <a:avLst/>
                  <a:gdLst>
                    <a:gd name="T0" fmla="*/ 64 w 12"/>
                    <a:gd name="T1" fmla="*/ 0 h 12"/>
                    <a:gd name="T2" fmla="*/ 0 w 12"/>
                    <a:gd name="T3" fmla="*/ 36 h 12"/>
                    <a:gd name="T4" fmla="*/ 16 w 12"/>
                    <a:gd name="T5" fmla="*/ 65 h 12"/>
                    <a:gd name="T6" fmla="*/ 64 w 12"/>
                    <a:gd name="T7" fmla="*/ 1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" h="12">
                      <a:moveTo>
                        <a:pt x="11" y="0"/>
                      </a:moveTo>
                      <a:cubicBezTo>
                        <a:pt x="8" y="2"/>
                        <a:pt x="3" y="4"/>
                        <a:pt x="0" y="6"/>
                      </a:cubicBezTo>
                      <a:cubicBezTo>
                        <a:pt x="1" y="8"/>
                        <a:pt x="1" y="11"/>
                        <a:pt x="3" y="12"/>
                      </a:cubicBezTo>
                      <a:cubicBezTo>
                        <a:pt x="7" y="9"/>
                        <a:pt x="12" y="8"/>
                        <a:pt x="11" y="1"/>
                      </a:cubicBezTo>
                    </a:path>
                  </a:pathLst>
                </a:custGeom>
                <a:solidFill>
                  <a:srgbClr val="B492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69" name="Freeform 414"/>
                <p:cNvSpPr>
                  <a:spLocks/>
                </p:cNvSpPr>
                <p:nvPr/>
              </p:nvSpPr>
              <p:spPr bwMode="auto">
                <a:xfrm>
                  <a:off x="1376" y="1736"/>
                  <a:ext cx="13" cy="12"/>
                </a:xfrm>
                <a:custGeom>
                  <a:avLst/>
                  <a:gdLst>
                    <a:gd name="T0" fmla="*/ 29 w 10"/>
                    <a:gd name="T1" fmla="*/ 1 h 9"/>
                    <a:gd name="T2" fmla="*/ 29 w 10"/>
                    <a:gd name="T3" fmla="*/ 49 h 9"/>
                    <a:gd name="T4" fmla="*/ 35 w 10"/>
                    <a:gd name="T5" fmla="*/ 1 h 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9">
                      <a:moveTo>
                        <a:pt x="6" y="1"/>
                      </a:moveTo>
                      <a:cubicBezTo>
                        <a:pt x="0" y="0"/>
                        <a:pt x="3" y="9"/>
                        <a:pt x="6" y="9"/>
                      </a:cubicBezTo>
                      <a:cubicBezTo>
                        <a:pt x="10" y="9"/>
                        <a:pt x="7" y="1"/>
                        <a:pt x="7" y="1"/>
                      </a:cubicBezTo>
                    </a:path>
                  </a:pathLst>
                </a:custGeom>
                <a:solidFill>
                  <a:srgbClr val="B492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70" name="Freeform 415"/>
                <p:cNvSpPr>
                  <a:spLocks/>
                </p:cNvSpPr>
                <p:nvPr/>
              </p:nvSpPr>
              <p:spPr bwMode="auto">
                <a:xfrm>
                  <a:off x="1347" y="1741"/>
                  <a:ext cx="22" cy="28"/>
                </a:xfrm>
                <a:custGeom>
                  <a:avLst/>
                  <a:gdLst>
                    <a:gd name="T0" fmla="*/ 22 w 17"/>
                    <a:gd name="T1" fmla="*/ 21 h 21"/>
                    <a:gd name="T2" fmla="*/ 69 w 17"/>
                    <a:gd name="T3" fmla="*/ 49 h 21"/>
                    <a:gd name="T4" fmla="*/ 0 w 17"/>
                    <a:gd name="T5" fmla="*/ 116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21">
                      <a:moveTo>
                        <a:pt x="5" y="4"/>
                      </a:moveTo>
                      <a:cubicBezTo>
                        <a:pt x="9" y="3"/>
                        <a:pt x="17" y="0"/>
                        <a:pt x="15" y="9"/>
                      </a:cubicBezTo>
                      <a:cubicBezTo>
                        <a:pt x="14" y="14"/>
                        <a:pt x="4" y="19"/>
                        <a:pt x="0" y="21"/>
                      </a:cubicBezTo>
                    </a:path>
                  </a:pathLst>
                </a:custGeom>
                <a:solidFill>
                  <a:srgbClr val="B492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71" name="Freeform 416"/>
                <p:cNvSpPr>
                  <a:spLocks/>
                </p:cNvSpPr>
                <p:nvPr/>
              </p:nvSpPr>
              <p:spPr bwMode="auto">
                <a:xfrm>
                  <a:off x="1352" y="1768"/>
                  <a:ext cx="17" cy="37"/>
                </a:xfrm>
                <a:custGeom>
                  <a:avLst/>
                  <a:gdLst>
                    <a:gd name="T0" fmla="*/ 0 w 13"/>
                    <a:gd name="T1" fmla="*/ 49 h 27"/>
                    <a:gd name="T2" fmla="*/ 54 w 13"/>
                    <a:gd name="T3" fmla="*/ 0 h 27"/>
                    <a:gd name="T4" fmla="*/ 65 w 13"/>
                    <a:gd name="T5" fmla="*/ 75 h 27"/>
                    <a:gd name="T6" fmla="*/ 21 w 13"/>
                    <a:gd name="T7" fmla="*/ 181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27">
                      <a:moveTo>
                        <a:pt x="0" y="7"/>
                      </a:moveTo>
                      <a:cubicBezTo>
                        <a:pt x="3" y="4"/>
                        <a:pt x="7" y="1"/>
                        <a:pt x="11" y="0"/>
                      </a:cubicBezTo>
                      <a:cubicBezTo>
                        <a:pt x="12" y="4"/>
                        <a:pt x="13" y="7"/>
                        <a:pt x="13" y="11"/>
                      </a:cubicBezTo>
                      <a:cubicBezTo>
                        <a:pt x="12" y="15"/>
                        <a:pt x="5" y="24"/>
                        <a:pt x="4" y="27"/>
                      </a:cubicBezTo>
                    </a:path>
                  </a:pathLst>
                </a:custGeom>
                <a:solidFill>
                  <a:srgbClr val="B492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72" name="Freeform 417"/>
                <p:cNvSpPr>
                  <a:spLocks/>
                </p:cNvSpPr>
                <p:nvPr/>
              </p:nvSpPr>
              <p:spPr bwMode="auto">
                <a:xfrm>
                  <a:off x="1365" y="1752"/>
                  <a:ext cx="20" cy="22"/>
                </a:xfrm>
                <a:custGeom>
                  <a:avLst/>
                  <a:gdLst>
                    <a:gd name="T0" fmla="*/ 36 w 15"/>
                    <a:gd name="T1" fmla="*/ 15 h 16"/>
                    <a:gd name="T2" fmla="*/ 48 w 15"/>
                    <a:gd name="T3" fmla="*/ 106 h 16"/>
                    <a:gd name="T4" fmla="*/ 48 w 15"/>
                    <a:gd name="T5" fmla="*/ 0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16">
                      <a:moveTo>
                        <a:pt x="6" y="2"/>
                      </a:moveTo>
                      <a:cubicBezTo>
                        <a:pt x="0" y="7"/>
                        <a:pt x="6" y="11"/>
                        <a:pt x="8" y="16"/>
                      </a:cubicBezTo>
                      <a:cubicBezTo>
                        <a:pt x="15" y="12"/>
                        <a:pt x="13" y="3"/>
                        <a:pt x="8" y="0"/>
                      </a:cubicBezTo>
                    </a:path>
                  </a:pathLst>
                </a:custGeom>
                <a:solidFill>
                  <a:srgbClr val="B492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73" name="Freeform 418"/>
                <p:cNvSpPr>
                  <a:spLocks/>
                </p:cNvSpPr>
                <p:nvPr/>
              </p:nvSpPr>
              <p:spPr bwMode="auto">
                <a:xfrm>
                  <a:off x="1376" y="1748"/>
                  <a:ext cx="27" cy="11"/>
                </a:xfrm>
                <a:custGeom>
                  <a:avLst/>
                  <a:gdLst>
                    <a:gd name="T0" fmla="*/ 50 w 21"/>
                    <a:gd name="T1" fmla="*/ 1 h 8"/>
                    <a:gd name="T2" fmla="*/ 59 w 21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1" h="8">
                      <a:moveTo>
                        <a:pt x="11" y="1"/>
                      </a:moveTo>
                      <a:cubicBezTo>
                        <a:pt x="0" y="8"/>
                        <a:pt x="21" y="7"/>
                        <a:pt x="13" y="0"/>
                      </a:cubicBezTo>
                    </a:path>
                  </a:pathLst>
                </a:custGeom>
                <a:solidFill>
                  <a:srgbClr val="B492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74" name="Freeform 419"/>
                <p:cNvSpPr>
                  <a:spLocks/>
                </p:cNvSpPr>
                <p:nvPr/>
              </p:nvSpPr>
              <p:spPr bwMode="auto">
                <a:xfrm>
                  <a:off x="1369" y="1776"/>
                  <a:ext cx="10" cy="23"/>
                </a:xfrm>
                <a:custGeom>
                  <a:avLst/>
                  <a:gdLst>
                    <a:gd name="T0" fmla="*/ 0 w 8"/>
                    <a:gd name="T1" fmla="*/ 68 h 17"/>
                    <a:gd name="T2" fmla="*/ 20 w 8"/>
                    <a:gd name="T3" fmla="*/ 104 h 1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8" h="17">
                      <a:moveTo>
                        <a:pt x="0" y="11"/>
                      </a:moveTo>
                      <a:cubicBezTo>
                        <a:pt x="5" y="0"/>
                        <a:pt x="8" y="11"/>
                        <a:pt x="5" y="17"/>
                      </a:cubicBezTo>
                    </a:path>
                  </a:pathLst>
                </a:custGeom>
                <a:solidFill>
                  <a:srgbClr val="B492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75" name="Freeform 420"/>
                <p:cNvSpPr>
                  <a:spLocks/>
                </p:cNvSpPr>
                <p:nvPr/>
              </p:nvSpPr>
              <p:spPr bwMode="auto">
                <a:xfrm>
                  <a:off x="1477" y="1755"/>
                  <a:ext cx="21" cy="14"/>
                </a:xfrm>
                <a:custGeom>
                  <a:avLst/>
                  <a:gdLst>
                    <a:gd name="T0" fmla="*/ 0 w 16"/>
                    <a:gd name="T1" fmla="*/ 17 h 11"/>
                    <a:gd name="T2" fmla="*/ 50 w 16"/>
                    <a:gd name="T3" fmla="*/ 47 h 11"/>
                    <a:gd name="T4" fmla="*/ 84 w 16"/>
                    <a:gd name="T5" fmla="*/ 22 h 11"/>
                    <a:gd name="T6" fmla="*/ 12 w 16"/>
                    <a:gd name="T7" fmla="*/ 17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" h="11">
                      <a:moveTo>
                        <a:pt x="0" y="4"/>
                      </a:moveTo>
                      <a:cubicBezTo>
                        <a:pt x="5" y="5"/>
                        <a:pt x="7" y="8"/>
                        <a:pt x="10" y="11"/>
                      </a:cubicBezTo>
                      <a:cubicBezTo>
                        <a:pt x="12" y="9"/>
                        <a:pt x="14" y="7"/>
                        <a:pt x="16" y="5"/>
                      </a:cubicBezTo>
                      <a:cubicBezTo>
                        <a:pt x="12" y="0"/>
                        <a:pt x="6" y="2"/>
                        <a:pt x="2" y="4"/>
                      </a:cubicBezTo>
                    </a:path>
                  </a:pathLst>
                </a:custGeom>
                <a:solidFill>
                  <a:srgbClr val="B492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76" name="Freeform 421"/>
                <p:cNvSpPr>
                  <a:spLocks/>
                </p:cNvSpPr>
                <p:nvPr/>
              </p:nvSpPr>
              <p:spPr bwMode="auto">
                <a:xfrm>
                  <a:off x="1467" y="1745"/>
                  <a:ext cx="15" cy="11"/>
                </a:xfrm>
                <a:custGeom>
                  <a:avLst/>
                  <a:gdLst>
                    <a:gd name="T0" fmla="*/ 0 w 12"/>
                    <a:gd name="T1" fmla="*/ 21 h 8"/>
                    <a:gd name="T2" fmla="*/ 48 w 12"/>
                    <a:gd name="T3" fmla="*/ 21 h 8"/>
                    <a:gd name="T4" fmla="*/ 10 w 12"/>
                    <a:gd name="T5" fmla="*/ 1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" h="8">
                      <a:moveTo>
                        <a:pt x="0" y="3"/>
                      </a:moveTo>
                      <a:cubicBezTo>
                        <a:pt x="4" y="8"/>
                        <a:pt x="8" y="5"/>
                        <a:pt x="12" y="3"/>
                      </a:cubicBezTo>
                      <a:cubicBezTo>
                        <a:pt x="10" y="0"/>
                        <a:pt x="6" y="0"/>
                        <a:pt x="2" y="1"/>
                      </a:cubicBezTo>
                    </a:path>
                  </a:pathLst>
                </a:custGeom>
                <a:solidFill>
                  <a:srgbClr val="B492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77" name="Freeform 422"/>
                <p:cNvSpPr>
                  <a:spLocks/>
                </p:cNvSpPr>
                <p:nvPr/>
              </p:nvSpPr>
              <p:spPr bwMode="auto">
                <a:xfrm>
                  <a:off x="1492" y="1741"/>
                  <a:ext cx="15" cy="15"/>
                </a:xfrm>
                <a:custGeom>
                  <a:avLst/>
                  <a:gdLst>
                    <a:gd name="T0" fmla="*/ 10 w 12"/>
                    <a:gd name="T1" fmla="*/ 14 h 11"/>
                    <a:gd name="T2" fmla="*/ 48 w 12"/>
                    <a:gd name="T3" fmla="*/ 48 h 11"/>
                    <a:gd name="T4" fmla="*/ 25 w 12"/>
                    <a:gd name="T5" fmla="*/ 14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" h="11">
                      <a:moveTo>
                        <a:pt x="2" y="2"/>
                      </a:moveTo>
                      <a:cubicBezTo>
                        <a:pt x="0" y="11"/>
                        <a:pt x="7" y="8"/>
                        <a:pt x="12" y="7"/>
                      </a:cubicBezTo>
                      <a:cubicBezTo>
                        <a:pt x="12" y="3"/>
                        <a:pt x="8" y="0"/>
                        <a:pt x="6" y="2"/>
                      </a:cubicBezTo>
                    </a:path>
                  </a:pathLst>
                </a:custGeom>
                <a:solidFill>
                  <a:srgbClr val="B492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78" name="Freeform 423"/>
                <p:cNvSpPr>
                  <a:spLocks/>
                </p:cNvSpPr>
                <p:nvPr/>
              </p:nvSpPr>
              <p:spPr bwMode="auto">
                <a:xfrm>
                  <a:off x="1510" y="1721"/>
                  <a:ext cx="27" cy="48"/>
                </a:xfrm>
                <a:custGeom>
                  <a:avLst/>
                  <a:gdLst>
                    <a:gd name="T0" fmla="*/ 13 w 21"/>
                    <a:gd name="T1" fmla="*/ 73 h 36"/>
                    <a:gd name="T2" fmla="*/ 13 w 21"/>
                    <a:gd name="T3" fmla="*/ 64 h 3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1" h="36">
                      <a:moveTo>
                        <a:pt x="3" y="13"/>
                      </a:moveTo>
                      <a:cubicBezTo>
                        <a:pt x="0" y="36"/>
                        <a:pt x="21" y="0"/>
                        <a:pt x="3" y="11"/>
                      </a:cubicBezTo>
                    </a:path>
                  </a:pathLst>
                </a:custGeom>
                <a:solidFill>
                  <a:srgbClr val="B492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79" name="Freeform 424"/>
                <p:cNvSpPr>
                  <a:spLocks/>
                </p:cNvSpPr>
                <p:nvPr/>
              </p:nvSpPr>
              <p:spPr bwMode="auto">
                <a:xfrm>
                  <a:off x="1525" y="1724"/>
                  <a:ext cx="20" cy="16"/>
                </a:xfrm>
                <a:custGeom>
                  <a:avLst/>
                  <a:gdLst>
                    <a:gd name="T0" fmla="*/ 28 w 15"/>
                    <a:gd name="T1" fmla="*/ 0 h 12"/>
                    <a:gd name="T2" fmla="*/ 0 w 15"/>
                    <a:gd name="T3" fmla="*/ 48 h 12"/>
                    <a:gd name="T4" fmla="*/ 28 w 15"/>
                    <a:gd name="T5" fmla="*/ 65 h 12"/>
                    <a:gd name="T6" fmla="*/ 85 w 15"/>
                    <a:gd name="T7" fmla="*/ 37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12">
                      <a:moveTo>
                        <a:pt x="5" y="0"/>
                      </a:moveTo>
                      <a:cubicBezTo>
                        <a:pt x="4" y="3"/>
                        <a:pt x="3" y="6"/>
                        <a:pt x="0" y="8"/>
                      </a:cubicBezTo>
                      <a:cubicBezTo>
                        <a:pt x="2" y="9"/>
                        <a:pt x="3" y="10"/>
                        <a:pt x="5" y="12"/>
                      </a:cubicBezTo>
                      <a:cubicBezTo>
                        <a:pt x="8" y="11"/>
                        <a:pt x="13" y="10"/>
                        <a:pt x="15" y="7"/>
                      </a:cubicBezTo>
                    </a:path>
                  </a:pathLst>
                </a:custGeom>
                <a:solidFill>
                  <a:srgbClr val="B492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80" name="Freeform 425"/>
                <p:cNvSpPr>
                  <a:spLocks/>
                </p:cNvSpPr>
                <p:nvPr/>
              </p:nvSpPr>
              <p:spPr bwMode="auto">
                <a:xfrm>
                  <a:off x="1523" y="1738"/>
                  <a:ext cx="32" cy="26"/>
                </a:xfrm>
                <a:custGeom>
                  <a:avLst/>
                  <a:gdLst>
                    <a:gd name="T0" fmla="*/ 95 w 25"/>
                    <a:gd name="T1" fmla="*/ 0 h 19"/>
                    <a:gd name="T2" fmla="*/ 31 w 25"/>
                    <a:gd name="T3" fmla="*/ 120 h 19"/>
                    <a:gd name="T4" fmla="*/ 88 w 25"/>
                    <a:gd name="T5" fmla="*/ 107 h 19"/>
                    <a:gd name="T6" fmla="*/ 110 w 25"/>
                    <a:gd name="T7" fmla="*/ 26 h 1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9">
                      <a:moveTo>
                        <a:pt x="21" y="0"/>
                      </a:moveTo>
                      <a:cubicBezTo>
                        <a:pt x="18" y="5"/>
                        <a:pt x="0" y="10"/>
                        <a:pt x="7" y="18"/>
                      </a:cubicBezTo>
                      <a:cubicBezTo>
                        <a:pt x="8" y="19"/>
                        <a:pt x="18" y="19"/>
                        <a:pt x="20" y="17"/>
                      </a:cubicBezTo>
                      <a:cubicBezTo>
                        <a:pt x="23" y="14"/>
                        <a:pt x="23" y="8"/>
                        <a:pt x="25" y="4"/>
                      </a:cubicBezTo>
                    </a:path>
                  </a:pathLst>
                </a:custGeom>
                <a:solidFill>
                  <a:srgbClr val="B492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81" name="Freeform 426"/>
                <p:cNvSpPr>
                  <a:spLocks/>
                </p:cNvSpPr>
                <p:nvPr/>
              </p:nvSpPr>
              <p:spPr bwMode="auto">
                <a:xfrm>
                  <a:off x="1503" y="1756"/>
                  <a:ext cx="19" cy="15"/>
                </a:xfrm>
                <a:custGeom>
                  <a:avLst/>
                  <a:gdLst>
                    <a:gd name="T0" fmla="*/ 14 w 14"/>
                    <a:gd name="T1" fmla="*/ 19 h 11"/>
                    <a:gd name="T2" fmla="*/ 0 w 14"/>
                    <a:gd name="T3" fmla="*/ 68 h 11"/>
                    <a:gd name="T4" fmla="*/ 88 w 14"/>
                    <a:gd name="T5" fmla="*/ 37 h 11"/>
                    <a:gd name="T6" fmla="*/ 26 w 14"/>
                    <a:gd name="T7" fmla="*/ 1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" h="11">
                      <a:moveTo>
                        <a:pt x="2" y="3"/>
                      </a:move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4" y="11"/>
                        <a:pt x="14" y="11"/>
                        <a:pt x="14" y="6"/>
                      </a:cubicBezTo>
                      <a:cubicBezTo>
                        <a:pt x="14" y="3"/>
                        <a:pt x="7" y="0"/>
                        <a:pt x="4" y="1"/>
                      </a:cubicBezTo>
                    </a:path>
                  </a:pathLst>
                </a:custGeom>
                <a:solidFill>
                  <a:srgbClr val="B492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82" name="Freeform 427"/>
                <p:cNvSpPr>
                  <a:spLocks/>
                </p:cNvSpPr>
                <p:nvPr/>
              </p:nvSpPr>
              <p:spPr bwMode="auto">
                <a:xfrm>
                  <a:off x="1495" y="1776"/>
                  <a:ext cx="10" cy="7"/>
                </a:xfrm>
                <a:custGeom>
                  <a:avLst/>
                  <a:gdLst>
                    <a:gd name="T0" fmla="*/ 1 w 7"/>
                    <a:gd name="T1" fmla="*/ 0 h 5"/>
                    <a:gd name="T2" fmla="*/ 1 w 7"/>
                    <a:gd name="T3" fmla="*/ 39 h 5"/>
                    <a:gd name="T4" fmla="*/ 19 w 7"/>
                    <a:gd name="T5" fmla="*/ 0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5">
                      <a:moveTo>
                        <a:pt x="1" y="0"/>
                      </a:moveTo>
                      <a:cubicBezTo>
                        <a:pt x="0" y="2"/>
                        <a:pt x="0" y="4"/>
                        <a:pt x="1" y="5"/>
                      </a:cubicBezTo>
                      <a:cubicBezTo>
                        <a:pt x="7" y="5"/>
                        <a:pt x="6" y="0"/>
                        <a:pt x="2" y="0"/>
                      </a:cubicBezTo>
                    </a:path>
                  </a:pathLst>
                </a:custGeom>
                <a:solidFill>
                  <a:srgbClr val="B492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83" name="Freeform 428"/>
                <p:cNvSpPr>
                  <a:spLocks/>
                </p:cNvSpPr>
                <p:nvPr/>
              </p:nvSpPr>
              <p:spPr bwMode="auto">
                <a:xfrm>
                  <a:off x="1498" y="1775"/>
                  <a:ext cx="26" cy="30"/>
                </a:xfrm>
                <a:custGeom>
                  <a:avLst/>
                  <a:gdLst>
                    <a:gd name="T0" fmla="*/ 1 w 20"/>
                    <a:gd name="T1" fmla="*/ 142 h 22"/>
                    <a:gd name="T2" fmla="*/ 1 w 20"/>
                    <a:gd name="T3" fmla="*/ 76 h 22"/>
                    <a:gd name="T4" fmla="*/ 49 w 20"/>
                    <a:gd name="T5" fmla="*/ 35 h 22"/>
                    <a:gd name="T6" fmla="*/ 78 w 20"/>
                    <a:gd name="T7" fmla="*/ 26 h 22"/>
                    <a:gd name="T8" fmla="*/ 96 w 20"/>
                    <a:gd name="T9" fmla="*/ 86 h 22"/>
                    <a:gd name="T10" fmla="*/ 66 w 20"/>
                    <a:gd name="T11" fmla="*/ 117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" h="22">
                      <a:moveTo>
                        <a:pt x="1" y="22"/>
                      </a:moveTo>
                      <a:cubicBezTo>
                        <a:pt x="4" y="18"/>
                        <a:pt x="0" y="15"/>
                        <a:pt x="1" y="12"/>
                      </a:cubicBezTo>
                      <a:cubicBezTo>
                        <a:pt x="2" y="9"/>
                        <a:pt x="8" y="6"/>
                        <a:pt x="10" y="5"/>
                      </a:cubicBezTo>
                      <a:cubicBezTo>
                        <a:pt x="14" y="3"/>
                        <a:pt x="12" y="0"/>
                        <a:pt x="16" y="4"/>
                      </a:cubicBezTo>
                      <a:cubicBezTo>
                        <a:pt x="17" y="6"/>
                        <a:pt x="19" y="11"/>
                        <a:pt x="20" y="13"/>
                      </a:cubicBezTo>
                      <a:cubicBezTo>
                        <a:pt x="17" y="14"/>
                        <a:pt x="15" y="16"/>
                        <a:pt x="14" y="18"/>
                      </a:cubicBezTo>
                    </a:path>
                  </a:pathLst>
                </a:custGeom>
                <a:solidFill>
                  <a:srgbClr val="B492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84" name="Freeform 429"/>
                <p:cNvSpPr>
                  <a:spLocks/>
                </p:cNvSpPr>
                <p:nvPr/>
              </p:nvSpPr>
              <p:spPr bwMode="auto">
                <a:xfrm>
                  <a:off x="1525" y="1771"/>
                  <a:ext cx="12" cy="9"/>
                </a:xfrm>
                <a:custGeom>
                  <a:avLst/>
                  <a:gdLst>
                    <a:gd name="T0" fmla="*/ 49 w 9"/>
                    <a:gd name="T1" fmla="*/ 0 h 7"/>
                    <a:gd name="T2" fmla="*/ 1 w 9"/>
                    <a:gd name="T3" fmla="*/ 10 h 7"/>
                    <a:gd name="T4" fmla="*/ 36 w 9"/>
                    <a:gd name="T5" fmla="*/ 31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7">
                      <a:moveTo>
                        <a:pt x="9" y="0"/>
                      </a:moveTo>
                      <a:cubicBezTo>
                        <a:pt x="6" y="1"/>
                        <a:pt x="3" y="1"/>
                        <a:pt x="1" y="2"/>
                      </a:cubicBezTo>
                      <a:cubicBezTo>
                        <a:pt x="0" y="5"/>
                        <a:pt x="3" y="7"/>
                        <a:pt x="6" y="7"/>
                      </a:cubicBezTo>
                    </a:path>
                  </a:pathLst>
                </a:custGeom>
                <a:solidFill>
                  <a:srgbClr val="B492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85" name="Freeform 430"/>
                <p:cNvSpPr>
                  <a:spLocks/>
                </p:cNvSpPr>
                <p:nvPr/>
              </p:nvSpPr>
              <p:spPr bwMode="auto">
                <a:xfrm>
                  <a:off x="1378" y="1790"/>
                  <a:ext cx="4" cy="29"/>
                </a:xfrm>
                <a:custGeom>
                  <a:avLst/>
                  <a:gdLst>
                    <a:gd name="T0" fmla="*/ 12 w 3"/>
                    <a:gd name="T1" fmla="*/ 0 h 22"/>
                    <a:gd name="T2" fmla="*/ 16 w 3"/>
                    <a:gd name="T3" fmla="*/ 115 h 2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" h="22">
                      <a:moveTo>
                        <a:pt x="2" y="0"/>
                      </a:moveTo>
                      <a:cubicBezTo>
                        <a:pt x="2" y="7"/>
                        <a:pt x="0" y="15"/>
                        <a:pt x="3" y="22"/>
                      </a:cubicBezTo>
                    </a:path>
                  </a:pathLst>
                </a:custGeom>
                <a:noFill/>
                <a:ln w="7938" cap="flat">
                  <a:solidFill>
                    <a:srgbClr val="B49299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86" name="Freeform 431"/>
                <p:cNvSpPr>
                  <a:spLocks noEditPoints="1"/>
                </p:cNvSpPr>
                <p:nvPr/>
              </p:nvSpPr>
              <p:spPr bwMode="auto">
                <a:xfrm>
                  <a:off x="1247" y="1819"/>
                  <a:ext cx="388" cy="401"/>
                </a:xfrm>
                <a:custGeom>
                  <a:avLst/>
                  <a:gdLst>
                    <a:gd name="T0" fmla="*/ 393 w 298"/>
                    <a:gd name="T1" fmla="*/ 599 h 297"/>
                    <a:gd name="T2" fmla="*/ 16 w 298"/>
                    <a:gd name="T3" fmla="*/ 1233 h 297"/>
                    <a:gd name="T4" fmla="*/ 312 w 298"/>
                    <a:gd name="T5" fmla="*/ 1730 h 297"/>
                    <a:gd name="T6" fmla="*/ 448 w 298"/>
                    <a:gd name="T7" fmla="*/ 1005 h 297"/>
                    <a:gd name="T8" fmla="*/ 473 w 298"/>
                    <a:gd name="T9" fmla="*/ 921 h 297"/>
                    <a:gd name="T10" fmla="*/ 753 w 298"/>
                    <a:gd name="T11" fmla="*/ 473 h 297"/>
                    <a:gd name="T12" fmla="*/ 980 w 298"/>
                    <a:gd name="T13" fmla="*/ 933 h 297"/>
                    <a:gd name="T14" fmla="*/ 1102 w 298"/>
                    <a:gd name="T15" fmla="*/ 1489 h 297"/>
                    <a:gd name="T16" fmla="*/ 1336 w 298"/>
                    <a:gd name="T17" fmla="*/ 1272 h 297"/>
                    <a:gd name="T18" fmla="*/ 1437 w 298"/>
                    <a:gd name="T19" fmla="*/ 795 h 297"/>
                    <a:gd name="T20" fmla="*/ 1402 w 298"/>
                    <a:gd name="T21" fmla="*/ 548 h 297"/>
                    <a:gd name="T22" fmla="*/ 944 w 298"/>
                    <a:gd name="T23" fmla="*/ 396 h 297"/>
                    <a:gd name="T24" fmla="*/ 1095 w 298"/>
                    <a:gd name="T25" fmla="*/ 170 h 297"/>
                    <a:gd name="T26" fmla="*/ 1155 w 298"/>
                    <a:gd name="T27" fmla="*/ 120 h 297"/>
                    <a:gd name="T28" fmla="*/ 1254 w 298"/>
                    <a:gd name="T29" fmla="*/ 0 h 297"/>
                    <a:gd name="T30" fmla="*/ 1068 w 298"/>
                    <a:gd name="T31" fmla="*/ 142 h 297"/>
                    <a:gd name="T32" fmla="*/ 658 w 298"/>
                    <a:gd name="T33" fmla="*/ 266 h 297"/>
                    <a:gd name="T34" fmla="*/ 66 w 298"/>
                    <a:gd name="T35" fmla="*/ 1331 h 297"/>
                    <a:gd name="T36" fmla="*/ 212 w 298"/>
                    <a:gd name="T37" fmla="*/ 990 h 297"/>
                    <a:gd name="T38" fmla="*/ 247 w 298"/>
                    <a:gd name="T39" fmla="*/ 1331 h 297"/>
                    <a:gd name="T40" fmla="*/ 210 w 298"/>
                    <a:gd name="T41" fmla="*/ 1449 h 297"/>
                    <a:gd name="T42" fmla="*/ 270 w 298"/>
                    <a:gd name="T43" fmla="*/ 1681 h 297"/>
                    <a:gd name="T44" fmla="*/ 108 w 298"/>
                    <a:gd name="T45" fmla="*/ 1597 h 297"/>
                    <a:gd name="T46" fmla="*/ 359 w 298"/>
                    <a:gd name="T47" fmla="*/ 1364 h 297"/>
                    <a:gd name="T48" fmla="*/ 286 w 298"/>
                    <a:gd name="T49" fmla="*/ 1347 h 297"/>
                    <a:gd name="T50" fmla="*/ 385 w 298"/>
                    <a:gd name="T51" fmla="*/ 1165 h 297"/>
                    <a:gd name="T52" fmla="*/ 302 w 298"/>
                    <a:gd name="T53" fmla="*/ 1364 h 297"/>
                    <a:gd name="T54" fmla="*/ 419 w 298"/>
                    <a:gd name="T55" fmla="*/ 899 h 297"/>
                    <a:gd name="T56" fmla="*/ 371 w 298"/>
                    <a:gd name="T57" fmla="*/ 1041 h 297"/>
                    <a:gd name="T58" fmla="*/ 246 w 298"/>
                    <a:gd name="T59" fmla="*/ 957 h 297"/>
                    <a:gd name="T60" fmla="*/ 341 w 298"/>
                    <a:gd name="T61" fmla="*/ 759 h 297"/>
                    <a:gd name="T62" fmla="*/ 505 w 298"/>
                    <a:gd name="T63" fmla="*/ 599 h 297"/>
                    <a:gd name="T64" fmla="*/ 904 w 298"/>
                    <a:gd name="T65" fmla="*/ 478 h 297"/>
                    <a:gd name="T66" fmla="*/ 1247 w 298"/>
                    <a:gd name="T67" fmla="*/ 535 h 297"/>
                    <a:gd name="T68" fmla="*/ 1374 w 298"/>
                    <a:gd name="T69" fmla="*/ 779 h 297"/>
                    <a:gd name="T70" fmla="*/ 1065 w 298"/>
                    <a:gd name="T71" fmla="*/ 807 h 297"/>
                    <a:gd name="T72" fmla="*/ 1141 w 298"/>
                    <a:gd name="T73" fmla="*/ 1449 h 297"/>
                    <a:gd name="T74" fmla="*/ 1168 w 298"/>
                    <a:gd name="T75" fmla="*/ 1272 h 297"/>
                    <a:gd name="T76" fmla="*/ 1276 w 298"/>
                    <a:gd name="T77" fmla="*/ 1260 h 297"/>
                    <a:gd name="T78" fmla="*/ 1228 w 298"/>
                    <a:gd name="T79" fmla="*/ 1245 h 297"/>
                    <a:gd name="T80" fmla="*/ 1276 w 298"/>
                    <a:gd name="T81" fmla="*/ 1260 h 297"/>
                    <a:gd name="T82" fmla="*/ 1276 w 298"/>
                    <a:gd name="T83" fmla="*/ 1196 h 297"/>
                    <a:gd name="T84" fmla="*/ 1161 w 298"/>
                    <a:gd name="T85" fmla="*/ 1217 h 297"/>
                    <a:gd name="T86" fmla="*/ 1057 w 298"/>
                    <a:gd name="T87" fmla="*/ 1280 h 297"/>
                    <a:gd name="T88" fmla="*/ 1038 w 298"/>
                    <a:gd name="T89" fmla="*/ 1052 h 297"/>
                    <a:gd name="T90" fmla="*/ 1267 w 298"/>
                    <a:gd name="T91" fmla="*/ 1017 h 297"/>
                    <a:gd name="T92" fmla="*/ 1376 w 298"/>
                    <a:gd name="T93" fmla="*/ 975 h 297"/>
                    <a:gd name="T94" fmla="*/ 1112 w 298"/>
                    <a:gd name="T95" fmla="*/ 969 h 297"/>
                    <a:gd name="T96" fmla="*/ 1038 w 298"/>
                    <a:gd name="T97" fmla="*/ 884 h 297"/>
                    <a:gd name="T98" fmla="*/ 1387 w 298"/>
                    <a:gd name="T99" fmla="*/ 884 h 29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298" h="297">
                      <a:moveTo>
                        <a:pt x="107" y="54"/>
                      </a:moveTo>
                      <a:cubicBezTo>
                        <a:pt x="109" y="61"/>
                        <a:pt x="108" y="67"/>
                        <a:pt x="106" y="71"/>
                      </a:cubicBezTo>
                      <a:cubicBezTo>
                        <a:pt x="102" y="81"/>
                        <a:pt x="91" y="90"/>
                        <a:pt x="81" y="99"/>
                      </a:cubicBezTo>
                      <a:cubicBezTo>
                        <a:pt x="73" y="105"/>
                        <a:pt x="66" y="111"/>
                        <a:pt x="60" y="117"/>
                      </a:cubicBezTo>
                      <a:cubicBezTo>
                        <a:pt x="49" y="130"/>
                        <a:pt x="49" y="130"/>
                        <a:pt x="49" y="130"/>
                      </a:cubicBezTo>
                      <a:cubicBezTo>
                        <a:pt x="30" y="152"/>
                        <a:pt x="9" y="176"/>
                        <a:pt x="3" y="204"/>
                      </a:cubicBezTo>
                      <a:cubicBezTo>
                        <a:pt x="0" y="221"/>
                        <a:pt x="3" y="262"/>
                        <a:pt x="19" y="283"/>
                      </a:cubicBezTo>
                      <a:cubicBezTo>
                        <a:pt x="25" y="291"/>
                        <a:pt x="32" y="296"/>
                        <a:pt x="41" y="296"/>
                      </a:cubicBezTo>
                      <a:cubicBezTo>
                        <a:pt x="49" y="297"/>
                        <a:pt x="57" y="294"/>
                        <a:pt x="64" y="286"/>
                      </a:cubicBezTo>
                      <a:cubicBezTo>
                        <a:pt x="84" y="266"/>
                        <a:pt x="94" y="217"/>
                        <a:pt x="92" y="199"/>
                      </a:cubicBezTo>
                      <a:cubicBezTo>
                        <a:pt x="91" y="191"/>
                        <a:pt x="91" y="191"/>
                        <a:pt x="91" y="191"/>
                      </a:cubicBezTo>
                      <a:cubicBezTo>
                        <a:pt x="90" y="181"/>
                        <a:pt x="89" y="175"/>
                        <a:pt x="92" y="166"/>
                      </a:cubicBezTo>
                      <a:cubicBezTo>
                        <a:pt x="93" y="165"/>
                        <a:pt x="93" y="164"/>
                        <a:pt x="93" y="164"/>
                      </a:cubicBezTo>
                      <a:cubicBezTo>
                        <a:pt x="93" y="164"/>
                        <a:pt x="93" y="164"/>
                        <a:pt x="93" y="164"/>
                      </a:cubicBezTo>
                      <a:cubicBezTo>
                        <a:pt x="94" y="161"/>
                        <a:pt x="97" y="152"/>
                        <a:pt x="97" y="152"/>
                      </a:cubicBezTo>
                      <a:cubicBezTo>
                        <a:pt x="101" y="142"/>
                        <a:pt x="105" y="132"/>
                        <a:pt x="108" y="121"/>
                      </a:cubicBezTo>
                      <a:cubicBezTo>
                        <a:pt x="113" y="105"/>
                        <a:pt x="120" y="91"/>
                        <a:pt x="128" y="81"/>
                      </a:cubicBezTo>
                      <a:cubicBezTo>
                        <a:pt x="135" y="72"/>
                        <a:pt x="140" y="73"/>
                        <a:pt x="154" y="78"/>
                      </a:cubicBezTo>
                      <a:cubicBezTo>
                        <a:pt x="159" y="79"/>
                        <a:pt x="159" y="79"/>
                        <a:pt x="159" y="79"/>
                      </a:cubicBezTo>
                      <a:cubicBezTo>
                        <a:pt x="180" y="85"/>
                        <a:pt x="188" y="97"/>
                        <a:pt x="196" y="117"/>
                      </a:cubicBezTo>
                      <a:cubicBezTo>
                        <a:pt x="201" y="129"/>
                        <a:pt x="201" y="141"/>
                        <a:pt x="201" y="154"/>
                      </a:cubicBezTo>
                      <a:cubicBezTo>
                        <a:pt x="201" y="164"/>
                        <a:pt x="200" y="174"/>
                        <a:pt x="202" y="185"/>
                      </a:cubicBezTo>
                      <a:cubicBezTo>
                        <a:pt x="203" y="189"/>
                        <a:pt x="204" y="195"/>
                        <a:pt x="204" y="201"/>
                      </a:cubicBezTo>
                      <a:cubicBezTo>
                        <a:pt x="205" y="218"/>
                        <a:pt x="209" y="235"/>
                        <a:pt x="226" y="246"/>
                      </a:cubicBezTo>
                      <a:cubicBezTo>
                        <a:pt x="238" y="254"/>
                        <a:pt x="248" y="258"/>
                        <a:pt x="261" y="248"/>
                      </a:cubicBezTo>
                      <a:cubicBezTo>
                        <a:pt x="273" y="239"/>
                        <a:pt x="273" y="230"/>
                        <a:pt x="273" y="220"/>
                      </a:cubicBezTo>
                      <a:cubicBezTo>
                        <a:pt x="274" y="210"/>
                        <a:pt x="274" y="210"/>
                        <a:pt x="274" y="210"/>
                      </a:cubicBezTo>
                      <a:cubicBezTo>
                        <a:pt x="275" y="199"/>
                        <a:pt x="278" y="194"/>
                        <a:pt x="284" y="185"/>
                      </a:cubicBezTo>
                      <a:cubicBezTo>
                        <a:pt x="287" y="182"/>
                        <a:pt x="287" y="182"/>
                        <a:pt x="287" y="182"/>
                      </a:cubicBezTo>
                      <a:cubicBezTo>
                        <a:pt x="298" y="165"/>
                        <a:pt x="296" y="148"/>
                        <a:pt x="295" y="131"/>
                      </a:cubicBezTo>
                      <a:cubicBezTo>
                        <a:pt x="294" y="127"/>
                        <a:pt x="294" y="127"/>
                        <a:pt x="294" y="127"/>
                      </a:cubicBezTo>
                      <a:cubicBezTo>
                        <a:pt x="294" y="118"/>
                        <a:pt x="294" y="118"/>
                        <a:pt x="294" y="118"/>
                      </a:cubicBezTo>
                      <a:cubicBezTo>
                        <a:pt x="294" y="109"/>
                        <a:pt x="294" y="99"/>
                        <a:pt x="288" y="90"/>
                      </a:cubicBezTo>
                      <a:cubicBezTo>
                        <a:pt x="280" y="80"/>
                        <a:pt x="268" y="78"/>
                        <a:pt x="258" y="76"/>
                      </a:cubicBezTo>
                      <a:cubicBezTo>
                        <a:pt x="249" y="75"/>
                        <a:pt x="249" y="75"/>
                        <a:pt x="249" y="75"/>
                      </a:cubicBezTo>
                      <a:cubicBezTo>
                        <a:pt x="231" y="71"/>
                        <a:pt x="213" y="68"/>
                        <a:pt x="194" y="65"/>
                      </a:cubicBezTo>
                      <a:cubicBezTo>
                        <a:pt x="192" y="65"/>
                        <a:pt x="191" y="62"/>
                        <a:pt x="193" y="60"/>
                      </a:cubicBezTo>
                      <a:cubicBezTo>
                        <a:pt x="202" y="54"/>
                        <a:pt x="210" y="45"/>
                        <a:pt x="218" y="36"/>
                      </a:cubicBezTo>
                      <a:cubicBezTo>
                        <a:pt x="220" y="33"/>
                        <a:pt x="222" y="30"/>
                        <a:pt x="225" y="28"/>
                      </a:cubicBezTo>
                      <a:cubicBezTo>
                        <a:pt x="229" y="24"/>
                        <a:pt x="239" y="24"/>
                        <a:pt x="245" y="28"/>
                      </a:cubicBezTo>
                      <a:cubicBezTo>
                        <a:pt x="249" y="25"/>
                        <a:pt x="249" y="25"/>
                        <a:pt x="249" y="25"/>
                      </a:cubicBezTo>
                      <a:cubicBezTo>
                        <a:pt x="245" y="22"/>
                        <a:pt x="241" y="21"/>
                        <a:pt x="237" y="20"/>
                      </a:cubicBezTo>
                      <a:cubicBezTo>
                        <a:pt x="236" y="20"/>
                        <a:pt x="236" y="17"/>
                        <a:pt x="237" y="16"/>
                      </a:cubicBezTo>
                      <a:cubicBezTo>
                        <a:pt x="244" y="10"/>
                        <a:pt x="251" y="6"/>
                        <a:pt x="258" y="5"/>
                      </a:cubicBezTo>
                      <a:cubicBezTo>
                        <a:pt x="257" y="0"/>
                        <a:pt x="257" y="0"/>
                        <a:pt x="257" y="0"/>
                      </a:cubicBezTo>
                      <a:cubicBezTo>
                        <a:pt x="243" y="2"/>
                        <a:pt x="231" y="12"/>
                        <a:pt x="220" y="24"/>
                      </a:cubicBezTo>
                      <a:cubicBezTo>
                        <a:pt x="220" y="24"/>
                        <a:pt x="220" y="24"/>
                        <a:pt x="220" y="24"/>
                      </a:cubicBezTo>
                      <a:cubicBezTo>
                        <a:pt x="220" y="24"/>
                        <a:pt x="220" y="24"/>
                        <a:pt x="220" y="24"/>
                      </a:cubicBezTo>
                      <a:cubicBezTo>
                        <a:pt x="217" y="27"/>
                        <a:pt x="214" y="31"/>
                        <a:pt x="211" y="34"/>
                      </a:cubicBezTo>
                      <a:cubicBezTo>
                        <a:pt x="198" y="49"/>
                        <a:pt x="186" y="59"/>
                        <a:pt x="172" y="61"/>
                      </a:cubicBezTo>
                      <a:cubicBezTo>
                        <a:pt x="159" y="62"/>
                        <a:pt x="146" y="54"/>
                        <a:pt x="135" y="44"/>
                      </a:cubicBezTo>
                      <a:moveTo>
                        <a:pt x="24" y="248"/>
                      </a:moveTo>
                      <a:cubicBezTo>
                        <a:pt x="19" y="250"/>
                        <a:pt x="17" y="245"/>
                        <a:pt x="16" y="243"/>
                      </a:cubicBezTo>
                      <a:cubicBezTo>
                        <a:pt x="15" y="235"/>
                        <a:pt x="14" y="227"/>
                        <a:pt x="14" y="220"/>
                      </a:cubicBezTo>
                      <a:cubicBezTo>
                        <a:pt x="14" y="215"/>
                        <a:pt x="15" y="210"/>
                        <a:pt x="15" y="206"/>
                      </a:cubicBezTo>
                      <a:cubicBezTo>
                        <a:pt x="18" y="192"/>
                        <a:pt x="26" y="178"/>
                        <a:pt x="36" y="165"/>
                      </a:cubicBezTo>
                      <a:cubicBezTo>
                        <a:pt x="37" y="163"/>
                        <a:pt x="43" y="162"/>
                        <a:pt x="44" y="164"/>
                      </a:cubicBezTo>
                      <a:cubicBezTo>
                        <a:pt x="49" y="169"/>
                        <a:pt x="56" y="175"/>
                        <a:pt x="62" y="178"/>
                      </a:cubicBezTo>
                      <a:cubicBezTo>
                        <a:pt x="64" y="179"/>
                        <a:pt x="64" y="183"/>
                        <a:pt x="63" y="184"/>
                      </a:cubicBezTo>
                      <a:cubicBezTo>
                        <a:pt x="57" y="194"/>
                        <a:pt x="54" y="208"/>
                        <a:pt x="51" y="220"/>
                      </a:cubicBezTo>
                      <a:cubicBezTo>
                        <a:pt x="47" y="236"/>
                        <a:pt x="47" y="236"/>
                        <a:pt x="47" y="236"/>
                      </a:cubicBezTo>
                      <a:cubicBezTo>
                        <a:pt x="48" y="236"/>
                        <a:pt x="48" y="236"/>
                        <a:pt x="48" y="236"/>
                      </a:cubicBezTo>
                      <a:cubicBezTo>
                        <a:pt x="46" y="237"/>
                        <a:pt x="45" y="238"/>
                        <a:pt x="43" y="239"/>
                      </a:cubicBezTo>
                      <a:cubicBezTo>
                        <a:pt x="36" y="243"/>
                        <a:pt x="30" y="246"/>
                        <a:pt x="24" y="248"/>
                      </a:cubicBezTo>
                      <a:close/>
                      <a:moveTo>
                        <a:pt x="78" y="227"/>
                      </a:moveTo>
                      <a:cubicBezTo>
                        <a:pt x="74" y="246"/>
                        <a:pt x="65" y="267"/>
                        <a:pt x="55" y="278"/>
                      </a:cubicBezTo>
                      <a:cubicBezTo>
                        <a:pt x="51" y="283"/>
                        <a:pt x="46" y="285"/>
                        <a:pt x="42" y="284"/>
                      </a:cubicBezTo>
                      <a:cubicBezTo>
                        <a:pt x="37" y="284"/>
                        <a:pt x="32" y="281"/>
                        <a:pt x="28" y="276"/>
                      </a:cubicBezTo>
                      <a:cubicBezTo>
                        <a:pt x="26" y="273"/>
                        <a:pt x="24" y="269"/>
                        <a:pt x="22" y="264"/>
                      </a:cubicBezTo>
                      <a:cubicBezTo>
                        <a:pt x="21" y="262"/>
                        <a:pt x="24" y="257"/>
                        <a:pt x="26" y="256"/>
                      </a:cubicBezTo>
                      <a:cubicBezTo>
                        <a:pt x="34" y="253"/>
                        <a:pt x="42" y="249"/>
                        <a:pt x="48" y="245"/>
                      </a:cubicBezTo>
                      <a:cubicBezTo>
                        <a:pt x="57" y="240"/>
                        <a:pt x="66" y="232"/>
                        <a:pt x="74" y="225"/>
                      </a:cubicBezTo>
                      <a:cubicBezTo>
                        <a:pt x="76" y="223"/>
                        <a:pt x="78" y="224"/>
                        <a:pt x="78" y="227"/>
                      </a:cubicBezTo>
                      <a:close/>
                      <a:moveTo>
                        <a:pt x="62" y="225"/>
                      </a:moveTo>
                      <a:cubicBezTo>
                        <a:pt x="61" y="226"/>
                        <a:pt x="59" y="222"/>
                        <a:pt x="59" y="222"/>
                      </a:cubicBezTo>
                      <a:cubicBezTo>
                        <a:pt x="62" y="209"/>
                        <a:pt x="66" y="193"/>
                        <a:pt x="73" y="185"/>
                      </a:cubicBezTo>
                      <a:cubicBezTo>
                        <a:pt x="74" y="183"/>
                        <a:pt x="78" y="184"/>
                        <a:pt x="78" y="186"/>
                      </a:cubicBezTo>
                      <a:cubicBezTo>
                        <a:pt x="79" y="188"/>
                        <a:pt x="79" y="190"/>
                        <a:pt x="79" y="192"/>
                      </a:cubicBezTo>
                      <a:cubicBezTo>
                        <a:pt x="80" y="201"/>
                        <a:pt x="80" y="201"/>
                        <a:pt x="80" y="201"/>
                      </a:cubicBezTo>
                      <a:cubicBezTo>
                        <a:pt x="81" y="201"/>
                        <a:pt x="81" y="202"/>
                        <a:pt x="81" y="203"/>
                      </a:cubicBezTo>
                      <a:cubicBezTo>
                        <a:pt x="77" y="210"/>
                        <a:pt x="71" y="217"/>
                        <a:pt x="62" y="225"/>
                      </a:cubicBezTo>
                      <a:close/>
                      <a:moveTo>
                        <a:pt x="104" y="99"/>
                      </a:moveTo>
                      <a:cubicBezTo>
                        <a:pt x="101" y="105"/>
                        <a:pt x="99" y="111"/>
                        <a:pt x="97" y="118"/>
                      </a:cubicBezTo>
                      <a:cubicBezTo>
                        <a:pt x="94" y="128"/>
                        <a:pt x="90" y="137"/>
                        <a:pt x="86" y="148"/>
                      </a:cubicBezTo>
                      <a:cubicBezTo>
                        <a:pt x="81" y="160"/>
                        <a:pt x="81" y="160"/>
                        <a:pt x="81" y="160"/>
                      </a:cubicBezTo>
                      <a:cubicBezTo>
                        <a:pt x="80" y="164"/>
                        <a:pt x="79" y="167"/>
                        <a:pt x="79" y="169"/>
                      </a:cubicBezTo>
                      <a:cubicBezTo>
                        <a:pt x="78" y="170"/>
                        <a:pt x="77" y="171"/>
                        <a:pt x="76" y="172"/>
                      </a:cubicBezTo>
                      <a:cubicBezTo>
                        <a:pt x="76" y="171"/>
                        <a:pt x="76" y="171"/>
                        <a:pt x="76" y="171"/>
                      </a:cubicBezTo>
                      <a:cubicBezTo>
                        <a:pt x="75" y="172"/>
                        <a:pt x="74" y="173"/>
                        <a:pt x="71" y="173"/>
                      </a:cubicBezTo>
                      <a:cubicBezTo>
                        <a:pt x="64" y="171"/>
                        <a:pt x="56" y="164"/>
                        <a:pt x="50" y="158"/>
                      </a:cubicBezTo>
                      <a:cubicBezTo>
                        <a:pt x="46" y="154"/>
                        <a:pt x="49" y="149"/>
                        <a:pt x="50" y="147"/>
                      </a:cubicBezTo>
                      <a:cubicBezTo>
                        <a:pt x="53" y="144"/>
                        <a:pt x="56" y="141"/>
                        <a:pt x="58" y="138"/>
                      </a:cubicBezTo>
                      <a:cubicBezTo>
                        <a:pt x="70" y="125"/>
                        <a:pt x="70" y="125"/>
                        <a:pt x="70" y="125"/>
                      </a:cubicBezTo>
                      <a:cubicBezTo>
                        <a:pt x="74" y="119"/>
                        <a:pt x="81" y="114"/>
                        <a:pt x="88" y="108"/>
                      </a:cubicBezTo>
                      <a:cubicBezTo>
                        <a:pt x="93" y="104"/>
                        <a:pt x="97" y="100"/>
                        <a:pt x="102" y="96"/>
                      </a:cubicBezTo>
                      <a:cubicBezTo>
                        <a:pt x="104" y="94"/>
                        <a:pt x="105" y="95"/>
                        <a:pt x="104" y="99"/>
                      </a:cubicBezTo>
                      <a:close/>
                      <a:moveTo>
                        <a:pt x="210" y="120"/>
                      </a:moveTo>
                      <a:cubicBezTo>
                        <a:pt x="209" y="118"/>
                        <a:pt x="208" y="115"/>
                        <a:pt x="207" y="112"/>
                      </a:cubicBezTo>
                      <a:cubicBezTo>
                        <a:pt x="201" y="98"/>
                        <a:pt x="195" y="87"/>
                        <a:pt x="185" y="79"/>
                      </a:cubicBezTo>
                      <a:cubicBezTo>
                        <a:pt x="183" y="78"/>
                        <a:pt x="186" y="76"/>
                        <a:pt x="188" y="76"/>
                      </a:cubicBezTo>
                      <a:cubicBezTo>
                        <a:pt x="208" y="79"/>
                        <a:pt x="228" y="82"/>
                        <a:pt x="247" y="87"/>
                      </a:cubicBezTo>
                      <a:cubicBezTo>
                        <a:pt x="256" y="88"/>
                        <a:pt x="256" y="88"/>
                        <a:pt x="256" y="88"/>
                      </a:cubicBezTo>
                      <a:cubicBezTo>
                        <a:pt x="265" y="90"/>
                        <a:pt x="273" y="91"/>
                        <a:pt x="278" y="98"/>
                      </a:cubicBezTo>
                      <a:cubicBezTo>
                        <a:pt x="282" y="103"/>
                        <a:pt x="282" y="110"/>
                        <a:pt x="282" y="118"/>
                      </a:cubicBezTo>
                      <a:cubicBezTo>
                        <a:pt x="282" y="128"/>
                        <a:pt x="282" y="128"/>
                        <a:pt x="282" y="128"/>
                      </a:cubicBezTo>
                      <a:cubicBezTo>
                        <a:pt x="282" y="128"/>
                        <a:pt x="282" y="134"/>
                        <a:pt x="277" y="132"/>
                      </a:cubicBezTo>
                      <a:cubicBezTo>
                        <a:pt x="267" y="129"/>
                        <a:pt x="256" y="131"/>
                        <a:pt x="246" y="132"/>
                      </a:cubicBezTo>
                      <a:cubicBezTo>
                        <a:pt x="235" y="134"/>
                        <a:pt x="226" y="135"/>
                        <a:pt x="218" y="133"/>
                      </a:cubicBezTo>
                      <a:cubicBezTo>
                        <a:pt x="216" y="132"/>
                        <a:pt x="211" y="123"/>
                        <a:pt x="210" y="120"/>
                      </a:cubicBezTo>
                      <a:close/>
                      <a:moveTo>
                        <a:pt x="254" y="239"/>
                      </a:moveTo>
                      <a:cubicBezTo>
                        <a:pt x="245" y="245"/>
                        <a:pt x="242" y="245"/>
                        <a:pt x="234" y="239"/>
                      </a:cubicBezTo>
                      <a:cubicBezTo>
                        <a:pt x="226" y="233"/>
                        <a:pt x="223" y="224"/>
                        <a:pt x="224" y="223"/>
                      </a:cubicBezTo>
                      <a:cubicBezTo>
                        <a:pt x="226" y="221"/>
                        <a:pt x="228" y="220"/>
                        <a:pt x="230" y="218"/>
                      </a:cubicBezTo>
                      <a:cubicBezTo>
                        <a:pt x="233" y="215"/>
                        <a:pt x="236" y="212"/>
                        <a:pt x="240" y="210"/>
                      </a:cubicBezTo>
                      <a:cubicBezTo>
                        <a:pt x="249" y="211"/>
                        <a:pt x="255" y="218"/>
                        <a:pt x="259" y="233"/>
                      </a:cubicBezTo>
                      <a:cubicBezTo>
                        <a:pt x="258" y="235"/>
                        <a:pt x="257" y="237"/>
                        <a:pt x="254" y="239"/>
                      </a:cubicBezTo>
                      <a:close/>
                      <a:moveTo>
                        <a:pt x="262" y="208"/>
                      </a:moveTo>
                      <a:cubicBezTo>
                        <a:pt x="262" y="208"/>
                        <a:pt x="262" y="211"/>
                        <a:pt x="261" y="213"/>
                      </a:cubicBezTo>
                      <a:cubicBezTo>
                        <a:pt x="261" y="215"/>
                        <a:pt x="260" y="215"/>
                        <a:pt x="259" y="214"/>
                      </a:cubicBezTo>
                      <a:cubicBezTo>
                        <a:pt x="257" y="211"/>
                        <a:pt x="255" y="208"/>
                        <a:pt x="252" y="206"/>
                      </a:cubicBezTo>
                      <a:cubicBezTo>
                        <a:pt x="255" y="206"/>
                        <a:pt x="259" y="206"/>
                        <a:pt x="262" y="206"/>
                      </a:cubicBezTo>
                      <a:cubicBezTo>
                        <a:pt x="262" y="206"/>
                        <a:pt x="262" y="206"/>
                        <a:pt x="262" y="206"/>
                      </a:cubicBezTo>
                      <a:cubicBezTo>
                        <a:pt x="262" y="207"/>
                        <a:pt x="262" y="208"/>
                        <a:pt x="262" y="208"/>
                      </a:cubicBezTo>
                      <a:close/>
                      <a:moveTo>
                        <a:pt x="275" y="178"/>
                      </a:moveTo>
                      <a:cubicBezTo>
                        <a:pt x="270" y="185"/>
                        <a:pt x="266" y="190"/>
                        <a:pt x="264" y="198"/>
                      </a:cubicBezTo>
                      <a:cubicBezTo>
                        <a:pt x="262" y="198"/>
                        <a:pt x="262" y="198"/>
                        <a:pt x="262" y="198"/>
                      </a:cubicBezTo>
                      <a:cubicBezTo>
                        <a:pt x="256" y="198"/>
                        <a:pt x="249" y="198"/>
                        <a:pt x="243" y="200"/>
                      </a:cubicBezTo>
                      <a:cubicBezTo>
                        <a:pt x="241" y="200"/>
                        <a:pt x="240" y="201"/>
                        <a:pt x="239" y="201"/>
                      </a:cubicBezTo>
                      <a:cubicBezTo>
                        <a:pt x="239" y="201"/>
                        <a:pt x="238" y="201"/>
                        <a:pt x="238" y="201"/>
                      </a:cubicBezTo>
                      <a:cubicBezTo>
                        <a:pt x="238" y="202"/>
                        <a:pt x="238" y="202"/>
                        <a:pt x="238" y="202"/>
                      </a:cubicBezTo>
                      <a:cubicBezTo>
                        <a:pt x="232" y="205"/>
                        <a:pt x="228" y="208"/>
                        <a:pt x="224" y="212"/>
                      </a:cubicBezTo>
                      <a:cubicBezTo>
                        <a:pt x="222" y="214"/>
                        <a:pt x="217" y="213"/>
                        <a:pt x="217" y="211"/>
                      </a:cubicBezTo>
                      <a:cubicBezTo>
                        <a:pt x="216" y="207"/>
                        <a:pt x="216" y="204"/>
                        <a:pt x="216" y="200"/>
                      </a:cubicBezTo>
                      <a:cubicBezTo>
                        <a:pt x="216" y="194"/>
                        <a:pt x="215" y="188"/>
                        <a:pt x="214" y="182"/>
                      </a:cubicBezTo>
                      <a:cubicBezTo>
                        <a:pt x="214" y="179"/>
                        <a:pt x="213" y="176"/>
                        <a:pt x="213" y="173"/>
                      </a:cubicBezTo>
                      <a:cubicBezTo>
                        <a:pt x="213" y="168"/>
                        <a:pt x="217" y="168"/>
                        <a:pt x="217" y="168"/>
                      </a:cubicBezTo>
                      <a:cubicBezTo>
                        <a:pt x="229" y="168"/>
                        <a:pt x="229" y="168"/>
                        <a:pt x="229" y="168"/>
                      </a:cubicBezTo>
                      <a:cubicBezTo>
                        <a:pt x="239" y="168"/>
                        <a:pt x="250" y="167"/>
                        <a:pt x="260" y="168"/>
                      </a:cubicBezTo>
                      <a:cubicBezTo>
                        <a:pt x="265" y="168"/>
                        <a:pt x="269" y="169"/>
                        <a:pt x="272" y="171"/>
                      </a:cubicBezTo>
                      <a:cubicBezTo>
                        <a:pt x="274" y="171"/>
                        <a:pt x="275" y="178"/>
                        <a:pt x="275" y="178"/>
                      </a:cubicBezTo>
                      <a:close/>
                      <a:moveTo>
                        <a:pt x="283" y="161"/>
                      </a:moveTo>
                      <a:cubicBezTo>
                        <a:pt x="282" y="163"/>
                        <a:pt x="277" y="165"/>
                        <a:pt x="276" y="164"/>
                      </a:cubicBezTo>
                      <a:cubicBezTo>
                        <a:pt x="272" y="162"/>
                        <a:pt x="267" y="160"/>
                        <a:pt x="260" y="160"/>
                      </a:cubicBezTo>
                      <a:cubicBezTo>
                        <a:pt x="250" y="159"/>
                        <a:pt x="239" y="160"/>
                        <a:pt x="228" y="160"/>
                      </a:cubicBezTo>
                      <a:cubicBezTo>
                        <a:pt x="217" y="160"/>
                        <a:pt x="217" y="160"/>
                        <a:pt x="217" y="160"/>
                      </a:cubicBezTo>
                      <a:cubicBezTo>
                        <a:pt x="217" y="160"/>
                        <a:pt x="213" y="159"/>
                        <a:pt x="213" y="155"/>
                      </a:cubicBezTo>
                      <a:cubicBezTo>
                        <a:pt x="213" y="152"/>
                        <a:pt x="213" y="149"/>
                        <a:pt x="213" y="146"/>
                      </a:cubicBezTo>
                      <a:cubicBezTo>
                        <a:pt x="213" y="144"/>
                        <a:pt x="216" y="140"/>
                        <a:pt x="218" y="141"/>
                      </a:cubicBezTo>
                      <a:cubicBezTo>
                        <a:pt x="226" y="143"/>
                        <a:pt x="237" y="142"/>
                        <a:pt x="247" y="140"/>
                      </a:cubicBezTo>
                      <a:cubicBezTo>
                        <a:pt x="262" y="138"/>
                        <a:pt x="276" y="136"/>
                        <a:pt x="284" y="146"/>
                      </a:cubicBezTo>
                      <a:cubicBezTo>
                        <a:pt x="284" y="147"/>
                        <a:pt x="284" y="148"/>
                        <a:pt x="284" y="149"/>
                      </a:cubicBezTo>
                      <a:cubicBezTo>
                        <a:pt x="284" y="153"/>
                        <a:pt x="284" y="157"/>
                        <a:pt x="283" y="161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87" name="Freeform 432"/>
                <p:cNvSpPr>
                  <a:spLocks noEditPoints="1"/>
                </p:cNvSpPr>
                <p:nvPr/>
              </p:nvSpPr>
              <p:spPr bwMode="auto">
                <a:xfrm>
                  <a:off x="1247" y="1784"/>
                  <a:ext cx="388" cy="436"/>
                </a:xfrm>
                <a:custGeom>
                  <a:avLst/>
                  <a:gdLst>
                    <a:gd name="T0" fmla="*/ 434 w 298"/>
                    <a:gd name="T1" fmla="*/ 85 h 323"/>
                    <a:gd name="T2" fmla="*/ 381 w 298"/>
                    <a:gd name="T3" fmla="*/ 104 h 323"/>
                    <a:gd name="T4" fmla="*/ 302 w 298"/>
                    <a:gd name="T5" fmla="*/ 99 h 323"/>
                    <a:gd name="T6" fmla="*/ 270 w 298"/>
                    <a:gd name="T7" fmla="*/ 162 h 323"/>
                    <a:gd name="T8" fmla="*/ 467 w 298"/>
                    <a:gd name="T9" fmla="*/ 343 h 323"/>
                    <a:gd name="T10" fmla="*/ 293 w 298"/>
                    <a:gd name="T11" fmla="*/ 865 h 323"/>
                    <a:gd name="T12" fmla="*/ 95 w 298"/>
                    <a:gd name="T13" fmla="*/ 1870 h 323"/>
                    <a:gd name="T14" fmla="*/ 448 w 298"/>
                    <a:gd name="T15" fmla="*/ 1359 h 323"/>
                    <a:gd name="T16" fmla="*/ 454 w 298"/>
                    <a:gd name="T17" fmla="*/ 1147 h 323"/>
                    <a:gd name="T18" fmla="*/ 529 w 298"/>
                    <a:gd name="T19" fmla="*/ 885 h 323"/>
                    <a:gd name="T20" fmla="*/ 776 w 298"/>
                    <a:gd name="T21" fmla="*/ 637 h 323"/>
                    <a:gd name="T22" fmla="*/ 982 w 298"/>
                    <a:gd name="T23" fmla="*/ 1280 h 323"/>
                    <a:gd name="T24" fmla="*/ 1273 w 298"/>
                    <a:gd name="T25" fmla="*/ 1658 h 323"/>
                    <a:gd name="T26" fmla="*/ 1387 w 298"/>
                    <a:gd name="T27" fmla="*/ 1280 h 323"/>
                    <a:gd name="T28" fmla="*/ 1435 w 298"/>
                    <a:gd name="T29" fmla="*/ 927 h 323"/>
                    <a:gd name="T30" fmla="*/ 1256 w 298"/>
                    <a:gd name="T31" fmla="*/ 618 h 323"/>
                    <a:gd name="T32" fmla="*/ 941 w 298"/>
                    <a:gd name="T33" fmla="*/ 521 h 323"/>
                    <a:gd name="T34" fmla="*/ 1191 w 298"/>
                    <a:gd name="T35" fmla="*/ 329 h 323"/>
                    <a:gd name="T36" fmla="*/ 1155 w 298"/>
                    <a:gd name="T37" fmla="*/ 255 h 323"/>
                    <a:gd name="T38" fmla="*/ 1068 w 298"/>
                    <a:gd name="T39" fmla="*/ 297 h 323"/>
                    <a:gd name="T40" fmla="*/ 1029 w 298"/>
                    <a:gd name="T41" fmla="*/ 360 h 323"/>
                    <a:gd name="T42" fmla="*/ 116 w 298"/>
                    <a:gd name="T43" fmla="*/ 1658 h 323"/>
                    <a:gd name="T44" fmla="*/ 74 w 298"/>
                    <a:gd name="T45" fmla="*/ 1405 h 323"/>
                    <a:gd name="T46" fmla="*/ 302 w 298"/>
                    <a:gd name="T47" fmla="*/ 1231 h 323"/>
                    <a:gd name="T48" fmla="*/ 227 w 298"/>
                    <a:gd name="T49" fmla="*/ 1587 h 323"/>
                    <a:gd name="T50" fmla="*/ 116 w 298"/>
                    <a:gd name="T51" fmla="*/ 1658 h 323"/>
                    <a:gd name="T52" fmla="*/ 207 w 298"/>
                    <a:gd name="T53" fmla="*/ 1871 h 323"/>
                    <a:gd name="T54" fmla="*/ 125 w 298"/>
                    <a:gd name="T55" fmla="*/ 1708 h 323"/>
                    <a:gd name="T56" fmla="*/ 381 w 298"/>
                    <a:gd name="T57" fmla="*/ 1535 h 323"/>
                    <a:gd name="T58" fmla="*/ 355 w 298"/>
                    <a:gd name="T59" fmla="*/ 1280 h 323"/>
                    <a:gd name="T60" fmla="*/ 388 w 298"/>
                    <a:gd name="T61" fmla="*/ 1370 h 323"/>
                    <a:gd name="T62" fmla="*/ 505 w 298"/>
                    <a:gd name="T63" fmla="*/ 759 h 323"/>
                    <a:gd name="T64" fmla="*/ 393 w 298"/>
                    <a:gd name="T65" fmla="*/ 1126 h 323"/>
                    <a:gd name="T66" fmla="*/ 371 w 298"/>
                    <a:gd name="T67" fmla="*/ 1193 h 323"/>
                    <a:gd name="T68" fmla="*/ 246 w 298"/>
                    <a:gd name="T69" fmla="*/ 1050 h 323"/>
                    <a:gd name="T70" fmla="*/ 431 w 298"/>
                    <a:gd name="T71" fmla="*/ 809 h 323"/>
                    <a:gd name="T72" fmla="*/ 1021 w 298"/>
                    <a:gd name="T73" fmla="*/ 884 h 323"/>
                    <a:gd name="T74" fmla="*/ 915 w 298"/>
                    <a:gd name="T75" fmla="*/ 618 h 323"/>
                    <a:gd name="T76" fmla="*/ 1353 w 298"/>
                    <a:gd name="T77" fmla="*/ 746 h 323"/>
                    <a:gd name="T78" fmla="*/ 1351 w 298"/>
                    <a:gd name="T79" fmla="*/ 957 h 323"/>
                    <a:gd name="T80" fmla="*/ 1021 w 298"/>
                    <a:gd name="T81" fmla="*/ 884 h 323"/>
                    <a:gd name="T82" fmla="*/ 1091 w 298"/>
                    <a:gd name="T83" fmla="*/ 1506 h 323"/>
                    <a:gd name="T84" fmla="*/ 1263 w 298"/>
                    <a:gd name="T85" fmla="*/ 1567 h 323"/>
                    <a:gd name="T86" fmla="*/ 1273 w 298"/>
                    <a:gd name="T87" fmla="*/ 1448 h 323"/>
                    <a:gd name="T88" fmla="*/ 1276 w 298"/>
                    <a:gd name="T89" fmla="*/ 1405 h 323"/>
                    <a:gd name="T90" fmla="*/ 1340 w 298"/>
                    <a:gd name="T91" fmla="*/ 1231 h 323"/>
                    <a:gd name="T92" fmla="*/ 1182 w 298"/>
                    <a:gd name="T93" fmla="*/ 1369 h 323"/>
                    <a:gd name="T94" fmla="*/ 1161 w 298"/>
                    <a:gd name="T95" fmla="*/ 1384 h 323"/>
                    <a:gd name="T96" fmla="*/ 1053 w 298"/>
                    <a:gd name="T97" fmla="*/ 1369 h 323"/>
                    <a:gd name="T98" fmla="*/ 1057 w 298"/>
                    <a:gd name="T99" fmla="*/ 1176 h 323"/>
                    <a:gd name="T100" fmla="*/ 1324 w 298"/>
                    <a:gd name="T101" fmla="*/ 1193 h 323"/>
                    <a:gd name="T102" fmla="*/ 1342 w 298"/>
                    <a:gd name="T103" fmla="*/ 1147 h 323"/>
                    <a:gd name="T104" fmla="*/ 1057 w 298"/>
                    <a:gd name="T105" fmla="*/ 1126 h 323"/>
                    <a:gd name="T106" fmla="*/ 1065 w 298"/>
                    <a:gd name="T107" fmla="*/ 1007 h 323"/>
                    <a:gd name="T108" fmla="*/ 1387 w 298"/>
                    <a:gd name="T109" fmla="*/ 1061 h 32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98" h="323">
                      <a:moveTo>
                        <a:pt x="115" y="48"/>
                      </a:moveTo>
                      <a:cubicBezTo>
                        <a:pt x="108" y="39"/>
                        <a:pt x="102" y="33"/>
                        <a:pt x="97" y="29"/>
                      </a:cubicBezTo>
                      <a:cubicBezTo>
                        <a:pt x="89" y="23"/>
                        <a:pt x="89" y="14"/>
                        <a:pt x="89" y="14"/>
                      </a:cubicBezTo>
                      <a:cubicBezTo>
                        <a:pt x="91" y="6"/>
                        <a:pt x="91" y="6"/>
                        <a:pt x="91" y="6"/>
                      </a:cubicBezTo>
                      <a:cubicBezTo>
                        <a:pt x="83" y="0"/>
                        <a:pt x="83" y="0"/>
                        <a:pt x="83" y="0"/>
                      </a:cubicBezTo>
                      <a:cubicBezTo>
                        <a:pt x="83" y="0"/>
                        <a:pt x="79" y="14"/>
                        <a:pt x="78" y="17"/>
                      </a:cubicBezTo>
                      <a:cubicBezTo>
                        <a:pt x="78" y="19"/>
                        <a:pt x="77" y="20"/>
                        <a:pt x="75" y="17"/>
                      </a:cubicBezTo>
                      <a:cubicBezTo>
                        <a:pt x="74" y="15"/>
                        <a:pt x="69" y="10"/>
                        <a:pt x="69" y="10"/>
                      </a:cubicBezTo>
                      <a:cubicBezTo>
                        <a:pt x="62" y="16"/>
                        <a:pt x="62" y="16"/>
                        <a:pt x="62" y="16"/>
                      </a:cubicBezTo>
                      <a:cubicBezTo>
                        <a:pt x="62" y="16"/>
                        <a:pt x="65" y="19"/>
                        <a:pt x="68" y="24"/>
                      </a:cubicBezTo>
                      <a:cubicBezTo>
                        <a:pt x="69" y="25"/>
                        <a:pt x="67" y="28"/>
                        <a:pt x="63" y="27"/>
                      </a:cubicBezTo>
                      <a:cubicBezTo>
                        <a:pt x="60" y="27"/>
                        <a:pt x="55" y="27"/>
                        <a:pt x="55" y="27"/>
                      </a:cubicBezTo>
                      <a:cubicBezTo>
                        <a:pt x="52" y="36"/>
                        <a:pt x="52" y="36"/>
                        <a:pt x="52" y="36"/>
                      </a:cubicBezTo>
                      <a:cubicBezTo>
                        <a:pt x="52" y="36"/>
                        <a:pt x="64" y="34"/>
                        <a:pt x="76" y="39"/>
                      </a:cubicBezTo>
                      <a:cubicBezTo>
                        <a:pt x="84" y="42"/>
                        <a:pt x="92" y="50"/>
                        <a:pt x="96" y="56"/>
                      </a:cubicBezTo>
                      <a:cubicBezTo>
                        <a:pt x="107" y="72"/>
                        <a:pt x="111" y="87"/>
                        <a:pt x="106" y="97"/>
                      </a:cubicBezTo>
                      <a:cubicBezTo>
                        <a:pt x="102" y="107"/>
                        <a:pt x="91" y="116"/>
                        <a:pt x="81" y="125"/>
                      </a:cubicBezTo>
                      <a:cubicBezTo>
                        <a:pt x="73" y="131"/>
                        <a:pt x="66" y="137"/>
                        <a:pt x="60" y="143"/>
                      </a:cubicBezTo>
                      <a:cubicBezTo>
                        <a:pt x="49" y="156"/>
                        <a:pt x="49" y="156"/>
                        <a:pt x="49" y="156"/>
                      </a:cubicBezTo>
                      <a:cubicBezTo>
                        <a:pt x="30" y="178"/>
                        <a:pt x="9" y="202"/>
                        <a:pt x="3" y="230"/>
                      </a:cubicBezTo>
                      <a:cubicBezTo>
                        <a:pt x="0" y="247"/>
                        <a:pt x="3" y="288"/>
                        <a:pt x="19" y="309"/>
                      </a:cubicBezTo>
                      <a:cubicBezTo>
                        <a:pt x="25" y="317"/>
                        <a:pt x="32" y="322"/>
                        <a:pt x="41" y="322"/>
                      </a:cubicBezTo>
                      <a:cubicBezTo>
                        <a:pt x="49" y="323"/>
                        <a:pt x="57" y="320"/>
                        <a:pt x="64" y="312"/>
                      </a:cubicBezTo>
                      <a:cubicBezTo>
                        <a:pt x="84" y="292"/>
                        <a:pt x="94" y="243"/>
                        <a:pt x="92" y="225"/>
                      </a:cubicBezTo>
                      <a:cubicBezTo>
                        <a:pt x="91" y="217"/>
                        <a:pt x="91" y="217"/>
                        <a:pt x="91" y="217"/>
                      </a:cubicBezTo>
                      <a:cubicBezTo>
                        <a:pt x="90" y="207"/>
                        <a:pt x="89" y="201"/>
                        <a:pt x="92" y="192"/>
                      </a:cubicBezTo>
                      <a:cubicBezTo>
                        <a:pt x="93" y="191"/>
                        <a:pt x="93" y="190"/>
                        <a:pt x="93" y="190"/>
                      </a:cubicBezTo>
                      <a:cubicBezTo>
                        <a:pt x="93" y="190"/>
                        <a:pt x="93" y="190"/>
                        <a:pt x="93" y="190"/>
                      </a:cubicBezTo>
                      <a:cubicBezTo>
                        <a:pt x="94" y="187"/>
                        <a:pt x="97" y="178"/>
                        <a:pt x="97" y="178"/>
                      </a:cubicBezTo>
                      <a:cubicBezTo>
                        <a:pt x="101" y="168"/>
                        <a:pt x="105" y="158"/>
                        <a:pt x="108" y="147"/>
                      </a:cubicBezTo>
                      <a:cubicBezTo>
                        <a:pt x="113" y="131"/>
                        <a:pt x="120" y="117"/>
                        <a:pt x="128" y="107"/>
                      </a:cubicBezTo>
                      <a:cubicBezTo>
                        <a:pt x="135" y="98"/>
                        <a:pt x="140" y="99"/>
                        <a:pt x="154" y="104"/>
                      </a:cubicBezTo>
                      <a:cubicBezTo>
                        <a:pt x="159" y="105"/>
                        <a:pt x="159" y="105"/>
                        <a:pt x="159" y="105"/>
                      </a:cubicBezTo>
                      <a:cubicBezTo>
                        <a:pt x="180" y="111"/>
                        <a:pt x="188" y="123"/>
                        <a:pt x="196" y="143"/>
                      </a:cubicBezTo>
                      <a:cubicBezTo>
                        <a:pt x="201" y="155"/>
                        <a:pt x="201" y="167"/>
                        <a:pt x="201" y="180"/>
                      </a:cubicBezTo>
                      <a:cubicBezTo>
                        <a:pt x="201" y="190"/>
                        <a:pt x="200" y="200"/>
                        <a:pt x="202" y="211"/>
                      </a:cubicBezTo>
                      <a:cubicBezTo>
                        <a:pt x="203" y="215"/>
                        <a:pt x="204" y="221"/>
                        <a:pt x="204" y="227"/>
                      </a:cubicBezTo>
                      <a:cubicBezTo>
                        <a:pt x="205" y="244"/>
                        <a:pt x="209" y="261"/>
                        <a:pt x="226" y="272"/>
                      </a:cubicBezTo>
                      <a:cubicBezTo>
                        <a:pt x="238" y="280"/>
                        <a:pt x="248" y="284"/>
                        <a:pt x="261" y="274"/>
                      </a:cubicBezTo>
                      <a:cubicBezTo>
                        <a:pt x="273" y="265"/>
                        <a:pt x="273" y="256"/>
                        <a:pt x="273" y="246"/>
                      </a:cubicBezTo>
                      <a:cubicBezTo>
                        <a:pt x="274" y="236"/>
                        <a:pt x="274" y="236"/>
                        <a:pt x="274" y="236"/>
                      </a:cubicBezTo>
                      <a:cubicBezTo>
                        <a:pt x="275" y="225"/>
                        <a:pt x="278" y="220"/>
                        <a:pt x="284" y="211"/>
                      </a:cubicBezTo>
                      <a:cubicBezTo>
                        <a:pt x="287" y="208"/>
                        <a:pt x="287" y="208"/>
                        <a:pt x="287" y="208"/>
                      </a:cubicBezTo>
                      <a:cubicBezTo>
                        <a:pt x="298" y="191"/>
                        <a:pt x="296" y="174"/>
                        <a:pt x="295" y="157"/>
                      </a:cubicBezTo>
                      <a:cubicBezTo>
                        <a:pt x="294" y="153"/>
                        <a:pt x="294" y="153"/>
                        <a:pt x="294" y="153"/>
                      </a:cubicBezTo>
                      <a:cubicBezTo>
                        <a:pt x="294" y="144"/>
                        <a:pt x="294" y="144"/>
                        <a:pt x="294" y="144"/>
                      </a:cubicBezTo>
                      <a:cubicBezTo>
                        <a:pt x="294" y="135"/>
                        <a:pt x="294" y="125"/>
                        <a:pt x="288" y="116"/>
                      </a:cubicBezTo>
                      <a:cubicBezTo>
                        <a:pt x="280" y="106"/>
                        <a:pt x="268" y="104"/>
                        <a:pt x="258" y="102"/>
                      </a:cubicBezTo>
                      <a:cubicBezTo>
                        <a:pt x="249" y="101"/>
                        <a:pt x="249" y="101"/>
                        <a:pt x="249" y="101"/>
                      </a:cubicBezTo>
                      <a:cubicBezTo>
                        <a:pt x="231" y="97"/>
                        <a:pt x="213" y="94"/>
                        <a:pt x="194" y="91"/>
                      </a:cubicBezTo>
                      <a:cubicBezTo>
                        <a:pt x="192" y="91"/>
                        <a:pt x="191" y="88"/>
                        <a:pt x="193" y="86"/>
                      </a:cubicBezTo>
                      <a:cubicBezTo>
                        <a:pt x="202" y="80"/>
                        <a:pt x="210" y="71"/>
                        <a:pt x="218" y="62"/>
                      </a:cubicBezTo>
                      <a:cubicBezTo>
                        <a:pt x="220" y="59"/>
                        <a:pt x="222" y="56"/>
                        <a:pt x="225" y="54"/>
                      </a:cubicBezTo>
                      <a:cubicBezTo>
                        <a:pt x="229" y="50"/>
                        <a:pt x="239" y="50"/>
                        <a:pt x="245" y="54"/>
                      </a:cubicBezTo>
                      <a:cubicBezTo>
                        <a:pt x="249" y="51"/>
                        <a:pt x="249" y="51"/>
                        <a:pt x="249" y="51"/>
                      </a:cubicBezTo>
                      <a:cubicBezTo>
                        <a:pt x="245" y="48"/>
                        <a:pt x="241" y="47"/>
                        <a:pt x="237" y="46"/>
                      </a:cubicBezTo>
                      <a:cubicBezTo>
                        <a:pt x="236" y="46"/>
                        <a:pt x="236" y="43"/>
                        <a:pt x="237" y="42"/>
                      </a:cubicBezTo>
                      <a:cubicBezTo>
                        <a:pt x="244" y="36"/>
                        <a:pt x="251" y="32"/>
                        <a:pt x="258" y="31"/>
                      </a:cubicBezTo>
                      <a:cubicBezTo>
                        <a:pt x="257" y="26"/>
                        <a:pt x="257" y="26"/>
                        <a:pt x="257" y="26"/>
                      </a:cubicBezTo>
                      <a:cubicBezTo>
                        <a:pt x="243" y="28"/>
                        <a:pt x="231" y="38"/>
                        <a:pt x="220" y="50"/>
                      </a:cubicBezTo>
                      <a:cubicBezTo>
                        <a:pt x="220" y="50"/>
                        <a:pt x="220" y="50"/>
                        <a:pt x="220" y="50"/>
                      </a:cubicBezTo>
                      <a:cubicBezTo>
                        <a:pt x="220" y="50"/>
                        <a:pt x="220" y="50"/>
                        <a:pt x="220" y="50"/>
                      </a:cubicBezTo>
                      <a:cubicBezTo>
                        <a:pt x="217" y="53"/>
                        <a:pt x="214" y="57"/>
                        <a:pt x="211" y="60"/>
                      </a:cubicBezTo>
                      <a:cubicBezTo>
                        <a:pt x="198" y="75"/>
                        <a:pt x="186" y="85"/>
                        <a:pt x="172" y="87"/>
                      </a:cubicBezTo>
                      <a:cubicBezTo>
                        <a:pt x="151" y="88"/>
                        <a:pt x="129" y="66"/>
                        <a:pt x="115" y="48"/>
                      </a:cubicBezTo>
                      <a:close/>
                      <a:moveTo>
                        <a:pt x="24" y="274"/>
                      </a:moveTo>
                      <a:cubicBezTo>
                        <a:pt x="19" y="276"/>
                        <a:pt x="17" y="271"/>
                        <a:pt x="16" y="269"/>
                      </a:cubicBezTo>
                      <a:cubicBezTo>
                        <a:pt x="15" y="261"/>
                        <a:pt x="14" y="253"/>
                        <a:pt x="14" y="246"/>
                      </a:cubicBezTo>
                      <a:cubicBezTo>
                        <a:pt x="14" y="241"/>
                        <a:pt x="15" y="236"/>
                        <a:pt x="15" y="232"/>
                      </a:cubicBezTo>
                      <a:cubicBezTo>
                        <a:pt x="18" y="218"/>
                        <a:pt x="26" y="204"/>
                        <a:pt x="36" y="191"/>
                      </a:cubicBezTo>
                      <a:cubicBezTo>
                        <a:pt x="37" y="189"/>
                        <a:pt x="43" y="188"/>
                        <a:pt x="44" y="190"/>
                      </a:cubicBezTo>
                      <a:cubicBezTo>
                        <a:pt x="49" y="195"/>
                        <a:pt x="56" y="201"/>
                        <a:pt x="62" y="204"/>
                      </a:cubicBezTo>
                      <a:cubicBezTo>
                        <a:pt x="64" y="205"/>
                        <a:pt x="64" y="209"/>
                        <a:pt x="63" y="210"/>
                      </a:cubicBezTo>
                      <a:cubicBezTo>
                        <a:pt x="57" y="220"/>
                        <a:pt x="54" y="234"/>
                        <a:pt x="51" y="246"/>
                      </a:cubicBezTo>
                      <a:cubicBezTo>
                        <a:pt x="47" y="262"/>
                        <a:pt x="47" y="262"/>
                        <a:pt x="47" y="262"/>
                      </a:cubicBezTo>
                      <a:cubicBezTo>
                        <a:pt x="48" y="262"/>
                        <a:pt x="48" y="262"/>
                        <a:pt x="48" y="262"/>
                      </a:cubicBezTo>
                      <a:cubicBezTo>
                        <a:pt x="46" y="263"/>
                        <a:pt x="45" y="264"/>
                        <a:pt x="43" y="265"/>
                      </a:cubicBezTo>
                      <a:cubicBezTo>
                        <a:pt x="36" y="269"/>
                        <a:pt x="30" y="272"/>
                        <a:pt x="24" y="274"/>
                      </a:cubicBezTo>
                      <a:close/>
                      <a:moveTo>
                        <a:pt x="78" y="253"/>
                      </a:moveTo>
                      <a:cubicBezTo>
                        <a:pt x="74" y="272"/>
                        <a:pt x="65" y="293"/>
                        <a:pt x="55" y="304"/>
                      </a:cubicBezTo>
                      <a:cubicBezTo>
                        <a:pt x="51" y="309"/>
                        <a:pt x="46" y="311"/>
                        <a:pt x="42" y="310"/>
                      </a:cubicBezTo>
                      <a:cubicBezTo>
                        <a:pt x="37" y="310"/>
                        <a:pt x="32" y="307"/>
                        <a:pt x="28" y="302"/>
                      </a:cubicBezTo>
                      <a:cubicBezTo>
                        <a:pt x="26" y="299"/>
                        <a:pt x="24" y="295"/>
                        <a:pt x="22" y="290"/>
                      </a:cubicBezTo>
                      <a:cubicBezTo>
                        <a:pt x="21" y="288"/>
                        <a:pt x="24" y="283"/>
                        <a:pt x="26" y="282"/>
                      </a:cubicBezTo>
                      <a:cubicBezTo>
                        <a:pt x="34" y="279"/>
                        <a:pt x="42" y="275"/>
                        <a:pt x="48" y="271"/>
                      </a:cubicBezTo>
                      <a:cubicBezTo>
                        <a:pt x="57" y="266"/>
                        <a:pt x="66" y="258"/>
                        <a:pt x="74" y="251"/>
                      </a:cubicBezTo>
                      <a:cubicBezTo>
                        <a:pt x="76" y="249"/>
                        <a:pt x="78" y="250"/>
                        <a:pt x="78" y="253"/>
                      </a:cubicBezTo>
                      <a:close/>
                      <a:moveTo>
                        <a:pt x="62" y="251"/>
                      </a:moveTo>
                      <a:cubicBezTo>
                        <a:pt x="61" y="252"/>
                        <a:pt x="59" y="248"/>
                        <a:pt x="59" y="248"/>
                      </a:cubicBezTo>
                      <a:cubicBezTo>
                        <a:pt x="62" y="235"/>
                        <a:pt x="66" y="219"/>
                        <a:pt x="73" y="211"/>
                      </a:cubicBezTo>
                      <a:cubicBezTo>
                        <a:pt x="74" y="209"/>
                        <a:pt x="78" y="210"/>
                        <a:pt x="78" y="212"/>
                      </a:cubicBezTo>
                      <a:cubicBezTo>
                        <a:pt x="79" y="214"/>
                        <a:pt x="79" y="216"/>
                        <a:pt x="79" y="218"/>
                      </a:cubicBezTo>
                      <a:cubicBezTo>
                        <a:pt x="80" y="227"/>
                        <a:pt x="80" y="227"/>
                        <a:pt x="80" y="227"/>
                      </a:cubicBezTo>
                      <a:cubicBezTo>
                        <a:pt x="81" y="227"/>
                        <a:pt x="81" y="228"/>
                        <a:pt x="81" y="229"/>
                      </a:cubicBezTo>
                      <a:cubicBezTo>
                        <a:pt x="77" y="236"/>
                        <a:pt x="71" y="243"/>
                        <a:pt x="62" y="251"/>
                      </a:cubicBezTo>
                      <a:close/>
                      <a:moveTo>
                        <a:pt x="104" y="125"/>
                      </a:moveTo>
                      <a:cubicBezTo>
                        <a:pt x="101" y="131"/>
                        <a:pt x="99" y="137"/>
                        <a:pt x="97" y="144"/>
                      </a:cubicBezTo>
                      <a:cubicBezTo>
                        <a:pt x="94" y="154"/>
                        <a:pt x="90" y="163"/>
                        <a:pt x="86" y="174"/>
                      </a:cubicBezTo>
                      <a:cubicBezTo>
                        <a:pt x="81" y="186"/>
                        <a:pt x="81" y="186"/>
                        <a:pt x="81" y="186"/>
                      </a:cubicBezTo>
                      <a:cubicBezTo>
                        <a:pt x="80" y="190"/>
                        <a:pt x="79" y="193"/>
                        <a:pt x="79" y="195"/>
                      </a:cubicBezTo>
                      <a:cubicBezTo>
                        <a:pt x="78" y="196"/>
                        <a:pt x="77" y="197"/>
                        <a:pt x="76" y="198"/>
                      </a:cubicBezTo>
                      <a:cubicBezTo>
                        <a:pt x="76" y="197"/>
                        <a:pt x="76" y="197"/>
                        <a:pt x="76" y="197"/>
                      </a:cubicBezTo>
                      <a:cubicBezTo>
                        <a:pt x="75" y="198"/>
                        <a:pt x="74" y="199"/>
                        <a:pt x="71" y="199"/>
                      </a:cubicBezTo>
                      <a:cubicBezTo>
                        <a:pt x="64" y="197"/>
                        <a:pt x="56" y="190"/>
                        <a:pt x="50" y="184"/>
                      </a:cubicBezTo>
                      <a:cubicBezTo>
                        <a:pt x="46" y="180"/>
                        <a:pt x="49" y="175"/>
                        <a:pt x="50" y="173"/>
                      </a:cubicBezTo>
                      <a:cubicBezTo>
                        <a:pt x="53" y="170"/>
                        <a:pt x="56" y="167"/>
                        <a:pt x="58" y="164"/>
                      </a:cubicBezTo>
                      <a:cubicBezTo>
                        <a:pt x="70" y="151"/>
                        <a:pt x="70" y="151"/>
                        <a:pt x="70" y="151"/>
                      </a:cubicBezTo>
                      <a:cubicBezTo>
                        <a:pt x="74" y="145"/>
                        <a:pt x="81" y="140"/>
                        <a:pt x="88" y="134"/>
                      </a:cubicBezTo>
                      <a:cubicBezTo>
                        <a:pt x="93" y="130"/>
                        <a:pt x="97" y="126"/>
                        <a:pt x="102" y="122"/>
                      </a:cubicBezTo>
                      <a:cubicBezTo>
                        <a:pt x="104" y="120"/>
                        <a:pt x="105" y="121"/>
                        <a:pt x="104" y="125"/>
                      </a:cubicBezTo>
                      <a:close/>
                      <a:moveTo>
                        <a:pt x="210" y="146"/>
                      </a:moveTo>
                      <a:cubicBezTo>
                        <a:pt x="209" y="144"/>
                        <a:pt x="208" y="141"/>
                        <a:pt x="207" y="138"/>
                      </a:cubicBezTo>
                      <a:cubicBezTo>
                        <a:pt x="201" y="124"/>
                        <a:pt x="195" y="113"/>
                        <a:pt x="185" y="105"/>
                      </a:cubicBezTo>
                      <a:cubicBezTo>
                        <a:pt x="183" y="104"/>
                        <a:pt x="186" y="102"/>
                        <a:pt x="188" y="102"/>
                      </a:cubicBezTo>
                      <a:cubicBezTo>
                        <a:pt x="208" y="105"/>
                        <a:pt x="228" y="108"/>
                        <a:pt x="247" y="113"/>
                      </a:cubicBezTo>
                      <a:cubicBezTo>
                        <a:pt x="256" y="114"/>
                        <a:pt x="256" y="114"/>
                        <a:pt x="256" y="114"/>
                      </a:cubicBezTo>
                      <a:cubicBezTo>
                        <a:pt x="265" y="116"/>
                        <a:pt x="273" y="117"/>
                        <a:pt x="278" y="124"/>
                      </a:cubicBezTo>
                      <a:cubicBezTo>
                        <a:pt x="282" y="129"/>
                        <a:pt x="282" y="136"/>
                        <a:pt x="282" y="144"/>
                      </a:cubicBezTo>
                      <a:cubicBezTo>
                        <a:pt x="282" y="154"/>
                        <a:pt x="282" y="154"/>
                        <a:pt x="282" y="154"/>
                      </a:cubicBezTo>
                      <a:cubicBezTo>
                        <a:pt x="282" y="154"/>
                        <a:pt x="282" y="160"/>
                        <a:pt x="277" y="158"/>
                      </a:cubicBezTo>
                      <a:cubicBezTo>
                        <a:pt x="267" y="155"/>
                        <a:pt x="256" y="157"/>
                        <a:pt x="246" y="158"/>
                      </a:cubicBezTo>
                      <a:cubicBezTo>
                        <a:pt x="235" y="160"/>
                        <a:pt x="226" y="161"/>
                        <a:pt x="218" y="159"/>
                      </a:cubicBezTo>
                      <a:cubicBezTo>
                        <a:pt x="216" y="158"/>
                        <a:pt x="211" y="149"/>
                        <a:pt x="210" y="146"/>
                      </a:cubicBezTo>
                      <a:close/>
                      <a:moveTo>
                        <a:pt x="254" y="265"/>
                      </a:moveTo>
                      <a:cubicBezTo>
                        <a:pt x="245" y="271"/>
                        <a:pt x="242" y="271"/>
                        <a:pt x="234" y="265"/>
                      </a:cubicBezTo>
                      <a:cubicBezTo>
                        <a:pt x="226" y="259"/>
                        <a:pt x="223" y="250"/>
                        <a:pt x="224" y="249"/>
                      </a:cubicBezTo>
                      <a:cubicBezTo>
                        <a:pt x="226" y="247"/>
                        <a:pt x="228" y="246"/>
                        <a:pt x="230" y="244"/>
                      </a:cubicBezTo>
                      <a:cubicBezTo>
                        <a:pt x="233" y="241"/>
                        <a:pt x="236" y="238"/>
                        <a:pt x="240" y="236"/>
                      </a:cubicBezTo>
                      <a:cubicBezTo>
                        <a:pt x="249" y="237"/>
                        <a:pt x="255" y="244"/>
                        <a:pt x="259" y="259"/>
                      </a:cubicBezTo>
                      <a:cubicBezTo>
                        <a:pt x="258" y="261"/>
                        <a:pt x="257" y="263"/>
                        <a:pt x="254" y="265"/>
                      </a:cubicBezTo>
                      <a:close/>
                      <a:moveTo>
                        <a:pt x="262" y="234"/>
                      </a:moveTo>
                      <a:cubicBezTo>
                        <a:pt x="262" y="234"/>
                        <a:pt x="262" y="237"/>
                        <a:pt x="261" y="239"/>
                      </a:cubicBezTo>
                      <a:cubicBezTo>
                        <a:pt x="261" y="241"/>
                        <a:pt x="260" y="241"/>
                        <a:pt x="259" y="240"/>
                      </a:cubicBezTo>
                      <a:cubicBezTo>
                        <a:pt x="257" y="237"/>
                        <a:pt x="255" y="234"/>
                        <a:pt x="252" y="232"/>
                      </a:cubicBezTo>
                      <a:cubicBezTo>
                        <a:pt x="255" y="232"/>
                        <a:pt x="259" y="232"/>
                        <a:pt x="262" y="232"/>
                      </a:cubicBezTo>
                      <a:cubicBezTo>
                        <a:pt x="262" y="232"/>
                        <a:pt x="262" y="232"/>
                        <a:pt x="262" y="232"/>
                      </a:cubicBezTo>
                      <a:cubicBezTo>
                        <a:pt x="262" y="233"/>
                        <a:pt x="262" y="234"/>
                        <a:pt x="262" y="234"/>
                      </a:cubicBezTo>
                      <a:close/>
                      <a:moveTo>
                        <a:pt x="275" y="204"/>
                      </a:moveTo>
                      <a:cubicBezTo>
                        <a:pt x="270" y="211"/>
                        <a:pt x="266" y="216"/>
                        <a:pt x="264" y="224"/>
                      </a:cubicBezTo>
                      <a:cubicBezTo>
                        <a:pt x="262" y="224"/>
                        <a:pt x="262" y="224"/>
                        <a:pt x="262" y="224"/>
                      </a:cubicBezTo>
                      <a:cubicBezTo>
                        <a:pt x="256" y="224"/>
                        <a:pt x="249" y="224"/>
                        <a:pt x="243" y="226"/>
                      </a:cubicBezTo>
                      <a:cubicBezTo>
                        <a:pt x="241" y="226"/>
                        <a:pt x="240" y="227"/>
                        <a:pt x="239" y="227"/>
                      </a:cubicBezTo>
                      <a:cubicBezTo>
                        <a:pt x="239" y="227"/>
                        <a:pt x="238" y="227"/>
                        <a:pt x="238" y="227"/>
                      </a:cubicBezTo>
                      <a:cubicBezTo>
                        <a:pt x="238" y="228"/>
                        <a:pt x="238" y="228"/>
                        <a:pt x="238" y="228"/>
                      </a:cubicBezTo>
                      <a:cubicBezTo>
                        <a:pt x="232" y="231"/>
                        <a:pt x="228" y="234"/>
                        <a:pt x="224" y="238"/>
                      </a:cubicBezTo>
                      <a:cubicBezTo>
                        <a:pt x="222" y="240"/>
                        <a:pt x="217" y="239"/>
                        <a:pt x="217" y="237"/>
                      </a:cubicBezTo>
                      <a:cubicBezTo>
                        <a:pt x="216" y="233"/>
                        <a:pt x="216" y="230"/>
                        <a:pt x="216" y="226"/>
                      </a:cubicBezTo>
                      <a:cubicBezTo>
                        <a:pt x="216" y="220"/>
                        <a:pt x="215" y="214"/>
                        <a:pt x="214" y="208"/>
                      </a:cubicBezTo>
                      <a:cubicBezTo>
                        <a:pt x="214" y="205"/>
                        <a:pt x="213" y="202"/>
                        <a:pt x="213" y="199"/>
                      </a:cubicBezTo>
                      <a:cubicBezTo>
                        <a:pt x="213" y="194"/>
                        <a:pt x="217" y="194"/>
                        <a:pt x="217" y="194"/>
                      </a:cubicBezTo>
                      <a:cubicBezTo>
                        <a:pt x="229" y="194"/>
                        <a:pt x="229" y="194"/>
                        <a:pt x="229" y="194"/>
                      </a:cubicBezTo>
                      <a:cubicBezTo>
                        <a:pt x="239" y="194"/>
                        <a:pt x="250" y="193"/>
                        <a:pt x="260" y="194"/>
                      </a:cubicBezTo>
                      <a:cubicBezTo>
                        <a:pt x="265" y="194"/>
                        <a:pt x="269" y="195"/>
                        <a:pt x="272" y="197"/>
                      </a:cubicBezTo>
                      <a:cubicBezTo>
                        <a:pt x="274" y="197"/>
                        <a:pt x="275" y="204"/>
                        <a:pt x="275" y="204"/>
                      </a:cubicBezTo>
                      <a:close/>
                      <a:moveTo>
                        <a:pt x="283" y="187"/>
                      </a:moveTo>
                      <a:cubicBezTo>
                        <a:pt x="282" y="189"/>
                        <a:pt x="277" y="191"/>
                        <a:pt x="276" y="190"/>
                      </a:cubicBezTo>
                      <a:cubicBezTo>
                        <a:pt x="272" y="188"/>
                        <a:pt x="267" y="186"/>
                        <a:pt x="260" y="186"/>
                      </a:cubicBezTo>
                      <a:cubicBezTo>
                        <a:pt x="250" y="185"/>
                        <a:pt x="239" y="186"/>
                        <a:pt x="228" y="186"/>
                      </a:cubicBezTo>
                      <a:cubicBezTo>
                        <a:pt x="217" y="186"/>
                        <a:pt x="217" y="186"/>
                        <a:pt x="217" y="186"/>
                      </a:cubicBezTo>
                      <a:cubicBezTo>
                        <a:pt x="217" y="186"/>
                        <a:pt x="213" y="185"/>
                        <a:pt x="213" y="181"/>
                      </a:cubicBezTo>
                      <a:cubicBezTo>
                        <a:pt x="213" y="178"/>
                        <a:pt x="213" y="175"/>
                        <a:pt x="213" y="172"/>
                      </a:cubicBezTo>
                      <a:cubicBezTo>
                        <a:pt x="213" y="170"/>
                        <a:pt x="216" y="166"/>
                        <a:pt x="218" y="167"/>
                      </a:cubicBezTo>
                      <a:cubicBezTo>
                        <a:pt x="226" y="169"/>
                        <a:pt x="237" y="168"/>
                        <a:pt x="247" y="166"/>
                      </a:cubicBezTo>
                      <a:cubicBezTo>
                        <a:pt x="262" y="164"/>
                        <a:pt x="276" y="162"/>
                        <a:pt x="284" y="172"/>
                      </a:cubicBezTo>
                      <a:cubicBezTo>
                        <a:pt x="284" y="173"/>
                        <a:pt x="284" y="174"/>
                        <a:pt x="284" y="175"/>
                      </a:cubicBezTo>
                      <a:cubicBezTo>
                        <a:pt x="284" y="179"/>
                        <a:pt x="284" y="183"/>
                        <a:pt x="283" y="187"/>
                      </a:cubicBezTo>
                      <a:close/>
                    </a:path>
                  </a:pathLst>
                </a:custGeom>
                <a:solidFill>
                  <a:srgbClr val="008D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88" name="Freeform 433"/>
                <p:cNvSpPr>
                  <a:spLocks/>
                </p:cNvSpPr>
                <p:nvPr/>
              </p:nvSpPr>
              <p:spPr bwMode="auto">
                <a:xfrm>
                  <a:off x="1314" y="1784"/>
                  <a:ext cx="111" cy="114"/>
                </a:xfrm>
                <a:custGeom>
                  <a:avLst/>
                  <a:gdLst>
                    <a:gd name="T0" fmla="*/ 422 w 85"/>
                    <a:gd name="T1" fmla="*/ 453 h 84"/>
                    <a:gd name="T2" fmla="*/ 312 w 85"/>
                    <a:gd name="T3" fmla="*/ 299 h 84"/>
                    <a:gd name="T4" fmla="*/ 225 w 85"/>
                    <a:gd name="T5" fmla="*/ 181 h 84"/>
                    <a:gd name="T6" fmla="*/ 183 w 85"/>
                    <a:gd name="T7" fmla="*/ 88 h 84"/>
                    <a:gd name="T8" fmla="*/ 195 w 85"/>
                    <a:gd name="T9" fmla="*/ 37 h 84"/>
                    <a:gd name="T10" fmla="*/ 151 w 85"/>
                    <a:gd name="T11" fmla="*/ 0 h 84"/>
                    <a:gd name="T12" fmla="*/ 127 w 85"/>
                    <a:gd name="T13" fmla="*/ 105 h 84"/>
                    <a:gd name="T14" fmla="*/ 114 w 85"/>
                    <a:gd name="T15" fmla="*/ 105 h 84"/>
                    <a:gd name="T16" fmla="*/ 85 w 85"/>
                    <a:gd name="T17" fmla="*/ 65 h 84"/>
                    <a:gd name="T18" fmla="*/ 50 w 85"/>
                    <a:gd name="T19" fmla="*/ 103 h 84"/>
                    <a:gd name="T20" fmla="*/ 78 w 85"/>
                    <a:gd name="T21" fmla="*/ 153 h 84"/>
                    <a:gd name="T22" fmla="*/ 52 w 85"/>
                    <a:gd name="T23" fmla="*/ 170 h 84"/>
                    <a:gd name="T24" fmla="*/ 16 w 85"/>
                    <a:gd name="T25" fmla="*/ 170 h 84"/>
                    <a:gd name="T26" fmla="*/ 0 w 85"/>
                    <a:gd name="T27" fmla="*/ 228 h 84"/>
                    <a:gd name="T28" fmla="*/ 116 w 85"/>
                    <a:gd name="T29" fmla="*/ 246 h 84"/>
                    <a:gd name="T30" fmla="*/ 217 w 85"/>
                    <a:gd name="T31" fmla="*/ 350 h 84"/>
                    <a:gd name="T32" fmla="*/ 277 w 85"/>
                    <a:gd name="T33" fmla="*/ 525 h 84"/>
                    <a:gd name="T34" fmla="*/ 392 w 85"/>
                    <a:gd name="T35" fmla="*/ 463 h 84"/>
                    <a:gd name="T36" fmla="*/ 422 w 85"/>
                    <a:gd name="T37" fmla="*/ 453 h 8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85" h="84">
                      <a:moveTo>
                        <a:pt x="85" y="72"/>
                      </a:moveTo>
                      <a:cubicBezTo>
                        <a:pt x="77" y="65"/>
                        <a:pt x="69" y="56"/>
                        <a:pt x="63" y="48"/>
                      </a:cubicBezTo>
                      <a:cubicBezTo>
                        <a:pt x="56" y="39"/>
                        <a:pt x="50" y="33"/>
                        <a:pt x="45" y="29"/>
                      </a:cubicBezTo>
                      <a:cubicBezTo>
                        <a:pt x="37" y="23"/>
                        <a:pt x="37" y="14"/>
                        <a:pt x="37" y="14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1" y="0"/>
                        <a:pt x="27" y="14"/>
                        <a:pt x="26" y="17"/>
                      </a:cubicBezTo>
                      <a:cubicBezTo>
                        <a:pt x="26" y="19"/>
                        <a:pt x="25" y="20"/>
                        <a:pt x="23" y="17"/>
                      </a:cubicBezTo>
                      <a:cubicBezTo>
                        <a:pt x="22" y="15"/>
                        <a:pt x="17" y="10"/>
                        <a:pt x="17" y="10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0" y="16"/>
                        <a:pt x="13" y="19"/>
                        <a:pt x="16" y="24"/>
                      </a:cubicBezTo>
                      <a:cubicBezTo>
                        <a:pt x="17" y="25"/>
                        <a:pt x="15" y="28"/>
                        <a:pt x="11" y="27"/>
                      </a:cubicBezTo>
                      <a:cubicBezTo>
                        <a:pt x="8" y="27"/>
                        <a:pt x="3" y="27"/>
                        <a:pt x="3" y="27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12" y="34"/>
                        <a:pt x="24" y="39"/>
                      </a:cubicBezTo>
                      <a:cubicBezTo>
                        <a:pt x="32" y="42"/>
                        <a:pt x="40" y="50"/>
                        <a:pt x="44" y="56"/>
                      </a:cubicBezTo>
                      <a:cubicBezTo>
                        <a:pt x="51" y="66"/>
                        <a:pt x="55" y="76"/>
                        <a:pt x="56" y="84"/>
                      </a:cubicBezTo>
                      <a:cubicBezTo>
                        <a:pt x="65" y="80"/>
                        <a:pt x="73" y="76"/>
                        <a:pt x="79" y="74"/>
                      </a:cubicBezTo>
                      <a:cubicBezTo>
                        <a:pt x="81" y="73"/>
                        <a:pt x="83" y="72"/>
                        <a:pt x="85" y="72"/>
                      </a:cubicBezTo>
                      <a:close/>
                    </a:path>
                  </a:pathLst>
                </a:custGeom>
                <a:solidFill>
                  <a:srgbClr val="C0E5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89" name="Freeform 434"/>
                <p:cNvSpPr>
                  <a:spLocks/>
                </p:cNvSpPr>
                <p:nvPr/>
              </p:nvSpPr>
              <p:spPr bwMode="auto">
                <a:xfrm>
                  <a:off x="1318" y="1714"/>
                  <a:ext cx="233" cy="226"/>
                </a:xfrm>
                <a:custGeom>
                  <a:avLst/>
                  <a:gdLst>
                    <a:gd name="T0" fmla="*/ 858 w 179"/>
                    <a:gd name="T1" fmla="*/ 332 h 167"/>
                    <a:gd name="T2" fmla="*/ 858 w 179"/>
                    <a:gd name="T3" fmla="*/ 356 h 167"/>
                    <a:gd name="T4" fmla="*/ 707 w 179"/>
                    <a:gd name="T5" fmla="*/ 568 h 167"/>
                    <a:gd name="T6" fmla="*/ 564 w 179"/>
                    <a:gd name="T7" fmla="*/ 568 h 167"/>
                    <a:gd name="T8" fmla="*/ 467 w 179"/>
                    <a:gd name="T9" fmla="*/ 693 h 167"/>
                    <a:gd name="T10" fmla="*/ 232 w 179"/>
                    <a:gd name="T11" fmla="*/ 834 h 167"/>
                    <a:gd name="T12" fmla="*/ 0 w 179"/>
                    <a:gd name="T13" fmla="*/ 1026 h 167"/>
                    <a:gd name="T14" fmla="*/ 226 w 179"/>
                    <a:gd name="T15" fmla="*/ 781 h 167"/>
                    <a:gd name="T16" fmla="*/ 499 w 179"/>
                    <a:gd name="T17" fmla="*/ 543 h 167"/>
                    <a:gd name="T18" fmla="*/ 528 w 179"/>
                    <a:gd name="T19" fmla="*/ 273 h 167"/>
                    <a:gd name="T20" fmla="*/ 549 w 179"/>
                    <a:gd name="T21" fmla="*/ 0 h 167"/>
                    <a:gd name="T22" fmla="*/ 564 w 179"/>
                    <a:gd name="T23" fmla="*/ 154 h 167"/>
                    <a:gd name="T24" fmla="*/ 569 w 179"/>
                    <a:gd name="T25" fmla="*/ 325 h 167"/>
                    <a:gd name="T26" fmla="*/ 583 w 179"/>
                    <a:gd name="T27" fmla="*/ 486 h 167"/>
                    <a:gd name="T28" fmla="*/ 725 w 179"/>
                    <a:gd name="T29" fmla="*/ 472 h 167"/>
                    <a:gd name="T30" fmla="*/ 858 w 179"/>
                    <a:gd name="T31" fmla="*/ 332 h 16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79" h="167">
                      <a:moveTo>
                        <a:pt x="177" y="54"/>
                      </a:moveTo>
                      <a:cubicBezTo>
                        <a:pt x="179" y="53"/>
                        <a:pt x="179" y="55"/>
                        <a:pt x="177" y="58"/>
                      </a:cubicBezTo>
                      <a:cubicBezTo>
                        <a:pt x="167" y="69"/>
                        <a:pt x="162" y="84"/>
                        <a:pt x="145" y="92"/>
                      </a:cubicBezTo>
                      <a:cubicBezTo>
                        <a:pt x="131" y="97"/>
                        <a:pt x="121" y="89"/>
                        <a:pt x="116" y="92"/>
                      </a:cubicBezTo>
                      <a:cubicBezTo>
                        <a:pt x="111" y="95"/>
                        <a:pt x="106" y="104"/>
                        <a:pt x="96" y="112"/>
                      </a:cubicBezTo>
                      <a:cubicBezTo>
                        <a:pt x="87" y="120"/>
                        <a:pt x="71" y="124"/>
                        <a:pt x="48" y="135"/>
                      </a:cubicBezTo>
                      <a:cubicBezTo>
                        <a:pt x="24" y="145"/>
                        <a:pt x="13" y="155"/>
                        <a:pt x="0" y="167"/>
                      </a:cubicBezTo>
                      <a:cubicBezTo>
                        <a:pt x="11" y="154"/>
                        <a:pt x="34" y="133"/>
                        <a:pt x="47" y="127"/>
                      </a:cubicBezTo>
                      <a:cubicBezTo>
                        <a:pt x="61" y="120"/>
                        <a:pt x="93" y="104"/>
                        <a:pt x="103" y="89"/>
                      </a:cubicBezTo>
                      <a:cubicBezTo>
                        <a:pt x="112" y="74"/>
                        <a:pt x="107" y="60"/>
                        <a:pt x="108" y="44"/>
                      </a:cubicBezTo>
                      <a:cubicBezTo>
                        <a:pt x="109" y="28"/>
                        <a:pt x="115" y="11"/>
                        <a:pt x="113" y="0"/>
                      </a:cubicBezTo>
                      <a:cubicBezTo>
                        <a:pt x="116" y="7"/>
                        <a:pt x="116" y="15"/>
                        <a:pt x="116" y="25"/>
                      </a:cubicBezTo>
                      <a:cubicBezTo>
                        <a:pt x="116" y="35"/>
                        <a:pt x="115" y="43"/>
                        <a:pt x="117" y="53"/>
                      </a:cubicBezTo>
                      <a:cubicBezTo>
                        <a:pt x="120" y="63"/>
                        <a:pt x="120" y="74"/>
                        <a:pt x="120" y="79"/>
                      </a:cubicBezTo>
                      <a:cubicBezTo>
                        <a:pt x="120" y="84"/>
                        <a:pt x="136" y="85"/>
                        <a:pt x="149" y="77"/>
                      </a:cubicBezTo>
                      <a:cubicBezTo>
                        <a:pt x="159" y="71"/>
                        <a:pt x="168" y="60"/>
                        <a:pt x="177" y="54"/>
                      </a:cubicBezTo>
                      <a:close/>
                    </a:path>
                  </a:pathLst>
                </a:custGeom>
                <a:solidFill>
                  <a:srgbClr val="A57D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90" name="Freeform 435"/>
                <p:cNvSpPr>
                  <a:spLocks/>
                </p:cNvSpPr>
                <p:nvPr/>
              </p:nvSpPr>
              <p:spPr bwMode="auto">
                <a:xfrm>
                  <a:off x="1455" y="1710"/>
                  <a:ext cx="29" cy="140"/>
                </a:xfrm>
                <a:custGeom>
                  <a:avLst/>
                  <a:gdLst>
                    <a:gd name="T0" fmla="*/ 86 w 22"/>
                    <a:gd name="T1" fmla="*/ 330 h 104"/>
                    <a:gd name="T2" fmla="*/ 78 w 22"/>
                    <a:gd name="T3" fmla="*/ 219 h 104"/>
                    <a:gd name="T4" fmla="*/ 34 w 22"/>
                    <a:gd name="T5" fmla="*/ 1 h 104"/>
                    <a:gd name="T6" fmla="*/ 28 w 22"/>
                    <a:gd name="T7" fmla="*/ 12 h 104"/>
                    <a:gd name="T8" fmla="*/ 1 w 22"/>
                    <a:gd name="T9" fmla="*/ 0 h 104"/>
                    <a:gd name="T10" fmla="*/ 0 w 22"/>
                    <a:gd name="T11" fmla="*/ 12 h 104"/>
                    <a:gd name="T12" fmla="*/ 34 w 22"/>
                    <a:gd name="T13" fmla="*/ 219 h 104"/>
                    <a:gd name="T14" fmla="*/ 45 w 22"/>
                    <a:gd name="T15" fmla="*/ 330 h 104"/>
                    <a:gd name="T16" fmla="*/ 28 w 22"/>
                    <a:gd name="T17" fmla="*/ 618 h 104"/>
                    <a:gd name="T18" fmla="*/ 45 w 22"/>
                    <a:gd name="T19" fmla="*/ 600 h 104"/>
                    <a:gd name="T20" fmla="*/ 65 w 22"/>
                    <a:gd name="T21" fmla="*/ 330 h 104"/>
                    <a:gd name="T22" fmla="*/ 50 w 22"/>
                    <a:gd name="T23" fmla="*/ 219 h 104"/>
                    <a:gd name="T24" fmla="*/ 34 w 22"/>
                    <a:gd name="T25" fmla="*/ 16 h 104"/>
                    <a:gd name="T26" fmla="*/ 59 w 22"/>
                    <a:gd name="T27" fmla="*/ 219 h 104"/>
                    <a:gd name="T28" fmla="*/ 66 w 22"/>
                    <a:gd name="T29" fmla="*/ 330 h 104"/>
                    <a:gd name="T30" fmla="*/ 50 w 22"/>
                    <a:gd name="T31" fmla="*/ 587 h 104"/>
                    <a:gd name="T32" fmla="*/ 73 w 22"/>
                    <a:gd name="T33" fmla="*/ 587 h 104"/>
                    <a:gd name="T34" fmla="*/ 86 w 22"/>
                    <a:gd name="T35" fmla="*/ 330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2" h="104">
                      <a:moveTo>
                        <a:pt x="16" y="55"/>
                      </a:moveTo>
                      <a:cubicBezTo>
                        <a:pt x="15" y="48"/>
                        <a:pt x="14" y="42"/>
                        <a:pt x="15" y="37"/>
                      </a:cubicBezTo>
                      <a:cubicBezTo>
                        <a:pt x="16" y="19"/>
                        <a:pt x="16" y="2"/>
                        <a:pt x="6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1"/>
                        <a:pt x="3" y="1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8" y="4"/>
                        <a:pt x="6" y="28"/>
                        <a:pt x="6" y="37"/>
                      </a:cubicBezTo>
                      <a:cubicBezTo>
                        <a:pt x="6" y="42"/>
                        <a:pt x="7" y="49"/>
                        <a:pt x="8" y="55"/>
                      </a:cubicBezTo>
                      <a:cubicBezTo>
                        <a:pt x="10" y="69"/>
                        <a:pt x="13" y="90"/>
                        <a:pt x="5" y="104"/>
                      </a:cubicBezTo>
                      <a:cubicBezTo>
                        <a:pt x="8" y="101"/>
                        <a:pt x="8" y="101"/>
                        <a:pt x="8" y="101"/>
                      </a:cubicBezTo>
                      <a:cubicBezTo>
                        <a:pt x="17" y="85"/>
                        <a:pt x="14" y="68"/>
                        <a:pt x="12" y="55"/>
                      </a:cubicBezTo>
                      <a:cubicBezTo>
                        <a:pt x="11" y="48"/>
                        <a:pt x="10" y="42"/>
                        <a:pt x="10" y="37"/>
                      </a:cubicBezTo>
                      <a:cubicBezTo>
                        <a:pt x="11" y="23"/>
                        <a:pt x="11" y="8"/>
                        <a:pt x="6" y="3"/>
                      </a:cubicBezTo>
                      <a:cubicBezTo>
                        <a:pt x="13" y="6"/>
                        <a:pt x="11" y="28"/>
                        <a:pt x="11" y="37"/>
                      </a:cubicBezTo>
                      <a:cubicBezTo>
                        <a:pt x="10" y="42"/>
                        <a:pt x="11" y="49"/>
                        <a:pt x="13" y="55"/>
                      </a:cubicBezTo>
                      <a:cubicBezTo>
                        <a:pt x="15" y="69"/>
                        <a:pt x="17" y="85"/>
                        <a:pt x="10" y="99"/>
                      </a:cubicBezTo>
                      <a:cubicBezTo>
                        <a:pt x="14" y="99"/>
                        <a:pt x="14" y="99"/>
                        <a:pt x="14" y="99"/>
                      </a:cubicBezTo>
                      <a:cubicBezTo>
                        <a:pt x="22" y="83"/>
                        <a:pt x="19" y="68"/>
                        <a:pt x="16" y="55"/>
                      </a:cubicBezTo>
                      <a:close/>
                    </a:path>
                  </a:pathLst>
                </a:custGeom>
                <a:solidFill>
                  <a:srgbClr val="B492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91" name="Freeform 436"/>
                <p:cNvSpPr>
                  <a:spLocks/>
                </p:cNvSpPr>
                <p:nvPr/>
              </p:nvSpPr>
              <p:spPr bwMode="auto">
                <a:xfrm>
                  <a:off x="1459" y="1711"/>
                  <a:ext cx="23" cy="134"/>
                </a:xfrm>
                <a:custGeom>
                  <a:avLst/>
                  <a:gdLst>
                    <a:gd name="T0" fmla="*/ 0 w 18"/>
                    <a:gd name="T1" fmla="*/ 0 h 99"/>
                    <a:gd name="T2" fmla="*/ 31 w 18"/>
                    <a:gd name="T3" fmla="*/ 219 h 99"/>
                    <a:gd name="T4" fmla="*/ 28 w 18"/>
                    <a:gd name="T5" fmla="*/ 608 h 9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8" h="99">
                      <a:moveTo>
                        <a:pt x="0" y="0"/>
                      </a:moveTo>
                      <a:cubicBezTo>
                        <a:pt x="9" y="1"/>
                        <a:pt x="8" y="20"/>
                        <a:pt x="7" y="36"/>
                      </a:cubicBezTo>
                      <a:cubicBezTo>
                        <a:pt x="6" y="52"/>
                        <a:pt x="18" y="77"/>
                        <a:pt x="6" y="99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92" name="Freeform 437"/>
                <p:cNvSpPr>
                  <a:spLocks/>
                </p:cNvSpPr>
                <p:nvPr/>
              </p:nvSpPr>
              <p:spPr bwMode="auto">
                <a:xfrm>
                  <a:off x="1364" y="1844"/>
                  <a:ext cx="101" cy="65"/>
                </a:xfrm>
                <a:custGeom>
                  <a:avLst/>
                  <a:gdLst>
                    <a:gd name="T0" fmla="*/ 193 w 78"/>
                    <a:gd name="T1" fmla="*/ 160 h 48"/>
                    <a:gd name="T2" fmla="*/ 0 w 78"/>
                    <a:gd name="T3" fmla="*/ 279 h 48"/>
                    <a:gd name="T4" fmla="*/ 10 w 78"/>
                    <a:gd name="T5" fmla="*/ 295 h 48"/>
                    <a:gd name="T6" fmla="*/ 198 w 78"/>
                    <a:gd name="T7" fmla="*/ 188 h 48"/>
                    <a:gd name="T8" fmla="*/ 369 w 78"/>
                    <a:gd name="T9" fmla="*/ 12 h 48"/>
                    <a:gd name="T10" fmla="*/ 363 w 78"/>
                    <a:gd name="T11" fmla="*/ 0 h 48"/>
                    <a:gd name="T12" fmla="*/ 193 w 78"/>
                    <a:gd name="T13" fmla="*/ 160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8" h="48">
                      <a:moveTo>
                        <a:pt x="41" y="26"/>
                      </a:moveTo>
                      <a:cubicBezTo>
                        <a:pt x="30" y="29"/>
                        <a:pt x="14" y="37"/>
                        <a:pt x="0" y="45"/>
                      </a:cubicBezTo>
                      <a:cubicBezTo>
                        <a:pt x="2" y="48"/>
                        <a:pt x="2" y="48"/>
                        <a:pt x="2" y="48"/>
                      </a:cubicBezTo>
                      <a:cubicBezTo>
                        <a:pt x="16" y="40"/>
                        <a:pt x="31" y="33"/>
                        <a:pt x="42" y="30"/>
                      </a:cubicBezTo>
                      <a:cubicBezTo>
                        <a:pt x="64" y="22"/>
                        <a:pt x="74" y="9"/>
                        <a:pt x="78" y="2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73" y="7"/>
                        <a:pt x="61" y="19"/>
                        <a:pt x="41" y="26"/>
                      </a:cubicBezTo>
                      <a:close/>
                    </a:path>
                  </a:pathLst>
                </a:custGeom>
                <a:solidFill>
                  <a:srgbClr val="B492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93" name="Freeform 438"/>
                <p:cNvSpPr>
                  <a:spLocks/>
                </p:cNvSpPr>
                <p:nvPr/>
              </p:nvSpPr>
              <p:spPr bwMode="auto">
                <a:xfrm>
                  <a:off x="1383" y="1693"/>
                  <a:ext cx="76" cy="28"/>
                </a:xfrm>
                <a:custGeom>
                  <a:avLst/>
                  <a:gdLst>
                    <a:gd name="T0" fmla="*/ 0 w 58"/>
                    <a:gd name="T1" fmla="*/ 28 h 21"/>
                    <a:gd name="T2" fmla="*/ 200 w 58"/>
                    <a:gd name="T3" fmla="*/ 97 h 21"/>
                    <a:gd name="T4" fmla="*/ 288 w 58"/>
                    <a:gd name="T5" fmla="*/ 116 h 21"/>
                    <a:gd name="T6" fmla="*/ 295 w 58"/>
                    <a:gd name="T7" fmla="*/ 73 h 21"/>
                    <a:gd name="T8" fmla="*/ 211 w 58"/>
                    <a:gd name="T9" fmla="*/ 49 h 21"/>
                    <a:gd name="T10" fmla="*/ 1 w 58"/>
                    <a:gd name="T11" fmla="*/ 0 h 21"/>
                    <a:gd name="T12" fmla="*/ 0 w 58"/>
                    <a:gd name="T13" fmla="*/ 28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8" h="21">
                      <a:moveTo>
                        <a:pt x="0" y="5"/>
                      </a:moveTo>
                      <a:cubicBezTo>
                        <a:pt x="16" y="8"/>
                        <a:pt x="29" y="14"/>
                        <a:pt x="40" y="17"/>
                      </a:cubicBezTo>
                      <a:cubicBezTo>
                        <a:pt x="57" y="21"/>
                        <a:pt x="57" y="21"/>
                        <a:pt x="57" y="21"/>
                      </a:cubicBezTo>
                      <a:cubicBezTo>
                        <a:pt x="58" y="13"/>
                        <a:pt x="58" y="13"/>
                        <a:pt x="58" y="13"/>
                      </a:cubicBezTo>
                      <a:cubicBezTo>
                        <a:pt x="42" y="9"/>
                        <a:pt x="42" y="9"/>
                        <a:pt x="42" y="9"/>
                      </a:cubicBezTo>
                      <a:cubicBezTo>
                        <a:pt x="31" y="6"/>
                        <a:pt x="16" y="3"/>
                        <a:pt x="1" y="0"/>
                      </a:cubicBez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492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94" name="Freeform 439"/>
                <p:cNvSpPr>
                  <a:spLocks/>
                </p:cNvSpPr>
                <p:nvPr/>
              </p:nvSpPr>
              <p:spPr bwMode="auto">
                <a:xfrm>
                  <a:off x="1365" y="1693"/>
                  <a:ext cx="216" cy="217"/>
                </a:xfrm>
                <a:custGeom>
                  <a:avLst/>
                  <a:gdLst>
                    <a:gd name="T0" fmla="*/ 66 w 166"/>
                    <a:gd name="T1" fmla="*/ 0 h 161"/>
                    <a:gd name="T2" fmla="*/ 350 w 166"/>
                    <a:gd name="T3" fmla="*/ 78 h 161"/>
                    <a:gd name="T4" fmla="*/ 409 w 166"/>
                    <a:gd name="T5" fmla="*/ 66 h 161"/>
                    <a:gd name="T6" fmla="*/ 617 w 166"/>
                    <a:gd name="T7" fmla="*/ 58 h 161"/>
                    <a:gd name="T8" fmla="*/ 743 w 166"/>
                    <a:gd name="T9" fmla="*/ 66 h 161"/>
                    <a:gd name="T10" fmla="*/ 777 w 166"/>
                    <a:gd name="T11" fmla="*/ 330 h 161"/>
                    <a:gd name="T12" fmla="*/ 670 w 166"/>
                    <a:gd name="T13" fmla="*/ 495 h 161"/>
                    <a:gd name="T14" fmla="*/ 511 w 166"/>
                    <a:gd name="T15" fmla="*/ 674 h 161"/>
                    <a:gd name="T16" fmla="*/ 371 w 166"/>
                    <a:gd name="T17" fmla="*/ 693 h 161"/>
                    <a:gd name="T18" fmla="*/ 195 w 166"/>
                    <a:gd name="T19" fmla="*/ 846 h 161"/>
                    <a:gd name="T20" fmla="*/ 0 w 166"/>
                    <a:gd name="T21" fmla="*/ 965 h 16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6" h="161">
                      <a:moveTo>
                        <a:pt x="14" y="0"/>
                      </a:moveTo>
                      <a:cubicBezTo>
                        <a:pt x="40" y="5"/>
                        <a:pt x="63" y="12"/>
                        <a:pt x="72" y="13"/>
                      </a:cubicBezTo>
                      <a:cubicBezTo>
                        <a:pt x="76" y="14"/>
                        <a:pt x="80" y="12"/>
                        <a:pt x="84" y="11"/>
                      </a:cubicBezTo>
                      <a:cubicBezTo>
                        <a:pt x="94" y="8"/>
                        <a:pt x="113" y="9"/>
                        <a:pt x="127" y="10"/>
                      </a:cubicBezTo>
                      <a:cubicBezTo>
                        <a:pt x="140" y="11"/>
                        <a:pt x="143" y="10"/>
                        <a:pt x="153" y="11"/>
                      </a:cubicBezTo>
                      <a:cubicBezTo>
                        <a:pt x="165" y="12"/>
                        <a:pt x="166" y="45"/>
                        <a:pt x="160" y="55"/>
                      </a:cubicBezTo>
                      <a:cubicBezTo>
                        <a:pt x="154" y="65"/>
                        <a:pt x="147" y="68"/>
                        <a:pt x="138" y="82"/>
                      </a:cubicBezTo>
                      <a:cubicBezTo>
                        <a:pt x="130" y="95"/>
                        <a:pt x="118" y="108"/>
                        <a:pt x="105" y="112"/>
                      </a:cubicBezTo>
                      <a:cubicBezTo>
                        <a:pt x="92" y="115"/>
                        <a:pt x="81" y="107"/>
                        <a:pt x="76" y="116"/>
                      </a:cubicBezTo>
                      <a:cubicBezTo>
                        <a:pt x="70" y="124"/>
                        <a:pt x="59" y="135"/>
                        <a:pt x="40" y="142"/>
                      </a:cubicBezTo>
                      <a:cubicBezTo>
                        <a:pt x="30" y="146"/>
                        <a:pt x="15" y="153"/>
                        <a:pt x="0" y="161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95" name="Line 440"/>
                <p:cNvSpPr>
                  <a:spLocks noChangeShapeType="1"/>
                </p:cNvSpPr>
                <p:nvPr/>
              </p:nvSpPr>
              <p:spPr bwMode="auto">
                <a:xfrm flipH="1">
                  <a:off x="1314" y="1817"/>
                  <a:ext cx="4" cy="20"/>
                </a:xfrm>
                <a:prstGeom prst="line">
                  <a:avLst/>
                </a:prstGeom>
                <a:noFill/>
                <a:ln w="7938">
                  <a:solidFill>
                    <a:srgbClr val="B492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96" name="Line 441"/>
                <p:cNvSpPr>
                  <a:spLocks noChangeShapeType="1"/>
                </p:cNvSpPr>
                <p:nvPr/>
              </p:nvSpPr>
              <p:spPr bwMode="auto">
                <a:xfrm flipH="1">
                  <a:off x="1322" y="1814"/>
                  <a:ext cx="4" cy="22"/>
                </a:xfrm>
                <a:prstGeom prst="line">
                  <a:avLst/>
                </a:prstGeom>
                <a:noFill/>
                <a:ln w="7938">
                  <a:solidFill>
                    <a:srgbClr val="B492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97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1326" y="1798"/>
                  <a:ext cx="18" cy="15"/>
                </a:xfrm>
                <a:prstGeom prst="line">
                  <a:avLst/>
                </a:prstGeom>
                <a:noFill/>
                <a:ln w="7938">
                  <a:solidFill>
                    <a:srgbClr val="B492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98" name="Line 443"/>
                <p:cNvSpPr>
                  <a:spLocks noChangeShapeType="1"/>
                </p:cNvSpPr>
                <p:nvPr/>
              </p:nvSpPr>
              <p:spPr bwMode="auto">
                <a:xfrm>
                  <a:off x="1349" y="1788"/>
                  <a:ext cx="20" cy="11"/>
                </a:xfrm>
                <a:prstGeom prst="line">
                  <a:avLst/>
                </a:prstGeom>
                <a:noFill/>
                <a:ln w="7938">
                  <a:solidFill>
                    <a:srgbClr val="B492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199" name="Line 444"/>
                <p:cNvSpPr>
                  <a:spLocks noChangeShapeType="1"/>
                </p:cNvSpPr>
                <p:nvPr/>
              </p:nvSpPr>
              <p:spPr bwMode="auto">
                <a:xfrm>
                  <a:off x="1361" y="1732"/>
                  <a:ext cx="1" cy="16"/>
                </a:xfrm>
                <a:prstGeom prst="line">
                  <a:avLst/>
                </a:prstGeom>
                <a:noFill/>
                <a:ln w="7938">
                  <a:solidFill>
                    <a:srgbClr val="B492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00" name="Line 445"/>
                <p:cNvSpPr>
                  <a:spLocks noChangeShapeType="1"/>
                </p:cNvSpPr>
                <p:nvPr/>
              </p:nvSpPr>
              <p:spPr bwMode="auto">
                <a:xfrm>
                  <a:off x="1536" y="1734"/>
                  <a:ext cx="10" cy="13"/>
                </a:xfrm>
                <a:prstGeom prst="line">
                  <a:avLst/>
                </a:prstGeom>
                <a:noFill/>
                <a:ln w="7938">
                  <a:solidFill>
                    <a:srgbClr val="B492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01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1488" y="1795"/>
                  <a:ext cx="19" cy="4"/>
                </a:xfrm>
                <a:prstGeom prst="line">
                  <a:avLst/>
                </a:prstGeom>
                <a:noFill/>
                <a:ln w="7938">
                  <a:solidFill>
                    <a:srgbClr val="B492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02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1518" y="1778"/>
                  <a:ext cx="14" cy="12"/>
                </a:xfrm>
                <a:prstGeom prst="line">
                  <a:avLst/>
                </a:prstGeom>
                <a:noFill/>
                <a:ln w="7938">
                  <a:solidFill>
                    <a:srgbClr val="B492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03" name="Line 448"/>
                <p:cNvSpPr>
                  <a:spLocks noChangeShapeType="1"/>
                </p:cNvSpPr>
                <p:nvPr/>
              </p:nvSpPr>
              <p:spPr bwMode="auto">
                <a:xfrm>
                  <a:off x="1359" y="1757"/>
                  <a:ext cx="1" cy="22"/>
                </a:xfrm>
                <a:prstGeom prst="line">
                  <a:avLst/>
                </a:prstGeom>
                <a:noFill/>
                <a:ln w="7938">
                  <a:solidFill>
                    <a:srgbClr val="B492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04" name="Line 449"/>
                <p:cNvSpPr>
                  <a:spLocks noChangeShapeType="1"/>
                </p:cNvSpPr>
                <p:nvPr/>
              </p:nvSpPr>
              <p:spPr bwMode="auto">
                <a:xfrm flipV="1">
                  <a:off x="1217" y="2750"/>
                  <a:ext cx="19" cy="12"/>
                </a:xfrm>
                <a:prstGeom prst="line">
                  <a:avLst/>
                </a:prstGeom>
                <a:noFill/>
                <a:ln w="7938">
                  <a:solidFill>
                    <a:srgbClr val="FEF6F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05" name="Freeform 450"/>
                <p:cNvSpPr>
                  <a:spLocks/>
                </p:cNvSpPr>
                <p:nvPr/>
              </p:nvSpPr>
              <p:spPr bwMode="auto">
                <a:xfrm>
                  <a:off x="1206" y="2736"/>
                  <a:ext cx="26" cy="18"/>
                </a:xfrm>
                <a:custGeom>
                  <a:avLst/>
                  <a:gdLst>
                    <a:gd name="T0" fmla="*/ 0 w 20"/>
                    <a:gd name="T1" fmla="*/ 91 h 13"/>
                    <a:gd name="T2" fmla="*/ 96 w 20"/>
                    <a:gd name="T3" fmla="*/ 0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0" h="13">
                      <a:moveTo>
                        <a:pt x="0" y="13"/>
                      </a:moveTo>
                      <a:cubicBezTo>
                        <a:pt x="7" y="9"/>
                        <a:pt x="15" y="6"/>
                        <a:pt x="20" y="0"/>
                      </a:cubicBezTo>
                    </a:path>
                  </a:pathLst>
                </a:custGeom>
                <a:noFill/>
                <a:ln w="7938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06" name="Freeform 451"/>
                <p:cNvSpPr>
                  <a:spLocks/>
                </p:cNvSpPr>
                <p:nvPr/>
              </p:nvSpPr>
              <p:spPr bwMode="auto">
                <a:xfrm>
                  <a:off x="1207" y="2368"/>
                  <a:ext cx="24" cy="10"/>
                </a:xfrm>
                <a:custGeom>
                  <a:avLst/>
                  <a:gdLst>
                    <a:gd name="T0" fmla="*/ 0 w 18"/>
                    <a:gd name="T1" fmla="*/ 31 h 8"/>
                    <a:gd name="T2" fmla="*/ 101 w 18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8">
                      <a:moveTo>
                        <a:pt x="0" y="8"/>
                      </a:moveTo>
                      <a:cubicBezTo>
                        <a:pt x="5" y="4"/>
                        <a:pt x="11" y="1"/>
                        <a:pt x="18" y="0"/>
                      </a:cubicBezTo>
                    </a:path>
                  </a:pathLst>
                </a:custGeom>
                <a:noFill/>
                <a:ln w="7938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07" name="Freeform 452"/>
                <p:cNvSpPr>
                  <a:spLocks/>
                </p:cNvSpPr>
                <p:nvPr/>
              </p:nvSpPr>
              <p:spPr bwMode="auto">
                <a:xfrm>
                  <a:off x="1260" y="3142"/>
                  <a:ext cx="19" cy="11"/>
                </a:xfrm>
                <a:custGeom>
                  <a:avLst/>
                  <a:gdLst>
                    <a:gd name="T0" fmla="*/ 0 w 15"/>
                    <a:gd name="T1" fmla="*/ 55 h 8"/>
                    <a:gd name="T2" fmla="*/ 61 w 15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5" h="8">
                      <a:moveTo>
                        <a:pt x="0" y="8"/>
                      </a:moveTo>
                      <a:cubicBezTo>
                        <a:pt x="4" y="4"/>
                        <a:pt x="10" y="3"/>
                        <a:pt x="15" y="0"/>
                      </a:cubicBezTo>
                    </a:path>
                  </a:pathLst>
                </a:custGeom>
                <a:noFill/>
                <a:ln w="7938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08" name="Freeform 453"/>
                <p:cNvSpPr>
                  <a:spLocks/>
                </p:cNvSpPr>
                <p:nvPr/>
              </p:nvSpPr>
              <p:spPr bwMode="auto">
                <a:xfrm>
                  <a:off x="1254" y="3133"/>
                  <a:ext cx="21" cy="12"/>
                </a:xfrm>
                <a:custGeom>
                  <a:avLst/>
                  <a:gdLst>
                    <a:gd name="T0" fmla="*/ 0 w 16"/>
                    <a:gd name="T1" fmla="*/ 49 h 9"/>
                    <a:gd name="T2" fmla="*/ 84 w 16"/>
                    <a:gd name="T3" fmla="*/ 0 h 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" h="9">
                      <a:moveTo>
                        <a:pt x="0" y="9"/>
                      </a:moveTo>
                      <a:cubicBezTo>
                        <a:pt x="5" y="6"/>
                        <a:pt x="10" y="3"/>
                        <a:pt x="16" y="0"/>
                      </a:cubicBezTo>
                    </a:path>
                  </a:pathLst>
                </a:custGeom>
                <a:noFill/>
                <a:ln w="7938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09" name="Line 454"/>
                <p:cNvSpPr>
                  <a:spLocks noChangeShapeType="1"/>
                </p:cNvSpPr>
                <p:nvPr/>
              </p:nvSpPr>
              <p:spPr bwMode="auto">
                <a:xfrm flipV="1">
                  <a:off x="1351" y="2316"/>
                  <a:ext cx="18" cy="37"/>
                </a:xfrm>
                <a:prstGeom prst="line">
                  <a:avLst/>
                </a:prstGeom>
                <a:noFill/>
                <a:ln w="7938">
                  <a:solidFill>
                    <a:srgbClr val="FEF6F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10" name="Freeform 455"/>
                <p:cNvSpPr>
                  <a:spLocks/>
                </p:cNvSpPr>
                <p:nvPr/>
              </p:nvSpPr>
              <p:spPr bwMode="auto">
                <a:xfrm>
                  <a:off x="1054" y="1875"/>
                  <a:ext cx="20" cy="25"/>
                </a:xfrm>
                <a:custGeom>
                  <a:avLst/>
                  <a:gdLst>
                    <a:gd name="T0" fmla="*/ 0 w 16"/>
                    <a:gd name="T1" fmla="*/ 66 h 19"/>
                    <a:gd name="T2" fmla="*/ 10 w 16"/>
                    <a:gd name="T3" fmla="*/ 0 h 1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" h="19">
                      <a:moveTo>
                        <a:pt x="0" y="13"/>
                      </a:moveTo>
                      <a:cubicBezTo>
                        <a:pt x="16" y="19"/>
                        <a:pt x="12" y="3"/>
                        <a:pt x="2" y="0"/>
                      </a:cubicBezTo>
                    </a:path>
                  </a:pathLst>
                </a:custGeom>
                <a:noFill/>
                <a:ln w="7938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11" name="Freeform 456"/>
                <p:cNvSpPr>
                  <a:spLocks/>
                </p:cNvSpPr>
                <p:nvPr/>
              </p:nvSpPr>
              <p:spPr bwMode="auto">
                <a:xfrm>
                  <a:off x="1117" y="1923"/>
                  <a:ext cx="19" cy="8"/>
                </a:xfrm>
                <a:custGeom>
                  <a:avLst/>
                  <a:gdLst>
                    <a:gd name="T0" fmla="*/ 88 w 14"/>
                    <a:gd name="T1" fmla="*/ 36 h 6"/>
                    <a:gd name="T2" fmla="*/ 0 w 14"/>
                    <a:gd name="T3" fmla="*/ 0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4" h="6">
                      <a:moveTo>
                        <a:pt x="14" y="6"/>
                      </a:moveTo>
                      <a:cubicBezTo>
                        <a:pt x="9" y="4"/>
                        <a:pt x="3" y="2"/>
                        <a:pt x="0" y="0"/>
                      </a:cubicBezTo>
                    </a:path>
                  </a:pathLst>
                </a:custGeom>
                <a:noFill/>
                <a:ln w="7938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12" name="Freeform 457"/>
                <p:cNvSpPr>
                  <a:spLocks/>
                </p:cNvSpPr>
                <p:nvPr/>
              </p:nvSpPr>
              <p:spPr bwMode="auto">
                <a:xfrm>
                  <a:off x="1718" y="1396"/>
                  <a:ext cx="205" cy="660"/>
                </a:xfrm>
                <a:custGeom>
                  <a:avLst/>
                  <a:gdLst>
                    <a:gd name="T0" fmla="*/ 97 w 157"/>
                    <a:gd name="T1" fmla="*/ 30 h 489"/>
                    <a:gd name="T2" fmla="*/ 257 w 157"/>
                    <a:gd name="T3" fmla="*/ 421 h 489"/>
                    <a:gd name="T4" fmla="*/ 269 w 157"/>
                    <a:gd name="T5" fmla="*/ 463 h 489"/>
                    <a:gd name="T6" fmla="*/ 269 w 157"/>
                    <a:gd name="T7" fmla="*/ 497 h 489"/>
                    <a:gd name="T8" fmla="*/ 210 w 157"/>
                    <a:gd name="T9" fmla="*/ 553 h 489"/>
                    <a:gd name="T10" fmla="*/ 206 w 157"/>
                    <a:gd name="T11" fmla="*/ 563 h 489"/>
                    <a:gd name="T12" fmla="*/ 161 w 157"/>
                    <a:gd name="T13" fmla="*/ 599 h 489"/>
                    <a:gd name="T14" fmla="*/ 65 w 157"/>
                    <a:gd name="T15" fmla="*/ 572 h 489"/>
                    <a:gd name="T16" fmla="*/ 16 w 157"/>
                    <a:gd name="T17" fmla="*/ 540 h 489"/>
                    <a:gd name="T18" fmla="*/ 0 w 157"/>
                    <a:gd name="T19" fmla="*/ 563 h 489"/>
                    <a:gd name="T20" fmla="*/ 46 w 157"/>
                    <a:gd name="T21" fmla="*/ 599 h 489"/>
                    <a:gd name="T22" fmla="*/ 102 w 157"/>
                    <a:gd name="T23" fmla="*/ 637 h 489"/>
                    <a:gd name="T24" fmla="*/ 114 w 157"/>
                    <a:gd name="T25" fmla="*/ 663 h 489"/>
                    <a:gd name="T26" fmla="*/ 68 w 157"/>
                    <a:gd name="T27" fmla="*/ 786 h 489"/>
                    <a:gd name="T28" fmla="*/ 85 w 157"/>
                    <a:gd name="T29" fmla="*/ 794 h 489"/>
                    <a:gd name="T30" fmla="*/ 227 w 157"/>
                    <a:gd name="T31" fmla="*/ 605 h 489"/>
                    <a:gd name="T32" fmla="*/ 232 w 157"/>
                    <a:gd name="T33" fmla="*/ 599 h 489"/>
                    <a:gd name="T34" fmla="*/ 274 w 157"/>
                    <a:gd name="T35" fmla="*/ 563 h 489"/>
                    <a:gd name="T36" fmla="*/ 286 w 157"/>
                    <a:gd name="T37" fmla="*/ 563 h 489"/>
                    <a:gd name="T38" fmla="*/ 373 w 157"/>
                    <a:gd name="T39" fmla="*/ 1679 h 489"/>
                    <a:gd name="T40" fmla="*/ 373 w 157"/>
                    <a:gd name="T41" fmla="*/ 1729 h 489"/>
                    <a:gd name="T42" fmla="*/ 373 w 157"/>
                    <a:gd name="T43" fmla="*/ 1814 h 489"/>
                    <a:gd name="T44" fmla="*/ 370 w 157"/>
                    <a:gd name="T45" fmla="*/ 2058 h 489"/>
                    <a:gd name="T46" fmla="*/ 351 w 157"/>
                    <a:gd name="T47" fmla="*/ 2161 h 489"/>
                    <a:gd name="T48" fmla="*/ 362 w 157"/>
                    <a:gd name="T49" fmla="*/ 2385 h 489"/>
                    <a:gd name="T50" fmla="*/ 384 w 157"/>
                    <a:gd name="T51" fmla="*/ 2371 h 489"/>
                    <a:gd name="T52" fmla="*/ 386 w 157"/>
                    <a:gd name="T53" fmla="*/ 2173 h 489"/>
                    <a:gd name="T54" fmla="*/ 407 w 157"/>
                    <a:gd name="T55" fmla="*/ 2061 h 489"/>
                    <a:gd name="T56" fmla="*/ 407 w 157"/>
                    <a:gd name="T57" fmla="*/ 2027 h 489"/>
                    <a:gd name="T58" fmla="*/ 418 w 157"/>
                    <a:gd name="T59" fmla="*/ 2027 h 489"/>
                    <a:gd name="T60" fmla="*/ 723 w 157"/>
                    <a:gd name="T61" fmla="*/ 2959 h 489"/>
                    <a:gd name="T62" fmla="*/ 780 w 157"/>
                    <a:gd name="T63" fmla="*/ 2923 h 489"/>
                    <a:gd name="T64" fmla="*/ 436 w 157"/>
                    <a:gd name="T65" fmla="*/ 1679 h 489"/>
                    <a:gd name="T66" fmla="*/ 312 w 157"/>
                    <a:gd name="T67" fmla="*/ 400 h 489"/>
                    <a:gd name="T68" fmla="*/ 151 w 157"/>
                    <a:gd name="T69" fmla="*/ 0 h 48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57" h="489">
                      <a:moveTo>
                        <a:pt x="20" y="5"/>
                      </a:moveTo>
                      <a:cubicBezTo>
                        <a:pt x="20" y="5"/>
                        <a:pt x="35" y="22"/>
                        <a:pt x="52" y="70"/>
                      </a:cubicBezTo>
                      <a:cubicBezTo>
                        <a:pt x="53" y="72"/>
                        <a:pt x="53" y="74"/>
                        <a:pt x="54" y="76"/>
                      </a:cubicBezTo>
                      <a:cubicBezTo>
                        <a:pt x="54" y="77"/>
                        <a:pt x="55" y="80"/>
                        <a:pt x="54" y="82"/>
                      </a:cubicBezTo>
                      <a:cubicBezTo>
                        <a:pt x="52" y="85"/>
                        <a:pt x="48" y="88"/>
                        <a:pt x="42" y="92"/>
                      </a:cubicBezTo>
                      <a:cubicBezTo>
                        <a:pt x="42" y="92"/>
                        <a:pt x="41" y="93"/>
                        <a:pt x="41" y="93"/>
                      </a:cubicBezTo>
                      <a:cubicBezTo>
                        <a:pt x="38" y="95"/>
                        <a:pt x="32" y="99"/>
                        <a:pt x="32" y="99"/>
                      </a:cubicBezTo>
                      <a:cubicBezTo>
                        <a:pt x="26" y="102"/>
                        <a:pt x="21" y="101"/>
                        <a:pt x="13" y="95"/>
                      </a:cubicBezTo>
                      <a:cubicBezTo>
                        <a:pt x="10" y="93"/>
                        <a:pt x="6" y="91"/>
                        <a:pt x="3" y="89"/>
                      </a:cubicBez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3" y="95"/>
                        <a:pt x="6" y="97"/>
                        <a:pt x="9" y="99"/>
                      </a:cubicBezTo>
                      <a:cubicBezTo>
                        <a:pt x="13" y="101"/>
                        <a:pt x="16" y="104"/>
                        <a:pt x="21" y="105"/>
                      </a:cubicBezTo>
                      <a:cubicBezTo>
                        <a:pt x="22" y="106"/>
                        <a:pt x="25" y="108"/>
                        <a:pt x="23" y="110"/>
                      </a:cubicBezTo>
                      <a:cubicBezTo>
                        <a:pt x="18" y="116"/>
                        <a:pt x="16" y="121"/>
                        <a:pt x="14" y="130"/>
                      </a:cubicBezTo>
                      <a:cubicBezTo>
                        <a:pt x="17" y="131"/>
                        <a:pt x="17" y="131"/>
                        <a:pt x="17" y="131"/>
                      </a:cubicBezTo>
                      <a:cubicBezTo>
                        <a:pt x="22" y="116"/>
                        <a:pt x="32" y="109"/>
                        <a:pt x="46" y="100"/>
                      </a:cubicBezTo>
                      <a:cubicBezTo>
                        <a:pt x="47" y="99"/>
                        <a:pt x="47" y="99"/>
                        <a:pt x="47" y="99"/>
                      </a:cubicBezTo>
                      <a:cubicBezTo>
                        <a:pt x="49" y="97"/>
                        <a:pt x="52" y="95"/>
                        <a:pt x="55" y="93"/>
                      </a:cubicBezTo>
                      <a:cubicBezTo>
                        <a:pt x="57" y="91"/>
                        <a:pt x="58" y="92"/>
                        <a:pt x="58" y="93"/>
                      </a:cubicBezTo>
                      <a:cubicBezTo>
                        <a:pt x="68" y="137"/>
                        <a:pt x="76" y="218"/>
                        <a:pt x="76" y="278"/>
                      </a:cubicBezTo>
                      <a:cubicBezTo>
                        <a:pt x="76" y="281"/>
                        <a:pt x="76" y="283"/>
                        <a:pt x="76" y="286"/>
                      </a:cubicBezTo>
                      <a:cubicBezTo>
                        <a:pt x="76" y="300"/>
                        <a:pt x="76" y="300"/>
                        <a:pt x="76" y="300"/>
                      </a:cubicBezTo>
                      <a:cubicBezTo>
                        <a:pt x="76" y="314"/>
                        <a:pt x="75" y="325"/>
                        <a:pt x="74" y="340"/>
                      </a:cubicBezTo>
                      <a:cubicBezTo>
                        <a:pt x="74" y="345"/>
                        <a:pt x="72" y="351"/>
                        <a:pt x="71" y="357"/>
                      </a:cubicBezTo>
                      <a:cubicBezTo>
                        <a:pt x="67" y="371"/>
                        <a:pt x="66" y="385"/>
                        <a:pt x="73" y="395"/>
                      </a:cubicBezTo>
                      <a:cubicBezTo>
                        <a:pt x="77" y="393"/>
                        <a:pt x="77" y="393"/>
                        <a:pt x="77" y="393"/>
                      </a:cubicBezTo>
                      <a:cubicBezTo>
                        <a:pt x="72" y="385"/>
                        <a:pt x="75" y="371"/>
                        <a:pt x="78" y="359"/>
                      </a:cubicBezTo>
                      <a:cubicBezTo>
                        <a:pt x="80" y="353"/>
                        <a:pt x="82" y="346"/>
                        <a:pt x="82" y="341"/>
                      </a:cubicBezTo>
                      <a:cubicBezTo>
                        <a:pt x="82" y="339"/>
                        <a:pt x="82" y="337"/>
                        <a:pt x="82" y="336"/>
                      </a:cubicBezTo>
                      <a:cubicBezTo>
                        <a:pt x="82" y="333"/>
                        <a:pt x="84" y="334"/>
                        <a:pt x="84" y="336"/>
                      </a:cubicBezTo>
                      <a:cubicBezTo>
                        <a:pt x="103" y="407"/>
                        <a:pt x="144" y="485"/>
                        <a:pt x="146" y="489"/>
                      </a:cubicBezTo>
                      <a:cubicBezTo>
                        <a:pt x="157" y="484"/>
                        <a:pt x="157" y="484"/>
                        <a:pt x="157" y="484"/>
                      </a:cubicBezTo>
                      <a:cubicBezTo>
                        <a:pt x="156" y="482"/>
                        <a:pt x="88" y="352"/>
                        <a:pt x="88" y="278"/>
                      </a:cubicBezTo>
                      <a:cubicBezTo>
                        <a:pt x="88" y="203"/>
                        <a:pt x="76" y="100"/>
                        <a:pt x="63" y="66"/>
                      </a:cubicBezTo>
                      <a:cubicBezTo>
                        <a:pt x="53" y="29"/>
                        <a:pt x="31" y="0"/>
                        <a:pt x="31" y="0"/>
                      </a:cubicBezTo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13" name="Freeform 458"/>
                <p:cNvSpPr>
                  <a:spLocks/>
                </p:cNvSpPr>
                <p:nvPr/>
              </p:nvSpPr>
              <p:spPr bwMode="auto">
                <a:xfrm>
                  <a:off x="1551" y="3184"/>
                  <a:ext cx="90" cy="857"/>
                </a:xfrm>
                <a:custGeom>
                  <a:avLst/>
                  <a:gdLst>
                    <a:gd name="T0" fmla="*/ 38 w 69"/>
                    <a:gd name="T1" fmla="*/ 3684 h 635"/>
                    <a:gd name="T2" fmla="*/ 51 w 69"/>
                    <a:gd name="T3" fmla="*/ 3663 h 635"/>
                    <a:gd name="T4" fmla="*/ 60 w 69"/>
                    <a:gd name="T5" fmla="*/ 3645 h 635"/>
                    <a:gd name="T6" fmla="*/ 127 w 69"/>
                    <a:gd name="T7" fmla="*/ 3513 h 635"/>
                    <a:gd name="T8" fmla="*/ 133 w 69"/>
                    <a:gd name="T9" fmla="*/ 3458 h 635"/>
                    <a:gd name="T10" fmla="*/ 87 w 69"/>
                    <a:gd name="T11" fmla="*/ 3385 h 635"/>
                    <a:gd name="T12" fmla="*/ 87 w 69"/>
                    <a:gd name="T13" fmla="*/ 3385 h 635"/>
                    <a:gd name="T14" fmla="*/ 78 w 69"/>
                    <a:gd name="T15" fmla="*/ 3351 h 635"/>
                    <a:gd name="T16" fmla="*/ 74 w 69"/>
                    <a:gd name="T17" fmla="*/ 3340 h 635"/>
                    <a:gd name="T18" fmla="*/ 74 w 69"/>
                    <a:gd name="T19" fmla="*/ 3340 h 635"/>
                    <a:gd name="T20" fmla="*/ 51 w 69"/>
                    <a:gd name="T21" fmla="*/ 2755 h 635"/>
                    <a:gd name="T22" fmla="*/ 78 w 69"/>
                    <a:gd name="T23" fmla="*/ 2459 h 635"/>
                    <a:gd name="T24" fmla="*/ 124 w 69"/>
                    <a:gd name="T25" fmla="*/ 2001 h 635"/>
                    <a:gd name="T26" fmla="*/ 166 w 69"/>
                    <a:gd name="T27" fmla="*/ 1385 h 635"/>
                    <a:gd name="T28" fmla="*/ 177 w 69"/>
                    <a:gd name="T29" fmla="*/ 0 h 635"/>
                    <a:gd name="T30" fmla="*/ 257 w 69"/>
                    <a:gd name="T31" fmla="*/ 1 h 635"/>
                    <a:gd name="T32" fmla="*/ 226 w 69"/>
                    <a:gd name="T33" fmla="*/ 1385 h 635"/>
                    <a:gd name="T34" fmla="*/ 177 w 69"/>
                    <a:gd name="T35" fmla="*/ 2011 h 635"/>
                    <a:gd name="T36" fmla="*/ 140 w 69"/>
                    <a:gd name="T37" fmla="*/ 2468 h 635"/>
                    <a:gd name="T38" fmla="*/ 113 w 69"/>
                    <a:gd name="T39" fmla="*/ 2763 h 635"/>
                    <a:gd name="T40" fmla="*/ 133 w 69"/>
                    <a:gd name="T41" fmla="*/ 3367 h 635"/>
                    <a:gd name="T42" fmla="*/ 197 w 69"/>
                    <a:gd name="T43" fmla="*/ 3471 h 635"/>
                    <a:gd name="T44" fmla="*/ 322 w 69"/>
                    <a:gd name="T45" fmla="*/ 3788 h 635"/>
                    <a:gd name="T46" fmla="*/ 286 w 69"/>
                    <a:gd name="T47" fmla="*/ 3783 h 635"/>
                    <a:gd name="T48" fmla="*/ 200 w 69"/>
                    <a:gd name="T49" fmla="*/ 3563 h 635"/>
                    <a:gd name="T50" fmla="*/ 162 w 69"/>
                    <a:gd name="T51" fmla="*/ 3563 h 635"/>
                    <a:gd name="T52" fmla="*/ 95 w 69"/>
                    <a:gd name="T53" fmla="*/ 3679 h 635"/>
                    <a:gd name="T54" fmla="*/ 85 w 69"/>
                    <a:gd name="T55" fmla="*/ 3693 h 635"/>
                    <a:gd name="T56" fmla="*/ 67 w 69"/>
                    <a:gd name="T57" fmla="*/ 3721 h 635"/>
                    <a:gd name="T58" fmla="*/ 60 w 69"/>
                    <a:gd name="T59" fmla="*/ 3838 h 635"/>
                    <a:gd name="T60" fmla="*/ 1 w 69"/>
                    <a:gd name="T61" fmla="*/ 3833 h 635"/>
                    <a:gd name="T62" fmla="*/ 38 w 69"/>
                    <a:gd name="T63" fmla="*/ 3684 h 6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69" h="635">
                      <a:moveTo>
                        <a:pt x="8" y="610"/>
                      </a:moveTo>
                      <a:cubicBezTo>
                        <a:pt x="11" y="606"/>
                        <a:pt x="11" y="606"/>
                        <a:pt x="11" y="606"/>
                      </a:cubicBezTo>
                      <a:cubicBezTo>
                        <a:pt x="12" y="603"/>
                        <a:pt x="12" y="603"/>
                        <a:pt x="12" y="603"/>
                      </a:cubicBezTo>
                      <a:cubicBezTo>
                        <a:pt x="17" y="596"/>
                        <a:pt x="22" y="588"/>
                        <a:pt x="26" y="582"/>
                      </a:cubicBezTo>
                      <a:cubicBezTo>
                        <a:pt x="28" y="580"/>
                        <a:pt x="32" y="577"/>
                        <a:pt x="27" y="572"/>
                      </a:cubicBezTo>
                      <a:cubicBezTo>
                        <a:pt x="24" y="569"/>
                        <a:pt x="21" y="565"/>
                        <a:pt x="18" y="560"/>
                      </a:cubicBezTo>
                      <a:cubicBezTo>
                        <a:pt x="18" y="560"/>
                        <a:pt x="18" y="560"/>
                        <a:pt x="18" y="560"/>
                      </a:cubicBezTo>
                      <a:cubicBezTo>
                        <a:pt x="17" y="558"/>
                        <a:pt x="16" y="556"/>
                        <a:pt x="16" y="554"/>
                      </a:cubicBezTo>
                      <a:cubicBezTo>
                        <a:pt x="15" y="554"/>
                        <a:pt x="15" y="553"/>
                        <a:pt x="15" y="553"/>
                      </a:cubicBezTo>
                      <a:cubicBezTo>
                        <a:pt x="15" y="553"/>
                        <a:pt x="15" y="553"/>
                        <a:pt x="15" y="553"/>
                      </a:cubicBezTo>
                      <a:cubicBezTo>
                        <a:pt x="4" y="526"/>
                        <a:pt x="7" y="499"/>
                        <a:pt x="11" y="456"/>
                      </a:cubicBezTo>
                      <a:cubicBezTo>
                        <a:pt x="16" y="407"/>
                        <a:pt x="16" y="407"/>
                        <a:pt x="16" y="407"/>
                      </a:cubicBezTo>
                      <a:cubicBezTo>
                        <a:pt x="18" y="373"/>
                        <a:pt x="21" y="352"/>
                        <a:pt x="25" y="331"/>
                      </a:cubicBezTo>
                      <a:cubicBezTo>
                        <a:pt x="29" y="305"/>
                        <a:pt x="32" y="279"/>
                        <a:pt x="34" y="229"/>
                      </a:cubicBezTo>
                      <a:cubicBezTo>
                        <a:pt x="36" y="143"/>
                        <a:pt x="36" y="52"/>
                        <a:pt x="36" y="0"/>
                      </a:cubicBez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53"/>
                        <a:pt x="48" y="143"/>
                        <a:pt x="46" y="229"/>
                      </a:cubicBezTo>
                      <a:cubicBezTo>
                        <a:pt x="44" y="281"/>
                        <a:pt x="41" y="306"/>
                        <a:pt x="36" y="333"/>
                      </a:cubicBezTo>
                      <a:cubicBezTo>
                        <a:pt x="33" y="353"/>
                        <a:pt x="30" y="374"/>
                        <a:pt x="28" y="408"/>
                      </a:cubicBezTo>
                      <a:cubicBezTo>
                        <a:pt x="23" y="457"/>
                        <a:pt x="23" y="457"/>
                        <a:pt x="23" y="457"/>
                      </a:cubicBezTo>
                      <a:cubicBezTo>
                        <a:pt x="19" y="503"/>
                        <a:pt x="14" y="531"/>
                        <a:pt x="27" y="557"/>
                      </a:cubicBezTo>
                      <a:cubicBezTo>
                        <a:pt x="31" y="564"/>
                        <a:pt x="34" y="567"/>
                        <a:pt x="40" y="574"/>
                      </a:cubicBezTo>
                      <a:cubicBezTo>
                        <a:pt x="55" y="594"/>
                        <a:pt x="69" y="612"/>
                        <a:pt x="65" y="627"/>
                      </a:cubicBezTo>
                      <a:cubicBezTo>
                        <a:pt x="58" y="626"/>
                        <a:pt x="58" y="626"/>
                        <a:pt x="58" y="626"/>
                      </a:cubicBezTo>
                      <a:cubicBezTo>
                        <a:pt x="60" y="619"/>
                        <a:pt x="50" y="603"/>
                        <a:pt x="41" y="590"/>
                      </a:cubicBezTo>
                      <a:cubicBezTo>
                        <a:pt x="40" y="588"/>
                        <a:pt x="35" y="588"/>
                        <a:pt x="33" y="590"/>
                      </a:cubicBezTo>
                      <a:cubicBezTo>
                        <a:pt x="29" y="596"/>
                        <a:pt x="22" y="604"/>
                        <a:pt x="19" y="609"/>
                      </a:cubicBezTo>
                      <a:cubicBezTo>
                        <a:pt x="17" y="611"/>
                        <a:pt x="17" y="611"/>
                        <a:pt x="17" y="611"/>
                      </a:cubicBezTo>
                      <a:cubicBezTo>
                        <a:pt x="14" y="616"/>
                        <a:pt x="14" y="616"/>
                        <a:pt x="14" y="616"/>
                      </a:cubicBezTo>
                      <a:cubicBezTo>
                        <a:pt x="10" y="622"/>
                        <a:pt x="11" y="627"/>
                        <a:pt x="12" y="635"/>
                      </a:cubicBezTo>
                      <a:cubicBezTo>
                        <a:pt x="1" y="634"/>
                        <a:pt x="1" y="634"/>
                        <a:pt x="1" y="634"/>
                      </a:cubicBezTo>
                      <a:cubicBezTo>
                        <a:pt x="0" y="621"/>
                        <a:pt x="3" y="617"/>
                        <a:pt x="8" y="610"/>
                      </a:cubicBez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14" name="Freeform 459"/>
                <p:cNvSpPr>
                  <a:spLocks/>
                </p:cNvSpPr>
                <p:nvPr/>
              </p:nvSpPr>
              <p:spPr bwMode="auto">
                <a:xfrm>
                  <a:off x="1609" y="2639"/>
                  <a:ext cx="96" cy="509"/>
                </a:xfrm>
                <a:custGeom>
                  <a:avLst/>
                  <a:gdLst>
                    <a:gd name="T0" fmla="*/ 126 w 74"/>
                    <a:gd name="T1" fmla="*/ 2010 h 377"/>
                    <a:gd name="T2" fmla="*/ 248 w 74"/>
                    <a:gd name="T3" fmla="*/ 1781 h 377"/>
                    <a:gd name="T4" fmla="*/ 244 w 74"/>
                    <a:gd name="T5" fmla="*/ 1728 h 377"/>
                    <a:gd name="T6" fmla="*/ 257 w 74"/>
                    <a:gd name="T7" fmla="*/ 1292 h 377"/>
                    <a:gd name="T8" fmla="*/ 274 w 74"/>
                    <a:gd name="T9" fmla="*/ 1108 h 377"/>
                    <a:gd name="T10" fmla="*/ 140 w 74"/>
                    <a:gd name="T11" fmla="*/ 41 h 377"/>
                    <a:gd name="T12" fmla="*/ 188 w 74"/>
                    <a:gd name="T13" fmla="*/ 0 h 377"/>
                    <a:gd name="T14" fmla="*/ 333 w 74"/>
                    <a:gd name="T15" fmla="*/ 1113 h 377"/>
                    <a:gd name="T16" fmla="*/ 317 w 74"/>
                    <a:gd name="T17" fmla="*/ 1302 h 377"/>
                    <a:gd name="T18" fmla="*/ 294 w 74"/>
                    <a:gd name="T19" fmla="*/ 1715 h 377"/>
                    <a:gd name="T20" fmla="*/ 301 w 74"/>
                    <a:gd name="T21" fmla="*/ 1781 h 377"/>
                    <a:gd name="T22" fmla="*/ 259 w 74"/>
                    <a:gd name="T23" fmla="*/ 2284 h 377"/>
                    <a:gd name="T24" fmla="*/ 244 w 74"/>
                    <a:gd name="T25" fmla="*/ 2270 h 377"/>
                    <a:gd name="T26" fmla="*/ 259 w 74"/>
                    <a:gd name="T27" fmla="*/ 1952 h 377"/>
                    <a:gd name="T28" fmla="*/ 248 w 74"/>
                    <a:gd name="T29" fmla="*/ 1946 h 377"/>
                    <a:gd name="T30" fmla="*/ 171 w 74"/>
                    <a:gd name="T31" fmla="*/ 2060 h 377"/>
                    <a:gd name="T32" fmla="*/ 49 w 74"/>
                    <a:gd name="T33" fmla="*/ 2279 h 377"/>
                    <a:gd name="T34" fmla="*/ 0 w 74"/>
                    <a:gd name="T35" fmla="*/ 2248 h 377"/>
                    <a:gd name="T36" fmla="*/ 126 w 74"/>
                    <a:gd name="T37" fmla="*/ 2010 h 37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74" h="377">
                      <a:moveTo>
                        <a:pt x="27" y="332"/>
                      </a:moveTo>
                      <a:cubicBezTo>
                        <a:pt x="38" y="320"/>
                        <a:pt x="48" y="309"/>
                        <a:pt x="52" y="294"/>
                      </a:cubicBezTo>
                      <a:cubicBezTo>
                        <a:pt x="51" y="285"/>
                        <a:pt x="51" y="285"/>
                        <a:pt x="51" y="285"/>
                      </a:cubicBezTo>
                      <a:cubicBezTo>
                        <a:pt x="48" y="261"/>
                        <a:pt x="51" y="237"/>
                        <a:pt x="54" y="213"/>
                      </a:cubicBezTo>
                      <a:cubicBezTo>
                        <a:pt x="58" y="183"/>
                        <a:pt x="58" y="183"/>
                        <a:pt x="58" y="183"/>
                      </a:cubicBezTo>
                      <a:cubicBezTo>
                        <a:pt x="62" y="130"/>
                        <a:pt x="60" y="56"/>
                        <a:pt x="29" y="7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72" y="53"/>
                        <a:pt x="74" y="129"/>
                        <a:pt x="70" y="184"/>
                      </a:cubicBezTo>
                      <a:cubicBezTo>
                        <a:pt x="66" y="215"/>
                        <a:pt x="66" y="215"/>
                        <a:pt x="66" y="215"/>
                      </a:cubicBezTo>
                      <a:cubicBezTo>
                        <a:pt x="63" y="237"/>
                        <a:pt x="59" y="261"/>
                        <a:pt x="62" y="283"/>
                      </a:cubicBezTo>
                      <a:cubicBezTo>
                        <a:pt x="63" y="294"/>
                        <a:pt x="63" y="294"/>
                        <a:pt x="63" y="294"/>
                      </a:cubicBezTo>
                      <a:cubicBezTo>
                        <a:pt x="66" y="322"/>
                        <a:pt x="70" y="350"/>
                        <a:pt x="55" y="377"/>
                      </a:cubicBezTo>
                      <a:cubicBezTo>
                        <a:pt x="51" y="375"/>
                        <a:pt x="51" y="375"/>
                        <a:pt x="51" y="375"/>
                      </a:cubicBezTo>
                      <a:cubicBezTo>
                        <a:pt x="59" y="359"/>
                        <a:pt x="57" y="340"/>
                        <a:pt x="55" y="322"/>
                      </a:cubicBezTo>
                      <a:cubicBezTo>
                        <a:pt x="55" y="320"/>
                        <a:pt x="53" y="320"/>
                        <a:pt x="52" y="321"/>
                      </a:cubicBezTo>
                      <a:cubicBezTo>
                        <a:pt x="47" y="328"/>
                        <a:pt x="41" y="334"/>
                        <a:pt x="36" y="340"/>
                      </a:cubicBezTo>
                      <a:cubicBezTo>
                        <a:pt x="26" y="352"/>
                        <a:pt x="12" y="360"/>
                        <a:pt x="10" y="376"/>
                      </a:cubicBezTo>
                      <a:cubicBezTo>
                        <a:pt x="0" y="371"/>
                        <a:pt x="0" y="371"/>
                        <a:pt x="0" y="371"/>
                      </a:cubicBezTo>
                      <a:cubicBezTo>
                        <a:pt x="4" y="351"/>
                        <a:pt x="16" y="344"/>
                        <a:pt x="27" y="332"/>
                      </a:cubicBez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15" name="Freeform 460"/>
                <p:cNvSpPr>
                  <a:spLocks/>
                </p:cNvSpPr>
                <p:nvPr/>
              </p:nvSpPr>
              <p:spPr bwMode="auto">
                <a:xfrm>
                  <a:off x="1532" y="3184"/>
                  <a:ext cx="176" cy="895"/>
                </a:xfrm>
                <a:custGeom>
                  <a:avLst/>
                  <a:gdLst>
                    <a:gd name="T0" fmla="*/ 38 w 135"/>
                    <a:gd name="T1" fmla="*/ 3066 h 663"/>
                    <a:gd name="T2" fmla="*/ 125 w 135"/>
                    <a:gd name="T3" fmla="*/ 2806 h 663"/>
                    <a:gd name="T4" fmla="*/ 38 w 135"/>
                    <a:gd name="T5" fmla="*/ 3267 h 663"/>
                    <a:gd name="T6" fmla="*/ 60 w 135"/>
                    <a:gd name="T7" fmla="*/ 3577 h 663"/>
                    <a:gd name="T8" fmla="*/ 257 w 135"/>
                    <a:gd name="T9" fmla="*/ 3832 h 663"/>
                    <a:gd name="T10" fmla="*/ 355 w 135"/>
                    <a:gd name="T11" fmla="*/ 3805 h 663"/>
                    <a:gd name="T12" fmla="*/ 520 w 135"/>
                    <a:gd name="T13" fmla="*/ 3691 h 663"/>
                    <a:gd name="T14" fmla="*/ 520 w 135"/>
                    <a:gd name="T15" fmla="*/ 3685 h 663"/>
                    <a:gd name="T16" fmla="*/ 502 w 135"/>
                    <a:gd name="T17" fmla="*/ 3626 h 663"/>
                    <a:gd name="T18" fmla="*/ 248 w 135"/>
                    <a:gd name="T19" fmla="*/ 3098 h 663"/>
                    <a:gd name="T20" fmla="*/ 338 w 135"/>
                    <a:gd name="T21" fmla="*/ 2322 h 663"/>
                    <a:gd name="T22" fmla="*/ 306 w 135"/>
                    <a:gd name="T23" fmla="*/ 266 h 663"/>
                    <a:gd name="T24" fmla="*/ 326 w 135"/>
                    <a:gd name="T25" fmla="*/ 1 h 663"/>
                    <a:gd name="T26" fmla="*/ 458 w 135"/>
                    <a:gd name="T27" fmla="*/ 927 h 663"/>
                    <a:gd name="T28" fmla="*/ 351 w 135"/>
                    <a:gd name="T29" fmla="*/ 2541 h 663"/>
                    <a:gd name="T30" fmla="*/ 447 w 135"/>
                    <a:gd name="T31" fmla="*/ 3494 h 663"/>
                    <a:gd name="T32" fmla="*/ 545 w 135"/>
                    <a:gd name="T33" fmla="*/ 3642 h 663"/>
                    <a:gd name="T34" fmla="*/ 662 w 135"/>
                    <a:gd name="T35" fmla="*/ 3751 h 663"/>
                    <a:gd name="T36" fmla="*/ 567 w 135"/>
                    <a:gd name="T37" fmla="*/ 3733 h 663"/>
                    <a:gd name="T38" fmla="*/ 533 w 135"/>
                    <a:gd name="T39" fmla="*/ 3766 h 663"/>
                    <a:gd name="T40" fmla="*/ 597 w 135"/>
                    <a:gd name="T41" fmla="*/ 3869 h 663"/>
                    <a:gd name="T42" fmla="*/ 463 w 135"/>
                    <a:gd name="T43" fmla="*/ 3818 h 663"/>
                    <a:gd name="T44" fmla="*/ 516 w 135"/>
                    <a:gd name="T45" fmla="*/ 3922 h 663"/>
                    <a:gd name="T46" fmla="*/ 387 w 135"/>
                    <a:gd name="T47" fmla="*/ 3839 h 663"/>
                    <a:gd name="T48" fmla="*/ 370 w 135"/>
                    <a:gd name="T49" fmla="*/ 3854 h 663"/>
                    <a:gd name="T50" fmla="*/ 385 w 135"/>
                    <a:gd name="T51" fmla="*/ 3973 h 663"/>
                    <a:gd name="T52" fmla="*/ 263 w 135"/>
                    <a:gd name="T53" fmla="*/ 3869 h 663"/>
                    <a:gd name="T54" fmla="*/ 189 w 135"/>
                    <a:gd name="T55" fmla="*/ 3907 h 663"/>
                    <a:gd name="T56" fmla="*/ 146 w 135"/>
                    <a:gd name="T57" fmla="*/ 4013 h 663"/>
                    <a:gd name="T58" fmla="*/ 133 w 135"/>
                    <a:gd name="T59" fmla="*/ 3873 h 663"/>
                    <a:gd name="T60" fmla="*/ 27 w 135"/>
                    <a:gd name="T61" fmla="*/ 3608 h 663"/>
                    <a:gd name="T62" fmla="*/ 1 w 135"/>
                    <a:gd name="T63" fmla="*/ 3264 h 66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35" h="663">
                      <a:moveTo>
                        <a:pt x="1" y="539"/>
                      </a:moveTo>
                      <a:cubicBezTo>
                        <a:pt x="1" y="529"/>
                        <a:pt x="5" y="517"/>
                        <a:pt x="8" y="507"/>
                      </a:cubicBezTo>
                      <a:cubicBezTo>
                        <a:pt x="13" y="491"/>
                        <a:pt x="18" y="475"/>
                        <a:pt x="13" y="462"/>
                      </a:cubicBezTo>
                      <a:cubicBezTo>
                        <a:pt x="26" y="464"/>
                        <a:pt x="26" y="464"/>
                        <a:pt x="26" y="464"/>
                      </a:cubicBezTo>
                      <a:cubicBezTo>
                        <a:pt x="32" y="480"/>
                        <a:pt x="20" y="492"/>
                        <a:pt x="14" y="510"/>
                      </a:cubicBezTo>
                      <a:cubicBezTo>
                        <a:pt x="11" y="521"/>
                        <a:pt x="8" y="531"/>
                        <a:pt x="8" y="540"/>
                      </a:cubicBezTo>
                      <a:cubicBezTo>
                        <a:pt x="7" y="552"/>
                        <a:pt x="9" y="569"/>
                        <a:pt x="11" y="583"/>
                      </a:cubicBezTo>
                      <a:cubicBezTo>
                        <a:pt x="12" y="591"/>
                        <a:pt x="12" y="591"/>
                        <a:pt x="12" y="591"/>
                      </a:cubicBezTo>
                      <a:cubicBezTo>
                        <a:pt x="12" y="591"/>
                        <a:pt x="10" y="617"/>
                        <a:pt x="23" y="626"/>
                      </a:cubicBezTo>
                      <a:cubicBezTo>
                        <a:pt x="28" y="630"/>
                        <a:pt x="38" y="636"/>
                        <a:pt x="52" y="633"/>
                      </a:cubicBezTo>
                      <a:cubicBezTo>
                        <a:pt x="66" y="630"/>
                        <a:pt x="66" y="630"/>
                        <a:pt x="66" y="630"/>
                      </a:cubicBezTo>
                      <a:cubicBezTo>
                        <a:pt x="68" y="629"/>
                        <a:pt x="70" y="629"/>
                        <a:pt x="72" y="629"/>
                      </a:cubicBezTo>
                      <a:cubicBezTo>
                        <a:pt x="72" y="629"/>
                        <a:pt x="76" y="627"/>
                        <a:pt x="77" y="627"/>
                      </a:cubicBezTo>
                      <a:cubicBezTo>
                        <a:pt x="91" y="625"/>
                        <a:pt x="104" y="615"/>
                        <a:pt x="106" y="610"/>
                      </a:cubicBezTo>
                      <a:cubicBezTo>
                        <a:pt x="106" y="610"/>
                        <a:pt x="106" y="609"/>
                        <a:pt x="106" y="609"/>
                      </a:cubicBezTo>
                      <a:cubicBezTo>
                        <a:pt x="106" y="609"/>
                        <a:pt x="106" y="609"/>
                        <a:pt x="106" y="609"/>
                      </a:cubicBezTo>
                      <a:cubicBezTo>
                        <a:pt x="106" y="608"/>
                        <a:pt x="106" y="608"/>
                        <a:pt x="106" y="608"/>
                      </a:cubicBezTo>
                      <a:cubicBezTo>
                        <a:pt x="106" y="606"/>
                        <a:pt x="104" y="603"/>
                        <a:pt x="102" y="599"/>
                      </a:cubicBezTo>
                      <a:cubicBezTo>
                        <a:pt x="97" y="592"/>
                        <a:pt x="91" y="587"/>
                        <a:pt x="85" y="581"/>
                      </a:cubicBezTo>
                      <a:cubicBezTo>
                        <a:pt x="70" y="569"/>
                        <a:pt x="54" y="558"/>
                        <a:pt x="51" y="512"/>
                      </a:cubicBezTo>
                      <a:cubicBezTo>
                        <a:pt x="49" y="486"/>
                        <a:pt x="54" y="460"/>
                        <a:pt x="63" y="416"/>
                      </a:cubicBezTo>
                      <a:cubicBezTo>
                        <a:pt x="69" y="384"/>
                        <a:pt x="69" y="384"/>
                        <a:pt x="69" y="384"/>
                      </a:cubicBezTo>
                      <a:cubicBezTo>
                        <a:pt x="79" y="327"/>
                        <a:pt x="91" y="241"/>
                        <a:pt x="85" y="154"/>
                      </a:cubicBezTo>
                      <a:cubicBezTo>
                        <a:pt x="81" y="105"/>
                        <a:pt x="70" y="69"/>
                        <a:pt x="62" y="44"/>
                      </a:cubicBezTo>
                      <a:cubicBezTo>
                        <a:pt x="56" y="25"/>
                        <a:pt x="50" y="11"/>
                        <a:pt x="51" y="0"/>
                      </a:cubicBezTo>
                      <a:cubicBezTo>
                        <a:pt x="67" y="1"/>
                        <a:pt x="67" y="1"/>
                        <a:pt x="67" y="1"/>
                      </a:cubicBezTo>
                      <a:cubicBezTo>
                        <a:pt x="66" y="9"/>
                        <a:pt x="68" y="23"/>
                        <a:pt x="73" y="40"/>
                      </a:cubicBezTo>
                      <a:cubicBezTo>
                        <a:pt x="82" y="66"/>
                        <a:pt x="90" y="102"/>
                        <a:pt x="93" y="153"/>
                      </a:cubicBezTo>
                      <a:cubicBezTo>
                        <a:pt x="100" y="241"/>
                        <a:pt x="88" y="330"/>
                        <a:pt x="77" y="388"/>
                      </a:cubicBezTo>
                      <a:cubicBezTo>
                        <a:pt x="71" y="420"/>
                        <a:pt x="71" y="420"/>
                        <a:pt x="71" y="420"/>
                      </a:cubicBezTo>
                      <a:cubicBezTo>
                        <a:pt x="63" y="463"/>
                        <a:pt x="57" y="489"/>
                        <a:pt x="58" y="513"/>
                      </a:cubicBezTo>
                      <a:cubicBezTo>
                        <a:pt x="61" y="554"/>
                        <a:pt x="77" y="565"/>
                        <a:pt x="91" y="577"/>
                      </a:cubicBezTo>
                      <a:cubicBezTo>
                        <a:pt x="97" y="583"/>
                        <a:pt x="102" y="589"/>
                        <a:pt x="108" y="597"/>
                      </a:cubicBezTo>
                      <a:cubicBezTo>
                        <a:pt x="109" y="599"/>
                        <a:pt x="110" y="601"/>
                        <a:pt x="111" y="602"/>
                      </a:cubicBezTo>
                      <a:cubicBezTo>
                        <a:pt x="112" y="604"/>
                        <a:pt x="119" y="612"/>
                        <a:pt x="120" y="613"/>
                      </a:cubicBezTo>
                      <a:cubicBezTo>
                        <a:pt x="124" y="616"/>
                        <a:pt x="129" y="619"/>
                        <a:pt x="135" y="620"/>
                      </a:cubicBezTo>
                      <a:cubicBezTo>
                        <a:pt x="135" y="624"/>
                        <a:pt x="135" y="624"/>
                        <a:pt x="135" y="624"/>
                      </a:cubicBezTo>
                      <a:cubicBezTo>
                        <a:pt x="125" y="621"/>
                        <a:pt x="119" y="622"/>
                        <a:pt x="115" y="617"/>
                      </a:cubicBezTo>
                      <a:cubicBezTo>
                        <a:pt x="115" y="617"/>
                        <a:pt x="115" y="617"/>
                        <a:pt x="114" y="617"/>
                      </a:cubicBezTo>
                      <a:cubicBezTo>
                        <a:pt x="114" y="618"/>
                        <a:pt x="110" y="621"/>
                        <a:pt x="109" y="622"/>
                      </a:cubicBezTo>
                      <a:cubicBezTo>
                        <a:pt x="114" y="626"/>
                        <a:pt x="120" y="630"/>
                        <a:pt x="124" y="635"/>
                      </a:cubicBezTo>
                      <a:cubicBezTo>
                        <a:pt x="121" y="639"/>
                        <a:pt x="121" y="639"/>
                        <a:pt x="121" y="639"/>
                      </a:cubicBezTo>
                      <a:cubicBezTo>
                        <a:pt x="116" y="633"/>
                        <a:pt x="107" y="631"/>
                        <a:pt x="101" y="628"/>
                      </a:cubicBezTo>
                      <a:cubicBezTo>
                        <a:pt x="99" y="629"/>
                        <a:pt x="96" y="630"/>
                        <a:pt x="94" y="631"/>
                      </a:cubicBezTo>
                      <a:cubicBezTo>
                        <a:pt x="93" y="631"/>
                        <a:pt x="93" y="633"/>
                        <a:pt x="94" y="633"/>
                      </a:cubicBezTo>
                      <a:cubicBezTo>
                        <a:pt x="98" y="637"/>
                        <a:pt x="103" y="641"/>
                        <a:pt x="105" y="648"/>
                      </a:cubicBezTo>
                      <a:cubicBezTo>
                        <a:pt x="101" y="649"/>
                        <a:pt x="101" y="649"/>
                        <a:pt x="101" y="649"/>
                      </a:cubicBezTo>
                      <a:cubicBezTo>
                        <a:pt x="98" y="640"/>
                        <a:pt x="87" y="638"/>
                        <a:pt x="79" y="634"/>
                      </a:cubicBezTo>
                      <a:cubicBezTo>
                        <a:pt x="78" y="634"/>
                        <a:pt x="77" y="635"/>
                        <a:pt x="76" y="635"/>
                      </a:cubicBezTo>
                      <a:cubicBezTo>
                        <a:pt x="75" y="635"/>
                        <a:pt x="74" y="636"/>
                        <a:pt x="75" y="637"/>
                      </a:cubicBezTo>
                      <a:cubicBezTo>
                        <a:pt x="79" y="642"/>
                        <a:pt x="82" y="648"/>
                        <a:pt x="82" y="656"/>
                      </a:cubicBezTo>
                      <a:cubicBezTo>
                        <a:pt x="78" y="656"/>
                        <a:pt x="78" y="656"/>
                        <a:pt x="78" y="656"/>
                      </a:cubicBezTo>
                      <a:cubicBezTo>
                        <a:pt x="78" y="648"/>
                        <a:pt x="68" y="639"/>
                        <a:pt x="65" y="638"/>
                      </a:cubicBezTo>
                      <a:cubicBezTo>
                        <a:pt x="62" y="637"/>
                        <a:pt x="54" y="639"/>
                        <a:pt x="54" y="639"/>
                      </a:cubicBezTo>
                      <a:cubicBezTo>
                        <a:pt x="51" y="640"/>
                        <a:pt x="48" y="640"/>
                        <a:pt x="45" y="641"/>
                      </a:cubicBezTo>
                      <a:cubicBezTo>
                        <a:pt x="40" y="641"/>
                        <a:pt x="38" y="645"/>
                        <a:pt x="38" y="645"/>
                      </a:cubicBezTo>
                      <a:cubicBezTo>
                        <a:pt x="38" y="651"/>
                        <a:pt x="36" y="657"/>
                        <a:pt x="35" y="663"/>
                      </a:cubicBezTo>
                      <a:cubicBezTo>
                        <a:pt x="30" y="663"/>
                        <a:pt x="30" y="663"/>
                        <a:pt x="30" y="663"/>
                      </a:cubicBezTo>
                      <a:cubicBezTo>
                        <a:pt x="30" y="657"/>
                        <a:pt x="30" y="651"/>
                        <a:pt x="30" y="645"/>
                      </a:cubicBezTo>
                      <a:cubicBezTo>
                        <a:pt x="30" y="645"/>
                        <a:pt x="31" y="641"/>
                        <a:pt x="27" y="640"/>
                      </a:cubicBezTo>
                      <a:cubicBezTo>
                        <a:pt x="22" y="639"/>
                        <a:pt x="18" y="638"/>
                        <a:pt x="15" y="635"/>
                      </a:cubicBezTo>
                      <a:cubicBezTo>
                        <a:pt x="5" y="627"/>
                        <a:pt x="5" y="615"/>
                        <a:pt x="5" y="596"/>
                      </a:cubicBezTo>
                      <a:cubicBezTo>
                        <a:pt x="5" y="584"/>
                        <a:pt x="5" y="584"/>
                        <a:pt x="5" y="584"/>
                      </a:cubicBezTo>
                      <a:cubicBezTo>
                        <a:pt x="3" y="569"/>
                        <a:pt x="0" y="552"/>
                        <a:pt x="1" y="539"/>
                      </a:cubicBez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16" name="Freeform 461"/>
                <p:cNvSpPr>
                  <a:spLocks/>
                </p:cNvSpPr>
                <p:nvPr/>
              </p:nvSpPr>
              <p:spPr bwMode="auto">
                <a:xfrm>
                  <a:off x="1748" y="1387"/>
                  <a:ext cx="179" cy="786"/>
                </a:xfrm>
                <a:custGeom>
                  <a:avLst/>
                  <a:gdLst>
                    <a:gd name="T0" fmla="*/ 562 w 137"/>
                    <a:gd name="T1" fmla="*/ 1518 h 582"/>
                    <a:gd name="T2" fmla="*/ 606 w 137"/>
                    <a:gd name="T3" fmla="*/ 2072 h 582"/>
                    <a:gd name="T4" fmla="*/ 662 w 137"/>
                    <a:gd name="T5" fmla="*/ 2565 h 582"/>
                    <a:gd name="T6" fmla="*/ 668 w 137"/>
                    <a:gd name="T7" fmla="*/ 3139 h 582"/>
                    <a:gd name="T8" fmla="*/ 656 w 137"/>
                    <a:gd name="T9" fmla="*/ 3528 h 582"/>
                    <a:gd name="T10" fmla="*/ 611 w 137"/>
                    <a:gd name="T11" fmla="*/ 3533 h 582"/>
                    <a:gd name="T12" fmla="*/ 606 w 137"/>
                    <a:gd name="T13" fmla="*/ 3139 h 582"/>
                    <a:gd name="T14" fmla="*/ 600 w 137"/>
                    <a:gd name="T15" fmla="*/ 2585 h 582"/>
                    <a:gd name="T16" fmla="*/ 547 w 137"/>
                    <a:gd name="T17" fmla="*/ 2076 h 582"/>
                    <a:gd name="T18" fmla="*/ 502 w 137"/>
                    <a:gd name="T19" fmla="*/ 1525 h 582"/>
                    <a:gd name="T20" fmla="*/ 0 w 137"/>
                    <a:gd name="T21" fmla="*/ 63 h 582"/>
                    <a:gd name="T22" fmla="*/ 29 w 137"/>
                    <a:gd name="T23" fmla="*/ 0 h 582"/>
                    <a:gd name="T24" fmla="*/ 562 w 137"/>
                    <a:gd name="T25" fmla="*/ 1518 h 58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7" h="582">
                      <a:moveTo>
                        <a:pt x="113" y="250"/>
                      </a:moveTo>
                      <a:cubicBezTo>
                        <a:pt x="122" y="341"/>
                        <a:pt x="122" y="341"/>
                        <a:pt x="122" y="341"/>
                      </a:cubicBezTo>
                      <a:cubicBezTo>
                        <a:pt x="126" y="380"/>
                        <a:pt x="127" y="399"/>
                        <a:pt x="133" y="423"/>
                      </a:cubicBezTo>
                      <a:cubicBezTo>
                        <a:pt x="137" y="447"/>
                        <a:pt x="136" y="483"/>
                        <a:pt x="134" y="517"/>
                      </a:cubicBezTo>
                      <a:cubicBezTo>
                        <a:pt x="133" y="540"/>
                        <a:pt x="131" y="562"/>
                        <a:pt x="132" y="581"/>
                      </a:cubicBezTo>
                      <a:cubicBezTo>
                        <a:pt x="123" y="582"/>
                        <a:pt x="123" y="582"/>
                        <a:pt x="123" y="582"/>
                      </a:cubicBezTo>
                      <a:cubicBezTo>
                        <a:pt x="122" y="563"/>
                        <a:pt x="121" y="540"/>
                        <a:pt x="122" y="517"/>
                      </a:cubicBezTo>
                      <a:cubicBezTo>
                        <a:pt x="124" y="483"/>
                        <a:pt x="125" y="448"/>
                        <a:pt x="121" y="426"/>
                      </a:cubicBezTo>
                      <a:cubicBezTo>
                        <a:pt x="116" y="401"/>
                        <a:pt x="114" y="381"/>
                        <a:pt x="110" y="342"/>
                      </a:cubicBezTo>
                      <a:cubicBezTo>
                        <a:pt x="101" y="251"/>
                        <a:pt x="101" y="251"/>
                        <a:pt x="101" y="251"/>
                      </a:cubicBezTo>
                      <a:cubicBezTo>
                        <a:pt x="89" y="144"/>
                        <a:pt x="32" y="30"/>
                        <a:pt x="0" y="1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0" y="21"/>
                        <a:pt x="101" y="139"/>
                        <a:pt x="113" y="250"/>
                      </a:cubicBez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17" name="Freeform 462"/>
                <p:cNvSpPr>
                  <a:spLocks/>
                </p:cNvSpPr>
                <p:nvPr/>
              </p:nvSpPr>
              <p:spPr bwMode="auto">
                <a:xfrm>
                  <a:off x="1909" y="1961"/>
                  <a:ext cx="76" cy="435"/>
                </a:xfrm>
                <a:custGeom>
                  <a:avLst/>
                  <a:gdLst>
                    <a:gd name="T0" fmla="*/ 223 w 59"/>
                    <a:gd name="T1" fmla="*/ 1959 h 322"/>
                    <a:gd name="T2" fmla="*/ 188 w 59"/>
                    <a:gd name="T3" fmla="*/ 1832 h 322"/>
                    <a:gd name="T4" fmla="*/ 106 w 59"/>
                    <a:gd name="T5" fmla="*/ 989 h 322"/>
                    <a:gd name="T6" fmla="*/ 111 w 59"/>
                    <a:gd name="T7" fmla="*/ 796 h 322"/>
                    <a:gd name="T8" fmla="*/ 0 w 59"/>
                    <a:gd name="T9" fmla="*/ 41 h 322"/>
                    <a:gd name="T10" fmla="*/ 31 w 59"/>
                    <a:gd name="T11" fmla="*/ 0 h 322"/>
                    <a:gd name="T12" fmla="*/ 156 w 59"/>
                    <a:gd name="T13" fmla="*/ 796 h 322"/>
                    <a:gd name="T14" fmla="*/ 151 w 59"/>
                    <a:gd name="T15" fmla="*/ 989 h 322"/>
                    <a:gd name="T16" fmla="*/ 227 w 59"/>
                    <a:gd name="T17" fmla="*/ 1812 h 322"/>
                    <a:gd name="T18" fmla="*/ 269 w 59"/>
                    <a:gd name="T19" fmla="*/ 1935 h 3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9" h="322">
                      <a:moveTo>
                        <a:pt x="49" y="322"/>
                      </a:moveTo>
                      <a:cubicBezTo>
                        <a:pt x="41" y="301"/>
                        <a:pt x="41" y="301"/>
                        <a:pt x="41" y="301"/>
                      </a:cubicBezTo>
                      <a:cubicBezTo>
                        <a:pt x="25" y="259"/>
                        <a:pt x="23" y="208"/>
                        <a:pt x="23" y="163"/>
                      </a:cubicBezTo>
                      <a:cubicBezTo>
                        <a:pt x="23" y="153"/>
                        <a:pt x="23" y="142"/>
                        <a:pt x="24" y="131"/>
                      </a:cubicBezTo>
                      <a:cubicBezTo>
                        <a:pt x="26" y="87"/>
                        <a:pt x="29" y="36"/>
                        <a:pt x="0" y="7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9" y="32"/>
                        <a:pt x="37" y="85"/>
                        <a:pt x="34" y="131"/>
                      </a:cubicBezTo>
                      <a:cubicBezTo>
                        <a:pt x="33" y="143"/>
                        <a:pt x="33" y="154"/>
                        <a:pt x="33" y="163"/>
                      </a:cubicBezTo>
                      <a:cubicBezTo>
                        <a:pt x="33" y="207"/>
                        <a:pt x="35" y="257"/>
                        <a:pt x="50" y="298"/>
                      </a:cubicBezTo>
                      <a:cubicBezTo>
                        <a:pt x="59" y="318"/>
                        <a:pt x="59" y="318"/>
                        <a:pt x="59" y="318"/>
                      </a:cubicBezTo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18" name="Freeform 463"/>
                <p:cNvSpPr>
                  <a:spLocks/>
                </p:cNvSpPr>
                <p:nvPr/>
              </p:nvSpPr>
              <p:spPr bwMode="auto">
                <a:xfrm>
                  <a:off x="1825" y="1918"/>
                  <a:ext cx="73" cy="396"/>
                </a:xfrm>
                <a:custGeom>
                  <a:avLst/>
                  <a:gdLst>
                    <a:gd name="T0" fmla="*/ 231 w 56"/>
                    <a:gd name="T1" fmla="*/ 1784 h 293"/>
                    <a:gd name="T2" fmla="*/ 85 w 56"/>
                    <a:gd name="T3" fmla="*/ 142 h 293"/>
                    <a:gd name="T4" fmla="*/ 86 w 56"/>
                    <a:gd name="T5" fmla="*/ 86 h 293"/>
                    <a:gd name="T6" fmla="*/ 102 w 56"/>
                    <a:gd name="T7" fmla="*/ 0 h 293"/>
                    <a:gd name="T8" fmla="*/ 146 w 56"/>
                    <a:gd name="T9" fmla="*/ 16 h 293"/>
                    <a:gd name="T10" fmla="*/ 139 w 56"/>
                    <a:gd name="T11" fmla="*/ 100 h 293"/>
                    <a:gd name="T12" fmla="*/ 133 w 56"/>
                    <a:gd name="T13" fmla="*/ 157 h 293"/>
                    <a:gd name="T14" fmla="*/ 275 w 56"/>
                    <a:gd name="T15" fmla="*/ 1768 h 2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6" h="293">
                      <a:moveTo>
                        <a:pt x="47" y="293"/>
                      </a:moveTo>
                      <a:cubicBezTo>
                        <a:pt x="10" y="196"/>
                        <a:pt x="0" y="108"/>
                        <a:pt x="17" y="2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9" y="10"/>
                        <a:pt x="20" y="5"/>
                        <a:pt x="21" y="0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9" y="7"/>
                        <a:pt x="29" y="11"/>
                        <a:pt x="28" y="16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cubicBezTo>
                        <a:pt x="10" y="108"/>
                        <a:pt x="20" y="194"/>
                        <a:pt x="56" y="290"/>
                      </a:cubicBezTo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19" name="Freeform 464"/>
                <p:cNvSpPr>
                  <a:spLocks/>
                </p:cNvSpPr>
                <p:nvPr/>
              </p:nvSpPr>
              <p:spPr bwMode="auto">
                <a:xfrm>
                  <a:off x="1875" y="2164"/>
                  <a:ext cx="109" cy="294"/>
                </a:xfrm>
                <a:custGeom>
                  <a:avLst/>
                  <a:gdLst>
                    <a:gd name="T0" fmla="*/ 175 w 84"/>
                    <a:gd name="T1" fmla="*/ 635 h 218"/>
                    <a:gd name="T2" fmla="*/ 174 w 84"/>
                    <a:gd name="T3" fmla="*/ 619 h 218"/>
                    <a:gd name="T4" fmla="*/ 126 w 84"/>
                    <a:gd name="T5" fmla="*/ 266 h 218"/>
                    <a:gd name="T6" fmla="*/ 112 w 84"/>
                    <a:gd name="T7" fmla="*/ 255 h 218"/>
                    <a:gd name="T8" fmla="*/ 97 w 84"/>
                    <a:gd name="T9" fmla="*/ 276 h 218"/>
                    <a:gd name="T10" fmla="*/ 38 w 84"/>
                    <a:gd name="T11" fmla="*/ 476 h 218"/>
                    <a:gd name="T12" fmla="*/ 0 w 84"/>
                    <a:gd name="T13" fmla="*/ 449 h 218"/>
                    <a:gd name="T14" fmla="*/ 66 w 84"/>
                    <a:gd name="T15" fmla="*/ 245 h 218"/>
                    <a:gd name="T16" fmla="*/ 119 w 84"/>
                    <a:gd name="T17" fmla="*/ 104 h 218"/>
                    <a:gd name="T18" fmla="*/ 125 w 84"/>
                    <a:gd name="T19" fmla="*/ 0 h 218"/>
                    <a:gd name="T20" fmla="*/ 162 w 84"/>
                    <a:gd name="T21" fmla="*/ 1 h 218"/>
                    <a:gd name="T22" fmla="*/ 160 w 84"/>
                    <a:gd name="T23" fmla="*/ 30 h 218"/>
                    <a:gd name="T24" fmla="*/ 164 w 84"/>
                    <a:gd name="T25" fmla="*/ 30 h 218"/>
                    <a:gd name="T26" fmla="*/ 162 w 84"/>
                    <a:gd name="T27" fmla="*/ 169 h 218"/>
                    <a:gd name="T28" fmla="*/ 210 w 84"/>
                    <a:gd name="T29" fmla="*/ 606 h 218"/>
                    <a:gd name="T30" fmla="*/ 213 w 84"/>
                    <a:gd name="T31" fmla="*/ 626 h 218"/>
                    <a:gd name="T32" fmla="*/ 284 w 84"/>
                    <a:gd name="T33" fmla="*/ 873 h 218"/>
                    <a:gd name="T34" fmla="*/ 332 w 84"/>
                    <a:gd name="T35" fmla="*/ 931 h 218"/>
                    <a:gd name="T36" fmla="*/ 400 w 84"/>
                    <a:gd name="T37" fmla="*/ 1060 h 218"/>
                    <a:gd name="T38" fmla="*/ 380 w 84"/>
                    <a:gd name="T39" fmla="*/ 1071 h 218"/>
                    <a:gd name="T40" fmla="*/ 323 w 84"/>
                    <a:gd name="T41" fmla="*/ 997 h 218"/>
                    <a:gd name="T42" fmla="*/ 301 w 84"/>
                    <a:gd name="T43" fmla="*/ 1003 h 218"/>
                    <a:gd name="T44" fmla="*/ 287 w 84"/>
                    <a:gd name="T45" fmla="*/ 1084 h 218"/>
                    <a:gd name="T46" fmla="*/ 221 w 84"/>
                    <a:gd name="T47" fmla="*/ 1188 h 218"/>
                    <a:gd name="T48" fmla="*/ 191 w 84"/>
                    <a:gd name="T49" fmla="*/ 1207 h 218"/>
                    <a:gd name="T50" fmla="*/ 175 w 84"/>
                    <a:gd name="T51" fmla="*/ 1226 h 218"/>
                    <a:gd name="T52" fmla="*/ 108 w 84"/>
                    <a:gd name="T53" fmla="*/ 1310 h 218"/>
                    <a:gd name="T54" fmla="*/ 83 w 84"/>
                    <a:gd name="T55" fmla="*/ 1293 h 218"/>
                    <a:gd name="T56" fmla="*/ 154 w 84"/>
                    <a:gd name="T57" fmla="*/ 1191 h 218"/>
                    <a:gd name="T58" fmla="*/ 164 w 84"/>
                    <a:gd name="T59" fmla="*/ 1175 h 218"/>
                    <a:gd name="T60" fmla="*/ 197 w 84"/>
                    <a:gd name="T61" fmla="*/ 1141 h 218"/>
                    <a:gd name="T62" fmla="*/ 256 w 84"/>
                    <a:gd name="T63" fmla="*/ 1064 h 218"/>
                    <a:gd name="T64" fmla="*/ 260 w 84"/>
                    <a:gd name="T65" fmla="*/ 998 h 218"/>
                    <a:gd name="T66" fmla="*/ 270 w 84"/>
                    <a:gd name="T67" fmla="*/ 956 h 218"/>
                    <a:gd name="T68" fmla="*/ 260 w 84"/>
                    <a:gd name="T69" fmla="*/ 920 h 218"/>
                    <a:gd name="T70" fmla="*/ 256 w 84"/>
                    <a:gd name="T71" fmla="*/ 901 h 218"/>
                    <a:gd name="T72" fmla="*/ 175 w 84"/>
                    <a:gd name="T73" fmla="*/ 635 h 21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84" h="218">
                      <a:moveTo>
                        <a:pt x="37" y="105"/>
                      </a:moveTo>
                      <a:cubicBezTo>
                        <a:pt x="36" y="103"/>
                        <a:pt x="36" y="103"/>
                        <a:pt x="36" y="103"/>
                      </a:cubicBezTo>
                      <a:cubicBezTo>
                        <a:pt x="33" y="86"/>
                        <a:pt x="29" y="65"/>
                        <a:pt x="27" y="44"/>
                      </a:cubicBezTo>
                      <a:cubicBezTo>
                        <a:pt x="27" y="41"/>
                        <a:pt x="24" y="40"/>
                        <a:pt x="23" y="42"/>
                      </a:cubicBezTo>
                      <a:cubicBezTo>
                        <a:pt x="22" y="43"/>
                        <a:pt x="21" y="44"/>
                        <a:pt x="21" y="46"/>
                      </a:cubicBezTo>
                      <a:cubicBezTo>
                        <a:pt x="15" y="56"/>
                        <a:pt x="6" y="66"/>
                        <a:pt x="8" y="79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1" y="62"/>
                        <a:pt x="7" y="52"/>
                        <a:pt x="14" y="41"/>
                      </a:cubicBezTo>
                      <a:cubicBezTo>
                        <a:pt x="19" y="34"/>
                        <a:pt x="23" y="26"/>
                        <a:pt x="25" y="17"/>
                      </a:cubicBezTo>
                      <a:cubicBezTo>
                        <a:pt x="25" y="12"/>
                        <a:pt x="25" y="6"/>
                        <a:pt x="26" y="0"/>
                      </a:cubicBezTo>
                      <a:cubicBezTo>
                        <a:pt x="34" y="1"/>
                        <a:pt x="34" y="1"/>
                        <a:pt x="34" y="1"/>
                      </a:cubicBezTo>
                      <a:cubicBezTo>
                        <a:pt x="34" y="2"/>
                        <a:pt x="34" y="3"/>
                        <a:pt x="33" y="5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5" y="9"/>
                        <a:pt x="34" y="22"/>
                        <a:pt x="34" y="28"/>
                      </a:cubicBezTo>
                      <a:cubicBezTo>
                        <a:pt x="35" y="56"/>
                        <a:pt x="40" y="79"/>
                        <a:pt x="44" y="101"/>
                      </a:cubicBezTo>
                      <a:cubicBezTo>
                        <a:pt x="45" y="104"/>
                        <a:pt x="45" y="104"/>
                        <a:pt x="45" y="104"/>
                      </a:cubicBezTo>
                      <a:cubicBezTo>
                        <a:pt x="48" y="120"/>
                        <a:pt x="50" y="132"/>
                        <a:pt x="59" y="145"/>
                      </a:cubicBezTo>
                      <a:cubicBezTo>
                        <a:pt x="61" y="148"/>
                        <a:pt x="65" y="151"/>
                        <a:pt x="69" y="155"/>
                      </a:cubicBezTo>
                      <a:cubicBezTo>
                        <a:pt x="75" y="161"/>
                        <a:pt x="82" y="167"/>
                        <a:pt x="84" y="176"/>
                      </a:cubicBezTo>
                      <a:cubicBezTo>
                        <a:pt x="79" y="178"/>
                        <a:pt x="79" y="178"/>
                        <a:pt x="79" y="178"/>
                      </a:cubicBezTo>
                      <a:cubicBezTo>
                        <a:pt x="78" y="174"/>
                        <a:pt x="72" y="169"/>
                        <a:pt x="68" y="165"/>
                      </a:cubicBezTo>
                      <a:cubicBezTo>
                        <a:pt x="67" y="164"/>
                        <a:pt x="63" y="164"/>
                        <a:pt x="63" y="167"/>
                      </a:cubicBezTo>
                      <a:cubicBezTo>
                        <a:pt x="62" y="171"/>
                        <a:pt x="62" y="175"/>
                        <a:pt x="60" y="180"/>
                      </a:cubicBezTo>
                      <a:cubicBezTo>
                        <a:pt x="57" y="189"/>
                        <a:pt x="52" y="192"/>
                        <a:pt x="46" y="197"/>
                      </a:cubicBezTo>
                      <a:cubicBezTo>
                        <a:pt x="40" y="201"/>
                        <a:pt x="40" y="201"/>
                        <a:pt x="40" y="201"/>
                      </a:cubicBezTo>
                      <a:cubicBezTo>
                        <a:pt x="37" y="204"/>
                        <a:pt x="37" y="204"/>
                        <a:pt x="37" y="204"/>
                      </a:cubicBezTo>
                      <a:cubicBezTo>
                        <a:pt x="32" y="208"/>
                        <a:pt x="24" y="214"/>
                        <a:pt x="22" y="218"/>
                      </a:cubicBezTo>
                      <a:cubicBezTo>
                        <a:pt x="17" y="215"/>
                        <a:pt x="17" y="215"/>
                        <a:pt x="17" y="215"/>
                      </a:cubicBezTo>
                      <a:cubicBezTo>
                        <a:pt x="19" y="209"/>
                        <a:pt x="26" y="203"/>
                        <a:pt x="32" y="198"/>
                      </a:cubicBezTo>
                      <a:cubicBezTo>
                        <a:pt x="35" y="195"/>
                        <a:pt x="35" y="195"/>
                        <a:pt x="35" y="195"/>
                      </a:cubicBezTo>
                      <a:cubicBezTo>
                        <a:pt x="35" y="195"/>
                        <a:pt x="41" y="190"/>
                        <a:pt x="41" y="190"/>
                      </a:cubicBezTo>
                      <a:cubicBezTo>
                        <a:pt x="46" y="186"/>
                        <a:pt x="50" y="184"/>
                        <a:pt x="53" y="177"/>
                      </a:cubicBezTo>
                      <a:cubicBezTo>
                        <a:pt x="54" y="173"/>
                        <a:pt x="54" y="170"/>
                        <a:pt x="55" y="166"/>
                      </a:cubicBezTo>
                      <a:cubicBezTo>
                        <a:pt x="55" y="164"/>
                        <a:pt x="56" y="162"/>
                        <a:pt x="56" y="159"/>
                      </a:cubicBezTo>
                      <a:cubicBezTo>
                        <a:pt x="57" y="158"/>
                        <a:pt x="56" y="153"/>
                        <a:pt x="55" y="153"/>
                      </a:cubicBezTo>
                      <a:cubicBezTo>
                        <a:pt x="54" y="152"/>
                        <a:pt x="53" y="151"/>
                        <a:pt x="53" y="150"/>
                      </a:cubicBezTo>
                      <a:cubicBezTo>
                        <a:pt x="42" y="135"/>
                        <a:pt x="40" y="121"/>
                        <a:pt x="37" y="105"/>
                      </a:cubicBez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20" name="Freeform 465"/>
                <p:cNvSpPr>
                  <a:spLocks/>
                </p:cNvSpPr>
                <p:nvPr/>
              </p:nvSpPr>
              <p:spPr bwMode="auto">
                <a:xfrm>
                  <a:off x="1820" y="1622"/>
                  <a:ext cx="55" cy="129"/>
                </a:xfrm>
                <a:custGeom>
                  <a:avLst/>
                  <a:gdLst>
                    <a:gd name="T0" fmla="*/ 210 w 42"/>
                    <a:gd name="T1" fmla="*/ 228 h 95"/>
                    <a:gd name="T2" fmla="*/ 210 w 42"/>
                    <a:gd name="T3" fmla="*/ 335 h 95"/>
                    <a:gd name="T4" fmla="*/ 190 w 42"/>
                    <a:gd name="T5" fmla="*/ 596 h 95"/>
                    <a:gd name="T6" fmla="*/ 151 w 42"/>
                    <a:gd name="T7" fmla="*/ 596 h 95"/>
                    <a:gd name="T8" fmla="*/ 50 w 42"/>
                    <a:gd name="T9" fmla="*/ 310 h 95"/>
                    <a:gd name="T10" fmla="*/ 0 w 42"/>
                    <a:gd name="T11" fmla="*/ 210 h 95"/>
                    <a:gd name="T12" fmla="*/ 28 w 42"/>
                    <a:gd name="T13" fmla="*/ 153 h 95"/>
                    <a:gd name="T14" fmla="*/ 50 w 42"/>
                    <a:gd name="T15" fmla="*/ 220 h 95"/>
                    <a:gd name="T16" fmla="*/ 85 w 42"/>
                    <a:gd name="T17" fmla="*/ 274 h 95"/>
                    <a:gd name="T18" fmla="*/ 151 w 42"/>
                    <a:gd name="T19" fmla="*/ 416 h 95"/>
                    <a:gd name="T20" fmla="*/ 165 w 42"/>
                    <a:gd name="T21" fmla="*/ 401 h 95"/>
                    <a:gd name="T22" fmla="*/ 165 w 42"/>
                    <a:gd name="T23" fmla="*/ 335 h 95"/>
                    <a:gd name="T24" fmla="*/ 161 w 42"/>
                    <a:gd name="T25" fmla="*/ 263 h 95"/>
                    <a:gd name="T26" fmla="*/ 165 w 42"/>
                    <a:gd name="T27" fmla="*/ 220 h 95"/>
                    <a:gd name="T28" fmla="*/ 165 w 42"/>
                    <a:gd name="T29" fmla="*/ 125 h 95"/>
                    <a:gd name="T30" fmla="*/ 161 w 42"/>
                    <a:gd name="T31" fmla="*/ 1 h 95"/>
                    <a:gd name="T32" fmla="*/ 200 w 42"/>
                    <a:gd name="T33" fmla="*/ 0 h 95"/>
                    <a:gd name="T34" fmla="*/ 210 w 42"/>
                    <a:gd name="T35" fmla="*/ 228 h 9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2" h="95">
                      <a:moveTo>
                        <a:pt x="41" y="36"/>
                      </a:moveTo>
                      <a:cubicBezTo>
                        <a:pt x="40" y="41"/>
                        <a:pt x="40" y="47"/>
                        <a:pt x="41" y="54"/>
                      </a:cubicBezTo>
                      <a:cubicBezTo>
                        <a:pt x="41" y="68"/>
                        <a:pt x="39" y="79"/>
                        <a:pt x="38" y="95"/>
                      </a:cubicBezTo>
                      <a:cubicBezTo>
                        <a:pt x="30" y="95"/>
                        <a:pt x="30" y="95"/>
                        <a:pt x="30" y="95"/>
                      </a:cubicBezTo>
                      <a:cubicBezTo>
                        <a:pt x="29" y="79"/>
                        <a:pt x="20" y="63"/>
                        <a:pt x="10" y="49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5" y="24"/>
                        <a:pt x="6" y="30"/>
                        <a:pt x="10" y="35"/>
                      </a:cubicBezTo>
                      <a:cubicBezTo>
                        <a:pt x="14" y="40"/>
                        <a:pt x="17" y="44"/>
                        <a:pt x="17" y="44"/>
                      </a:cubicBezTo>
                      <a:cubicBezTo>
                        <a:pt x="21" y="51"/>
                        <a:pt x="27" y="58"/>
                        <a:pt x="30" y="66"/>
                      </a:cubicBezTo>
                      <a:cubicBezTo>
                        <a:pt x="31" y="68"/>
                        <a:pt x="33" y="66"/>
                        <a:pt x="33" y="64"/>
                      </a:cubicBezTo>
                      <a:cubicBezTo>
                        <a:pt x="33" y="60"/>
                        <a:pt x="33" y="58"/>
                        <a:pt x="33" y="54"/>
                      </a:cubicBezTo>
                      <a:cubicBezTo>
                        <a:pt x="33" y="50"/>
                        <a:pt x="32" y="46"/>
                        <a:pt x="32" y="42"/>
                      </a:cubicBezTo>
                      <a:cubicBezTo>
                        <a:pt x="32" y="40"/>
                        <a:pt x="32" y="37"/>
                        <a:pt x="33" y="35"/>
                      </a:cubicBezTo>
                      <a:cubicBezTo>
                        <a:pt x="33" y="30"/>
                        <a:pt x="33" y="25"/>
                        <a:pt x="33" y="20"/>
                      </a:cubicBezTo>
                      <a:cubicBezTo>
                        <a:pt x="33" y="14"/>
                        <a:pt x="33" y="7"/>
                        <a:pt x="32" y="1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2" y="12"/>
                        <a:pt x="41" y="24"/>
                        <a:pt x="41" y="36"/>
                      </a:cubicBez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21" name="Freeform 466"/>
                <p:cNvSpPr>
                  <a:spLocks/>
                </p:cNvSpPr>
                <p:nvPr/>
              </p:nvSpPr>
              <p:spPr bwMode="auto">
                <a:xfrm>
                  <a:off x="1858" y="1737"/>
                  <a:ext cx="30" cy="157"/>
                </a:xfrm>
                <a:custGeom>
                  <a:avLst/>
                  <a:gdLst>
                    <a:gd name="T0" fmla="*/ 50 w 23"/>
                    <a:gd name="T1" fmla="*/ 229 h 116"/>
                    <a:gd name="T2" fmla="*/ 51 w 23"/>
                    <a:gd name="T3" fmla="*/ 313 h 116"/>
                    <a:gd name="T4" fmla="*/ 102 w 23"/>
                    <a:gd name="T5" fmla="*/ 673 h 116"/>
                    <a:gd name="T6" fmla="*/ 113 w 23"/>
                    <a:gd name="T7" fmla="*/ 711 h 116"/>
                    <a:gd name="T8" fmla="*/ 97 w 23"/>
                    <a:gd name="T9" fmla="*/ 711 h 116"/>
                    <a:gd name="T10" fmla="*/ 85 w 23"/>
                    <a:gd name="T11" fmla="*/ 673 h 116"/>
                    <a:gd name="T12" fmla="*/ 16 w 23"/>
                    <a:gd name="T13" fmla="*/ 313 h 116"/>
                    <a:gd name="T14" fmla="*/ 12 w 23"/>
                    <a:gd name="T15" fmla="*/ 229 h 116"/>
                    <a:gd name="T16" fmla="*/ 0 w 23"/>
                    <a:gd name="T17" fmla="*/ 1 h 116"/>
                    <a:gd name="T18" fmla="*/ 38 w 23"/>
                    <a:gd name="T19" fmla="*/ 0 h 116"/>
                    <a:gd name="T20" fmla="*/ 50 w 23"/>
                    <a:gd name="T21" fmla="*/ 229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3" h="116">
                      <a:moveTo>
                        <a:pt x="10" y="37"/>
                      </a:moveTo>
                      <a:cubicBezTo>
                        <a:pt x="11" y="51"/>
                        <a:pt x="11" y="51"/>
                        <a:pt x="11" y="51"/>
                      </a:cubicBezTo>
                      <a:cubicBezTo>
                        <a:pt x="11" y="71"/>
                        <a:pt x="16" y="90"/>
                        <a:pt x="21" y="109"/>
                      </a:cubicBezTo>
                      <a:cubicBezTo>
                        <a:pt x="23" y="116"/>
                        <a:pt x="23" y="116"/>
                        <a:pt x="23" y="116"/>
                      </a:cubicBezTo>
                      <a:cubicBezTo>
                        <a:pt x="20" y="116"/>
                        <a:pt x="20" y="116"/>
                        <a:pt x="20" y="116"/>
                      </a:cubicBezTo>
                      <a:cubicBezTo>
                        <a:pt x="17" y="109"/>
                        <a:pt x="17" y="109"/>
                        <a:pt x="17" y="109"/>
                      </a:cubicBezTo>
                      <a:cubicBezTo>
                        <a:pt x="12" y="90"/>
                        <a:pt x="3" y="72"/>
                        <a:pt x="3" y="51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2" y="25"/>
                        <a:pt x="2" y="13"/>
                        <a:pt x="0" y="1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10" y="12"/>
                        <a:pt x="10" y="25"/>
                        <a:pt x="10" y="37"/>
                      </a:cubicBezTo>
                      <a:close/>
                    </a:path>
                  </a:pathLst>
                </a:custGeom>
                <a:solidFill>
                  <a:srgbClr val="00A9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22" name="Line 467"/>
                <p:cNvSpPr>
                  <a:spLocks noChangeShapeType="1"/>
                </p:cNvSpPr>
                <p:nvPr/>
              </p:nvSpPr>
              <p:spPr bwMode="auto">
                <a:xfrm flipH="1" flipV="1">
                  <a:off x="1710" y="2751"/>
                  <a:ext cx="20" cy="12"/>
                </a:xfrm>
                <a:prstGeom prst="line">
                  <a:avLst/>
                </a:prstGeom>
                <a:noFill/>
                <a:ln w="7938">
                  <a:solidFill>
                    <a:srgbClr val="FEF6F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23" name="Freeform 468"/>
                <p:cNvSpPr>
                  <a:spLocks/>
                </p:cNvSpPr>
                <p:nvPr/>
              </p:nvSpPr>
              <p:spPr bwMode="auto">
                <a:xfrm>
                  <a:off x="1713" y="2737"/>
                  <a:ext cx="26" cy="18"/>
                </a:xfrm>
                <a:custGeom>
                  <a:avLst/>
                  <a:gdLst>
                    <a:gd name="T0" fmla="*/ 96 w 20"/>
                    <a:gd name="T1" fmla="*/ 91 h 13"/>
                    <a:gd name="T2" fmla="*/ 0 w 20"/>
                    <a:gd name="T3" fmla="*/ 0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0" h="13">
                      <a:moveTo>
                        <a:pt x="20" y="13"/>
                      </a:moveTo>
                      <a:cubicBezTo>
                        <a:pt x="14" y="9"/>
                        <a:pt x="5" y="6"/>
                        <a:pt x="0" y="0"/>
                      </a:cubicBezTo>
                    </a:path>
                  </a:pathLst>
                </a:custGeom>
                <a:noFill/>
                <a:ln w="7938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24" name="Freeform 469"/>
                <p:cNvSpPr>
                  <a:spLocks/>
                </p:cNvSpPr>
                <p:nvPr/>
              </p:nvSpPr>
              <p:spPr bwMode="auto">
                <a:xfrm>
                  <a:off x="1714" y="2368"/>
                  <a:ext cx="24" cy="10"/>
                </a:xfrm>
                <a:custGeom>
                  <a:avLst/>
                  <a:gdLst>
                    <a:gd name="T0" fmla="*/ 101 w 18"/>
                    <a:gd name="T1" fmla="*/ 31 h 8"/>
                    <a:gd name="T2" fmla="*/ 0 w 18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8">
                      <a:moveTo>
                        <a:pt x="18" y="8"/>
                      </a:moveTo>
                      <a:cubicBezTo>
                        <a:pt x="13" y="4"/>
                        <a:pt x="6" y="1"/>
                        <a:pt x="0" y="0"/>
                      </a:cubicBezTo>
                    </a:path>
                  </a:pathLst>
                </a:custGeom>
                <a:noFill/>
                <a:ln w="7938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25" name="Freeform 470"/>
                <p:cNvSpPr>
                  <a:spLocks/>
                </p:cNvSpPr>
                <p:nvPr/>
              </p:nvSpPr>
              <p:spPr bwMode="auto">
                <a:xfrm>
                  <a:off x="1665" y="3145"/>
                  <a:ext cx="19" cy="11"/>
                </a:xfrm>
                <a:custGeom>
                  <a:avLst/>
                  <a:gdLst>
                    <a:gd name="T0" fmla="*/ 61 w 15"/>
                    <a:gd name="T1" fmla="*/ 55 h 8"/>
                    <a:gd name="T2" fmla="*/ 0 w 15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5" h="8">
                      <a:moveTo>
                        <a:pt x="15" y="8"/>
                      </a:moveTo>
                      <a:cubicBezTo>
                        <a:pt x="11" y="4"/>
                        <a:pt x="5" y="2"/>
                        <a:pt x="0" y="0"/>
                      </a:cubicBezTo>
                    </a:path>
                  </a:pathLst>
                </a:custGeom>
                <a:noFill/>
                <a:ln w="7938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26" name="Freeform 471"/>
                <p:cNvSpPr>
                  <a:spLocks/>
                </p:cNvSpPr>
                <p:nvPr/>
              </p:nvSpPr>
              <p:spPr bwMode="auto">
                <a:xfrm>
                  <a:off x="1671" y="3133"/>
                  <a:ext cx="21" cy="12"/>
                </a:xfrm>
                <a:custGeom>
                  <a:avLst/>
                  <a:gdLst>
                    <a:gd name="T0" fmla="*/ 84 w 16"/>
                    <a:gd name="T1" fmla="*/ 49 h 9"/>
                    <a:gd name="T2" fmla="*/ 0 w 16"/>
                    <a:gd name="T3" fmla="*/ 0 h 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" h="9">
                      <a:moveTo>
                        <a:pt x="16" y="9"/>
                      </a:moveTo>
                      <a:cubicBezTo>
                        <a:pt x="10" y="6"/>
                        <a:pt x="5" y="3"/>
                        <a:pt x="0" y="0"/>
                      </a:cubicBezTo>
                    </a:path>
                  </a:pathLst>
                </a:custGeom>
                <a:noFill/>
                <a:ln w="7938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27" name="Line 472"/>
                <p:cNvSpPr>
                  <a:spLocks noChangeShapeType="1"/>
                </p:cNvSpPr>
                <p:nvPr/>
              </p:nvSpPr>
              <p:spPr bwMode="auto">
                <a:xfrm flipH="1" flipV="1">
                  <a:off x="1555" y="2316"/>
                  <a:ext cx="19" cy="37"/>
                </a:xfrm>
                <a:prstGeom prst="line">
                  <a:avLst/>
                </a:prstGeom>
                <a:noFill/>
                <a:ln w="7938">
                  <a:solidFill>
                    <a:srgbClr val="FEF6F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28" name="Freeform 473"/>
                <p:cNvSpPr>
                  <a:spLocks/>
                </p:cNvSpPr>
                <p:nvPr/>
              </p:nvSpPr>
              <p:spPr bwMode="auto">
                <a:xfrm>
                  <a:off x="1868" y="1871"/>
                  <a:ext cx="21" cy="25"/>
                </a:xfrm>
                <a:custGeom>
                  <a:avLst/>
                  <a:gdLst>
                    <a:gd name="T0" fmla="*/ 84 w 16"/>
                    <a:gd name="T1" fmla="*/ 66 h 19"/>
                    <a:gd name="T2" fmla="*/ 72 w 16"/>
                    <a:gd name="T3" fmla="*/ 0 h 1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" h="19">
                      <a:moveTo>
                        <a:pt x="16" y="13"/>
                      </a:moveTo>
                      <a:cubicBezTo>
                        <a:pt x="0" y="19"/>
                        <a:pt x="3" y="4"/>
                        <a:pt x="14" y="0"/>
                      </a:cubicBezTo>
                    </a:path>
                  </a:pathLst>
                </a:custGeom>
                <a:noFill/>
                <a:ln w="7938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29" name="Freeform 474"/>
                <p:cNvSpPr>
                  <a:spLocks/>
                </p:cNvSpPr>
                <p:nvPr/>
              </p:nvSpPr>
              <p:spPr bwMode="auto">
                <a:xfrm>
                  <a:off x="1810" y="1915"/>
                  <a:ext cx="18" cy="8"/>
                </a:xfrm>
                <a:custGeom>
                  <a:avLst/>
                  <a:gdLst>
                    <a:gd name="T0" fmla="*/ 0 w 14"/>
                    <a:gd name="T1" fmla="*/ 36 h 6"/>
                    <a:gd name="T2" fmla="*/ 64 w 14"/>
                    <a:gd name="T3" fmla="*/ 0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4" h="6">
                      <a:moveTo>
                        <a:pt x="0" y="6"/>
                      </a:moveTo>
                      <a:cubicBezTo>
                        <a:pt x="4" y="5"/>
                        <a:pt x="10" y="3"/>
                        <a:pt x="14" y="0"/>
                      </a:cubicBezTo>
                    </a:path>
                  </a:pathLst>
                </a:custGeom>
                <a:noFill/>
                <a:ln w="7938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30" name="Freeform 475"/>
                <p:cNvSpPr>
                  <a:spLocks/>
                </p:cNvSpPr>
                <p:nvPr/>
              </p:nvSpPr>
              <p:spPr bwMode="auto">
                <a:xfrm>
                  <a:off x="1722" y="1513"/>
                  <a:ext cx="11" cy="24"/>
                </a:xfrm>
                <a:custGeom>
                  <a:avLst/>
                  <a:gdLst>
                    <a:gd name="T0" fmla="*/ 36 w 8"/>
                    <a:gd name="T1" fmla="*/ 0 h 18"/>
                    <a:gd name="T2" fmla="*/ 0 w 8"/>
                    <a:gd name="T3" fmla="*/ 101 h 1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8" h="18">
                      <a:moveTo>
                        <a:pt x="5" y="0"/>
                      </a:moveTo>
                      <a:cubicBezTo>
                        <a:pt x="8" y="5"/>
                        <a:pt x="1" y="13"/>
                        <a:pt x="0" y="18"/>
                      </a:cubicBezTo>
                    </a:path>
                  </a:pathLst>
                </a:custGeom>
                <a:noFill/>
                <a:ln w="7938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31" name="Freeform 476"/>
                <p:cNvSpPr>
                  <a:spLocks/>
                </p:cNvSpPr>
                <p:nvPr/>
              </p:nvSpPr>
              <p:spPr bwMode="auto">
                <a:xfrm>
                  <a:off x="1726" y="1545"/>
                  <a:ext cx="30" cy="25"/>
                </a:xfrm>
                <a:custGeom>
                  <a:avLst/>
                  <a:gdLst>
                    <a:gd name="T0" fmla="*/ 78 w 23"/>
                    <a:gd name="T1" fmla="*/ 131 h 18"/>
                    <a:gd name="T2" fmla="*/ 113 w 23"/>
                    <a:gd name="T3" fmla="*/ 68 h 1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3" h="18">
                      <a:moveTo>
                        <a:pt x="16" y="18"/>
                      </a:moveTo>
                      <a:cubicBezTo>
                        <a:pt x="0" y="8"/>
                        <a:pt x="8" y="0"/>
                        <a:pt x="23" y="9"/>
                      </a:cubicBezTo>
                    </a:path>
                  </a:pathLst>
                </a:custGeom>
                <a:noFill/>
                <a:ln w="7938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32" name="Freeform 477"/>
                <p:cNvSpPr>
                  <a:spLocks/>
                </p:cNvSpPr>
                <p:nvPr/>
              </p:nvSpPr>
              <p:spPr bwMode="auto">
                <a:xfrm>
                  <a:off x="1575" y="1810"/>
                  <a:ext cx="6" cy="26"/>
                </a:xfrm>
                <a:custGeom>
                  <a:avLst/>
                  <a:gdLst>
                    <a:gd name="T0" fmla="*/ 0 w 5"/>
                    <a:gd name="T1" fmla="*/ 0 h 19"/>
                    <a:gd name="T2" fmla="*/ 14 w 5"/>
                    <a:gd name="T3" fmla="*/ 126 h 1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19">
                      <a:moveTo>
                        <a:pt x="0" y="0"/>
                      </a:moveTo>
                      <a:cubicBezTo>
                        <a:pt x="1" y="7"/>
                        <a:pt x="1" y="14"/>
                        <a:pt x="5" y="19"/>
                      </a:cubicBezTo>
                    </a:path>
                  </a:pathLst>
                </a:custGeom>
                <a:noFill/>
                <a:ln w="7938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33" name="Freeform 478"/>
                <p:cNvSpPr>
                  <a:spLocks/>
                </p:cNvSpPr>
                <p:nvPr/>
              </p:nvSpPr>
              <p:spPr bwMode="auto">
                <a:xfrm>
                  <a:off x="1558" y="1844"/>
                  <a:ext cx="12" cy="20"/>
                </a:xfrm>
                <a:custGeom>
                  <a:avLst/>
                  <a:gdLst>
                    <a:gd name="T0" fmla="*/ 49 w 9"/>
                    <a:gd name="T1" fmla="*/ 0 h 15"/>
                    <a:gd name="T2" fmla="*/ 0 w 9"/>
                    <a:gd name="T3" fmla="*/ 85 h 1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" h="15">
                      <a:moveTo>
                        <a:pt x="9" y="0"/>
                      </a:moveTo>
                      <a:cubicBezTo>
                        <a:pt x="6" y="5"/>
                        <a:pt x="2" y="10"/>
                        <a:pt x="0" y="15"/>
                      </a:cubicBezTo>
                    </a:path>
                  </a:pathLst>
                </a:custGeom>
                <a:noFill/>
                <a:ln w="7938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34" name="Freeform 479"/>
                <p:cNvSpPr>
                  <a:spLocks/>
                </p:cNvSpPr>
                <p:nvPr/>
              </p:nvSpPr>
              <p:spPr bwMode="auto">
                <a:xfrm>
                  <a:off x="1465" y="1239"/>
                  <a:ext cx="20" cy="7"/>
                </a:xfrm>
                <a:custGeom>
                  <a:avLst/>
                  <a:gdLst>
                    <a:gd name="T0" fmla="*/ 0 w 15"/>
                    <a:gd name="T1" fmla="*/ 0 h 5"/>
                    <a:gd name="T2" fmla="*/ 85 w 15"/>
                    <a:gd name="T3" fmla="*/ 29 h 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5" h="5">
                      <a:moveTo>
                        <a:pt x="0" y="0"/>
                      </a:moveTo>
                      <a:cubicBezTo>
                        <a:pt x="5" y="2"/>
                        <a:pt x="9" y="5"/>
                        <a:pt x="15" y="4"/>
                      </a:cubicBezTo>
                    </a:path>
                  </a:pathLst>
                </a:custGeom>
                <a:noFill/>
                <a:ln w="7938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235" name="Freeform 480"/>
                <p:cNvSpPr>
                  <a:spLocks/>
                </p:cNvSpPr>
                <p:nvPr/>
              </p:nvSpPr>
              <p:spPr bwMode="auto">
                <a:xfrm>
                  <a:off x="1507" y="1216"/>
                  <a:ext cx="42" cy="1"/>
                </a:xfrm>
                <a:custGeom>
                  <a:avLst/>
                  <a:gdLst>
                    <a:gd name="T0" fmla="*/ 0 w 32"/>
                    <a:gd name="T1" fmla="*/ 0 h 1"/>
                    <a:gd name="T2" fmla="*/ 164 w 32"/>
                    <a:gd name="T3" fmla="*/ 0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2" h="1">
                      <a:moveTo>
                        <a:pt x="0" y="0"/>
                      </a:moveTo>
                      <a:cubicBezTo>
                        <a:pt x="11" y="0"/>
                        <a:pt x="21" y="0"/>
                        <a:pt x="32" y="0"/>
                      </a:cubicBezTo>
                    </a:path>
                  </a:pathLst>
                </a:custGeom>
                <a:noFill/>
                <a:ln w="7938" cap="flat">
                  <a:solidFill>
                    <a:srgbClr val="FEF6F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9949" name="Freeform 482"/>
              <p:cNvSpPr>
                <a:spLocks/>
              </p:cNvSpPr>
              <p:nvPr/>
            </p:nvSpPr>
            <p:spPr bwMode="auto">
              <a:xfrm>
                <a:off x="1508" y="1227"/>
                <a:ext cx="29" cy="3"/>
              </a:xfrm>
              <a:custGeom>
                <a:avLst/>
                <a:gdLst>
                  <a:gd name="T0" fmla="*/ 0 w 22"/>
                  <a:gd name="T1" fmla="*/ 27 h 2"/>
                  <a:gd name="T2" fmla="*/ 115 w 22"/>
                  <a:gd name="T3" fmla="*/ 18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2">
                    <a:moveTo>
                      <a:pt x="0" y="2"/>
                    </a:moveTo>
                    <a:cubicBezTo>
                      <a:pt x="7" y="2"/>
                      <a:pt x="15" y="0"/>
                      <a:pt x="22" y="1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50" name="Freeform 483"/>
              <p:cNvSpPr>
                <a:spLocks/>
              </p:cNvSpPr>
              <p:nvPr/>
            </p:nvSpPr>
            <p:spPr bwMode="auto">
              <a:xfrm>
                <a:off x="1540" y="1234"/>
                <a:ext cx="22" cy="5"/>
              </a:xfrm>
              <a:custGeom>
                <a:avLst/>
                <a:gdLst>
                  <a:gd name="T0" fmla="*/ 0 w 17"/>
                  <a:gd name="T1" fmla="*/ 0 h 4"/>
                  <a:gd name="T2" fmla="*/ 79 w 17"/>
                  <a:gd name="T3" fmla="*/ 13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4">
                    <a:moveTo>
                      <a:pt x="0" y="0"/>
                    </a:moveTo>
                    <a:cubicBezTo>
                      <a:pt x="4" y="4"/>
                      <a:pt x="11" y="3"/>
                      <a:pt x="17" y="3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51" name="Freeform 484"/>
              <p:cNvSpPr>
                <a:spLocks/>
              </p:cNvSpPr>
              <p:nvPr/>
            </p:nvSpPr>
            <p:spPr bwMode="auto">
              <a:xfrm>
                <a:off x="1593" y="1240"/>
                <a:ext cx="16" cy="17"/>
              </a:xfrm>
              <a:custGeom>
                <a:avLst/>
                <a:gdLst>
                  <a:gd name="T0" fmla="*/ 0 w 12"/>
                  <a:gd name="T1" fmla="*/ 0 h 12"/>
                  <a:gd name="T2" fmla="*/ 65 w 12"/>
                  <a:gd name="T3" fmla="*/ 96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cubicBezTo>
                      <a:pt x="4" y="4"/>
                      <a:pt x="7" y="9"/>
                      <a:pt x="12" y="12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52" name="Freeform 485"/>
              <p:cNvSpPr>
                <a:spLocks/>
              </p:cNvSpPr>
              <p:nvPr/>
            </p:nvSpPr>
            <p:spPr bwMode="auto">
              <a:xfrm>
                <a:off x="1522" y="1089"/>
                <a:ext cx="26" cy="11"/>
              </a:xfrm>
              <a:custGeom>
                <a:avLst/>
                <a:gdLst>
                  <a:gd name="T0" fmla="*/ 0 w 20"/>
                  <a:gd name="T1" fmla="*/ 55 h 8"/>
                  <a:gd name="T2" fmla="*/ 96 w 20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8">
                    <a:moveTo>
                      <a:pt x="0" y="8"/>
                    </a:moveTo>
                    <a:cubicBezTo>
                      <a:pt x="7" y="6"/>
                      <a:pt x="14" y="5"/>
                      <a:pt x="20" y="0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53" name="Freeform 486"/>
              <p:cNvSpPr>
                <a:spLocks/>
              </p:cNvSpPr>
              <p:nvPr/>
            </p:nvSpPr>
            <p:spPr bwMode="auto">
              <a:xfrm>
                <a:off x="1585" y="1009"/>
                <a:ext cx="21" cy="21"/>
              </a:xfrm>
              <a:custGeom>
                <a:avLst/>
                <a:gdLst>
                  <a:gd name="T0" fmla="*/ 0 w 16"/>
                  <a:gd name="T1" fmla="*/ 69 h 15"/>
                  <a:gd name="T2" fmla="*/ 77 w 16"/>
                  <a:gd name="T3" fmla="*/ 1 h 15"/>
                  <a:gd name="T4" fmla="*/ 21 w 16"/>
                  <a:gd name="T5" fmla="*/ 112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5">
                    <a:moveTo>
                      <a:pt x="0" y="9"/>
                    </a:moveTo>
                    <a:cubicBezTo>
                      <a:pt x="4" y="5"/>
                      <a:pt x="9" y="0"/>
                      <a:pt x="15" y="1"/>
                    </a:cubicBezTo>
                    <a:cubicBezTo>
                      <a:pt x="16" y="8"/>
                      <a:pt x="10" y="14"/>
                      <a:pt x="4" y="15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54" name="Freeform 487"/>
              <p:cNvSpPr>
                <a:spLocks/>
              </p:cNvSpPr>
              <p:nvPr/>
            </p:nvSpPr>
            <p:spPr bwMode="auto">
              <a:xfrm>
                <a:off x="1640" y="1001"/>
                <a:ext cx="20" cy="7"/>
              </a:xfrm>
              <a:custGeom>
                <a:avLst/>
                <a:gdLst>
                  <a:gd name="T0" fmla="*/ 85 w 15"/>
                  <a:gd name="T1" fmla="*/ 0 h 5"/>
                  <a:gd name="T2" fmla="*/ 0 w 15"/>
                  <a:gd name="T3" fmla="*/ 29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5">
                    <a:moveTo>
                      <a:pt x="15" y="0"/>
                    </a:moveTo>
                    <a:cubicBezTo>
                      <a:pt x="11" y="1"/>
                      <a:pt x="4" y="5"/>
                      <a:pt x="0" y="4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55" name="Freeform 488"/>
              <p:cNvSpPr>
                <a:spLocks/>
              </p:cNvSpPr>
              <p:nvPr/>
            </p:nvSpPr>
            <p:spPr bwMode="auto">
              <a:xfrm>
                <a:off x="1502" y="761"/>
                <a:ext cx="16" cy="8"/>
              </a:xfrm>
              <a:custGeom>
                <a:avLst/>
                <a:gdLst>
                  <a:gd name="T0" fmla="*/ 0 w 12"/>
                  <a:gd name="T1" fmla="*/ 36 h 6"/>
                  <a:gd name="T2" fmla="*/ 65 w 12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cubicBezTo>
                      <a:pt x="4" y="5"/>
                      <a:pt x="8" y="2"/>
                      <a:pt x="12" y="0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56" name="Freeform 489"/>
              <p:cNvSpPr>
                <a:spLocks/>
              </p:cNvSpPr>
              <p:nvPr/>
            </p:nvSpPr>
            <p:spPr bwMode="auto">
              <a:xfrm>
                <a:off x="1528" y="758"/>
                <a:ext cx="17" cy="10"/>
              </a:xfrm>
              <a:custGeom>
                <a:avLst/>
                <a:gdLst>
                  <a:gd name="T0" fmla="*/ 0 w 13"/>
                  <a:gd name="T1" fmla="*/ 0 h 7"/>
                  <a:gd name="T2" fmla="*/ 65 w 13"/>
                  <a:gd name="T3" fmla="*/ 59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cubicBezTo>
                      <a:pt x="5" y="1"/>
                      <a:pt x="9" y="5"/>
                      <a:pt x="13" y="7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57" name="Freeform 490"/>
              <p:cNvSpPr>
                <a:spLocks/>
              </p:cNvSpPr>
              <p:nvPr/>
            </p:nvSpPr>
            <p:spPr bwMode="auto">
              <a:xfrm>
                <a:off x="1585" y="806"/>
                <a:ext cx="23" cy="1"/>
              </a:xfrm>
              <a:custGeom>
                <a:avLst/>
                <a:gdLst>
                  <a:gd name="T0" fmla="*/ 0 w 17"/>
                  <a:gd name="T1" fmla="*/ 1 h 1"/>
                  <a:gd name="T2" fmla="*/ 104 w 17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1">
                    <a:moveTo>
                      <a:pt x="0" y="1"/>
                    </a:moveTo>
                    <a:cubicBezTo>
                      <a:pt x="5" y="0"/>
                      <a:pt x="11" y="0"/>
                      <a:pt x="17" y="1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58" name="Freeform 491"/>
              <p:cNvSpPr>
                <a:spLocks/>
              </p:cNvSpPr>
              <p:nvPr/>
            </p:nvSpPr>
            <p:spPr bwMode="auto">
              <a:xfrm>
                <a:off x="1622" y="814"/>
                <a:ext cx="6" cy="28"/>
              </a:xfrm>
              <a:custGeom>
                <a:avLst/>
                <a:gdLst>
                  <a:gd name="T0" fmla="*/ 0 w 5"/>
                  <a:gd name="T1" fmla="*/ 0 h 21"/>
                  <a:gd name="T2" fmla="*/ 2 w 5"/>
                  <a:gd name="T3" fmla="*/ 116 h 2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21">
                    <a:moveTo>
                      <a:pt x="0" y="0"/>
                    </a:moveTo>
                    <a:cubicBezTo>
                      <a:pt x="0" y="7"/>
                      <a:pt x="5" y="15"/>
                      <a:pt x="2" y="21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59" name="Freeform 492"/>
              <p:cNvSpPr>
                <a:spLocks/>
              </p:cNvSpPr>
              <p:nvPr/>
            </p:nvSpPr>
            <p:spPr bwMode="auto">
              <a:xfrm>
                <a:off x="1542" y="981"/>
                <a:ext cx="11" cy="30"/>
              </a:xfrm>
              <a:custGeom>
                <a:avLst/>
                <a:gdLst>
                  <a:gd name="T0" fmla="*/ 0 w 8"/>
                  <a:gd name="T1" fmla="*/ 0 h 22"/>
                  <a:gd name="T2" fmla="*/ 55 w 8"/>
                  <a:gd name="T3" fmla="*/ 142 h 2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22">
                    <a:moveTo>
                      <a:pt x="0" y="0"/>
                    </a:moveTo>
                    <a:cubicBezTo>
                      <a:pt x="1" y="8"/>
                      <a:pt x="5" y="15"/>
                      <a:pt x="8" y="22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60" name="Freeform 493"/>
              <p:cNvSpPr>
                <a:spLocks/>
              </p:cNvSpPr>
              <p:nvPr/>
            </p:nvSpPr>
            <p:spPr bwMode="auto">
              <a:xfrm>
                <a:off x="1442" y="1227"/>
                <a:ext cx="30" cy="15"/>
              </a:xfrm>
              <a:custGeom>
                <a:avLst/>
                <a:gdLst>
                  <a:gd name="T0" fmla="*/ 0 w 23"/>
                  <a:gd name="T1" fmla="*/ 68 h 11"/>
                  <a:gd name="T2" fmla="*/ 113 w 23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11">
                    <a:moveTo>
                      <a:pt x="0" y="11"/>
                    </a:moveTo>
                    <a:cubicBezTo>
                      <a:pt x="7" y="7"/>
                      <a:pt x="15" y="4"/>
                      <a:pt x="23" y="0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61" name="Freeform 494"/>
              <p:cNvSpPr>
                <a:spLocks/>
              </p:cNvSpPr>
              <p:nvPr/>
            </p:nvSpPr>
            <p:spPr bwMode="auto">
              <a:xfrm>
                <a:off x="1467" y="1624"/>
                <a:ext cx="6" cy="12"/>
              </a:xfrm>
              <a:custGeom>
                <a:avLst/>
                <a:gdLst>
                  <a:gd name="T0" fmla="*/ 14 w 5"/>
                  <a:gd name="T1" fmla="*/ 0 h 9"/>
                  <a:gd name="T2" fmla="*/ 0 w 5"/>
                  <a:gd name="T3" fmla="*/ 49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cubicBezTo>
                      <a:pt x="2" y="2"/>
                      <a:pt x="0" y="5"/>
                      <a:pt x="0" y="9"/>
                    </a:cubicBezTo>
                  </a:path>
                </a:pathLst>
              </a:custGeom>
              <a:noFill/>
              <a:ln w="3175" cap="flat">
                <a:solidFill>
                  <a:srgbClr val="F5D3D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62" name="Freeform 495"/>
              <p:cNvSpPr>
                <a:spLocks/>
              </p:cNvSpPr>
              <p:nvPr/>
            </p:nvSpPr>
            <p:spPr bwMode="auto">
              <a:xfrm>
                <a:off x="1458" y="1648"/>
                <a:ext cx="10" cy="15"/>
              </a:xfrm>
              <a:custGeom>
                <a:avLst/>
                <a:gdLst>
                  <a:gd name="T0" fmla="*/ 31 w 8"/>
                  <a:gd name="T1" fmla="*/ 65 h 11"/>
                  <a:gd name="T2" fmla="*/ 20 w 8"/>
                  <a:gd name="T3" fmla="*/ 0 h 11"/>
                  <a:gd name="T4" fmla="*/ 0 w 8"/>
                  <a:gd name="T5" fmla="*/ 68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1">
                    <a:moveTo>
                      <a:pt x="8" y="10"/>
                    </a:moveTo>
                    <a:cubicBezTo>
                      <a:pt x="7" y="8"/>
                      <a:pt x="8" y="3"/>
                      <a:pt x="5" y="0"/>
                    </a:cubicBezTo>
                    <a:cubicBezTo>
                      <a:pt x="1" y="2"/>
                      <a:pt x="1" y="7"/>
                      <a:pt x="0" y="11"/>
                    </a:cubicBezTo>
                  </a:path>
                </a:pathLst>
              </a:custGeom>
              <a:noFill/>
              <a:ln w="3175" cap="flat">
                <a:solidFill>
                  <a:srgbClr val="F5D3D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63" name="Freeform 496"/>
              <p:cNvSpPr>
                <a:spLocks/>
              </p:cNvSpPr>
              <p:nvPr/>
            </p:nvSpPr>
            <p:spPr bwMode="auto">
              <a:xfrm>
                <a:off x="1481" y="1589"/>
                <a:ext cx="9" cy="14"/>
              </a:xfrm>
              <a:custGeom>
                <a:avLst/>
                <a:gdLst>
                  <a:gd name="T0" fmla="*/ 31 w 7"/>
                  <a:gd name="T1" fmla="*/ 0 h 11"/>
                  <a:gd name="T2" fmla="*/ 31 w 7"/>
                  <a:gd name="T3" fmla="*/ 47 h 11"/>
                  <a:gd name="T4" fmla="*/ 13 w 7"/>
                  <a:gd name="T5" fmla="*/ 1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cubicBezTo>
                      <a:pt x="7" y="4"/>
                      <a:pt x="7" y="8"/>
                      <a:pt x="7" y="11"/>
                    </a:cubicBezTo>
                    <a:cubicBezTo>
                      <a:pt x="3" y="10"/>
                      <a:pt x="0" y="5"/>
                      <a:pt x="3" y="1"/>
                    </a:cubicBezTo>
                  </a:path>
                </a:pathLst>
              </a:custGeom>
              <a:noFill/>
              <a:ln w="3175" cap="flat">
                <a:solidFill>
                  <a:srgbClr val="F5D3D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64" name="Freeform 497"/>
              <p:cNvSpPr>
                <a:spLocks/>
              </p:cNvSpPr>
              <p:nvPr/>
            </p:nvSpPr>
            <p:spPr bwMode="auto">
              <a:xfrm>
                <a:off x="1322" y="1269"/>
                <a:ext cx="37" cy="39"/>
              </a:xfrm>
              <a:custGeom>
                <a:avLst/>
                <a:gdLst>
                  <a:gd name="T0" fmla="*/ 151 w 28"/>
                  <a:gd name="T1" fmla="*/ 169 h 29"/>
                  <a:gd name="T2" fmla="*/ 123 w 28"/>
                  <a:gd name="T3" fmla="*/ 151 h 29"/>
                  <a:gd name="T4" fmla="*/ 103 w 28"/>
                  <a:gd name="T5" fmla="*/ 65 h 29"/>
                  <a:gd name="T6" fmla="*/ 103 w 28"/>
                  <a:gd name="T7" fmla="*/ 65 h 29"/>
                  <a:gd name="T8" fmla="*/ 135 w 28"/>
                  <a:gd name="T9" fmla="*/ 22 h 29"/>
                  <a:gd name="T10" fmla="*/ 114 w 28"/>
                  <a:gd name="T11" fmla="*/ 0 h 29"/>
                  <a:gd name="T12" fmla="*/ 87 w 28"/>
                  <a:gd name="T13" fmla="*/ 22 h 29"/>
                  <a:gd name="T14" fmla="*/ 59 w 28"/>
                  <a:gd name="T15" fmla="*/ 30 h 29"/>
                  <a:gd name="T16" fmla="*/ 16 w 28"/>
                  <a:gd name="T17" fmla="*/ 0 h 29"/>
                  <a:gd name="T18" fmla="*/ 0 w 28"/>
                  <a:gd name="T19" fmla="*/ 30 h 29"/>
                  <a:gd name="T20" fmla="*/ 49 w 28"/>
                  <a:gd name="T21" fmla="*/ 65 h 29"/>
                  <a:gd name="T22" fmla="*/ 77 w 28"/>
                  <a:gd name="T23" fmla="*/ 117 h 29"/>
                  <a:gd name="T24" fmla="*/ 78 w 28"/>
                  <a:gd name="T25" fmla="*/ 151 h 29"/>
                  <a:gd name="T26" fmla="*/ 59 w 28"/>
                  <a:gd name="T27" fmla="*/ 157 h 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" h="29">
                    <a:moveTo>
                      <a:pt x="28" y="29"/>
                    </a:moveTo>
                    <a:cubicBezTo>
                      <a:pt x="24" y="29"/>
                      <a:pt x="23" y="25"/>
                      <a:pt x="23" y="25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1" y="9"/>
                      <a:pt x="22" y="6"/>
                      <a:pt x="25" y="4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9" y="1"/>
                      <a:pt x="18" y="3"/>
                      <a:pt x="17" y="4"/>
                    </a:cubicBezTo>
                    <a:cubicBezTo>
                      <a:pt x="16" y="5"/>
                      <a:pt x="12" y="5"/>
                      <a:pt x="11" y="5"/>
                    </a:cubicBezTo>
                    <a:cubicBezTo>
                      <a:pt x="8" y="3"/>
                      <a:pt x="5" y="1"/>
                      <a:pt x="3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6"/>
                      <a:pt x="6" y="9"/>
                      <a:pt x="9" y="11"/>
                    </a:cubicBezTo>
                    <a:cubicBezTo>
                      <a:pt x="12" y="13"/>
                      <a:pt x="14" y="20"/>
                      <a:pt x="14" y="20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8"/>
                      <a:pt x="11" y="27"/>
                    </a:cubicBezTo>
                  </a:path>
                </a:pathLst>
              </a:custGeom>
              <a:solidFill>
                <a:srgbClr val="00A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65" name="Freeform 498"/>
              <p:cNvSpPr>
                <a:spLocks/>
              </p:cNvSpPr>
              <p:nvPr/>
            </p:nvSpPr>
            <p:spPr bwMode="auto">
              <a:xfrm>
                <a:off x="1321" y="1269"/>
                <a:ext cx="15" cy="16"/>
              </a:xfrm>
              <a:custGeom>
                <a:avLst/>
                <a:gdLst>
                  <a:gd name="T0" fmla="*/ 48 w 12"/>
                  <a:gd name="T1" fmla="*/ 0 h 12"/>
                  <a:gd name="T2" fmla="*/ 0 w 12"/>
                  <a:gd name="T3" fmla="*/ 65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cubicBezTo>
                      <a:pt x="8" y="5"/>
                      <a:pt x="5" y="10"/>
                      <a:pt x="0" y="12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66" name="Freeform 499"/>
              <p:cNvSpPr>
                <a:spLocks/>
              </p:cNvSpPr>
              <p:nvPr/>
            </p:nvSpPr>
            <p:spPr bwMode="auto">
              <a:xfrm>
                <a:off x="1562" y="1239"/>
                <a:ext cx="10" cy="15"/>
              </a:xfrm>
              <a:custGeom>
                <a:avLst/>
                <a:gdLst>
                  <a:gd name="T0" fmla="*/ 0 w 8"/>
                  <a:gd name="T1" fmla="*/ 68 h 11"/>
                  <a:gd name="T2" fmla="*/ 31 w 8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11">
                    <a:moveTo>
                      <a:pt x="0" y="11"/>
                    </a:moveTo>
                    <a:cubicBezTo>
                      <a:pt x="1" y="7"/>
                      <a:pt x="5" y="4"/>
                      <a:pt x="8" y="0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67" name="Freeform 500"/>
              <p:cNvSpPr>
                <a:spLocks/>
              </p:cNvSpPr>
              <p:nvPr/>
            </p:nvSpPr>
            <p:spPr bwMode="auto">
              <a:xfrm>
                <a:off x="1443" y="1227"/>
                <a:ext cx="13" cy="4"/>
              </a:xfrm>
              <a:custGeom>
                <a:avLst/>
                <a:gdLst>
                  <a:gd name="T0" fmla="*/ 0 w 10"/>
                  <a:gd name="T1" fmla="*/ 16 h 3"/>
                  <a:gd name="T2" fmla="*/ 49 w 10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3">
                    <a:moveTo>
                      <a:pt x="0" y="3"/>
                    </a:moveTo>
                    <a:cubicBezTo>
                      <a:pt x="3" y="3"/>
                      <a:pt x="7" y="0"/>
                      <a:pt x="10" y="0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68" name="Freeform 501"/>
              <p:cNvSpPr>
                <a:spLocks/>
              </p:cNvSpPr>
              <p:nvPr/>
            </p:nvSpPr>
            <p:spPr bwMode="auto">
              <a:xfrm>
                <a:off x="1471" y="1230"/>
                <a:ext cx="14" cy="8"/>
              </a:xfrm>
              <a:custGeom>
                <a:avLst/>
                <a:gdLst>
                  <a:gd name="T0" fmla="*/ 0 w 11"/>
                  <a:gd name="T1" fmla="*/ 0 h 6"/>
                  <a:gd name="T2" fmla="*/ 47 w 11"/>
                  <a:gd name="T3" fmla="*/ 36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cubicBezTo>
                      <a:pt x="2" y="3"/>
                      <a:pt x="7" y="5"/>
                      <a:pt x="11" y="6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69" name="Freeform 502"/>
              <p:cNvSpPr>
                <a:spLocks/>
              </p:cNvSpPr>
              <p:nvPr/>
            </p:nvSpPr>
            <p:spPr bwMode="auto">
              <a:xfrm>
                <a:off x="1318" y="1262"/>
                <a:ext cx="8" cy="17"/>
              </a:xfrm>
              <a:custGeom>
                <a:avLst/>
                <a:gdLst>
                  <a:gd name="T0" fmla="*/ 0 w 6"/>
                  <a:gd name="T1" fmla="*/ 65 h 13"/>
                  <a:gd name="T2" fmla="*/ 36 w 6"/>
                  <a:gd name="T3" fmla="*/ 0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3">
                    <a:moveTo>
                      <a:pt x="0" y="13"/>
                    </a:moveTo>
                    <a:cubicBezTo>
                      <a:pt x="2" y="9"/>
                      <a:pt x="5" y="3"/>
                      <a:pt x="6" y="0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70" name="Freeform 503"/>
              <p:cNvSpPr>
                <a:spLocks/>
              </p:cNvSpPr>
              <p:nvPr/>
            </p:nvSpPr>
            <p:spPr bwMode="auto">
              <a:xfrm>
                <a:off x="1347" y="1265"/>
                <a:ext cx="10" cy="12"/>
              </a:xfrm>
              <a:custGeom>
                <a:avLst/>
                <a:gdLst>
                  <a:gd name="T0" fmla="*/ 0 w 8"/>
                  <a:gd name="T1" fmla="*/ 0 h 9"/>
                  <a:gd name="T2" fmla="*/ 31 w 8"/>
                  <a:gd name="T3" fmla="*/ 49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cubicBezTo>
                      <a:pt x="1" y="3"/>
                      <a:pt x="7" y="5"/>
                      <a:pt x="8" y="9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71" name="Freeform 504"/>
              <p:cNvSpPr>
                <a:spLocks/>
              </p:cNvSpPr>
              <p:nvPr/>
            </p:nvSpPr>
            <p:spPr bwMode="auto">
              <a:xfrm>
                <a:off x="1523" y="1088"/>
                <a:ext cx="15" cy="4"/>
              </a:xfrm>
              <a:custGeom>
                <a:avLst/>
                <a:gdLst>
                  <a:gd name="T0" fmla="*/ 0 w 12"/>
                  <a:gd name="T1" fmla="*/ 16 h 3"/>
                  <a:gd name="T2" fmla="*/ 48 w 12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3">
                    <a:moveTo>
                      <a:pt x="0" y="3"/>
                    </a:moveTo>
                    <a:cubicBezTo>
                      <a:pt x="4" y="1"/>
                      <a:pt x="9" y="1"/>
                      <a:pt x="12" y="0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72" name="Freeform 505"/>
              <p:cNvSpPr>
                <a:spLocks/>
              </p:cNvSpPr>
              <p:nvPr/>
            </p:nvSpPr>
            <p:spPr bwMode="auto">
              <a:xfrm>
                <a:off x="1554" y="981"/>
                <a:ext cx="4" cy="15"/>
              </a:xfrm>
              <a:custGeom>
                <a:avLst/>
                <a:gdLst>
                  <a:gd name="T0" fmla="*/ 16 w 3"/>
                  <a:gd name="T1" fmla="*/ 0 h 11"/>
                  <a:gd name="T2" fmla="*/ 12 w 3"/>
                  <a:gd name="T3" fmla="*/ 68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11">
                    <a:moveTo>
                      <a:pt x="3" y="0"/>
                    </a:moveTo>
                    <a:cubicBezTo>
                      <a:pt x="3" y="3"/>
                      <a:pt x="0" y="8"/>
                      <a:pt x="2" y="11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73" name="Freeform 506"/>
              <p:cNvSpPr>
                <a:spLocks/>
              </p:cNvSpPr>
              <p:nvPr/>
            </p:nvSpPr>
            <p:spPr bwMode="auto">
              <a:xfrm>
                <a:off x="1585" y="1005"/>
                <a:ext cx="16" cy="2"/>
              </a:xfrm>
              <a:custGeom>
                <a:avLst/>
                <a:gdLst>
                  <a:gd name="T0" fmla="*/ 0 w 12"/>
                  <a:gd name="T1" fmla="*/ 64 h 1"/>
                  <a:gd name="T2" fmla="*/ 65 w 1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1">
                    <a:moveTo>
                      <a:pt x="0" y="1"/>
                    </a:moveTo>
                    <a:cubicBezTo>
                      <a:pt x="4" y="1"/>
                      <a:pt x="9" y="1"/>
                      <a:pt x="12" y="0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74" name="Freeform 507"/>
              <p:cNvSpPr>
                <a:spLocks/>
              </p:cNvSpPr>
              <p:nvPr/>
            </p:nvSpPr>
            <p:spPr bwMode="auto">
              <a:xfrm>
                <a:off x="1647" y="993"/>
                <a:ext cx="14" cy="4"/>
              </a:xfrm>
              <a:custGeom>
                <a:avLst/>
                <a:gdLst>
                  <a:gd name="T0" fmla="*/ 0 w 11"/>
                  <a:gd name="T1" fmla="*/ 16 h 3"/>
                  <a:gd name="T2" fmla="*/ 47 w 11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3">
                    <a:moveTo>
                      <a:pt x="0" y="3"/>
                    </a:moveTo>
                    <a:cubicBezTo>
                      <a:pt x="3" y="3"/>
                      <a:pt x="7" y="1"/>
                      <a:pt x="11" y="0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75" name="Freeform 508"/>
              <p:cNvSpPr>
                <a:spLocks/>
              </p:cNvSpPr>
              <p:nvPr/>
            </p:nvSpPr>
            <p:spPr bwMode="auto">
              <a:xfrm>
                <a:off x="1605" y="1124"/>
                <a:ext cx="16" cy="2"/>
              </a:xfrm>
              <a:custGeom>
                <a:avLst/>
                <a:gdLst>
                  <a:gd name="T0" fmla="*/ 0 w 12"/>
                  <a:gd name="T1" fmla="*/ 64 h 1"/>
                  <a:gd name="T2" fmla="*/ 65 w 1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1">
                    <a:moveTo>
                      <a:pt x="0" y="1"/>
                    </a:moveTo>
                    <a:cubicBezTo>
                      <a:pt x="4" y="1"/>
                      <a:pt x="8" y="0"/>
                      <a:pt x="12" y="0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76" name="Freeform 509"/>
              <p:cNvSpPr>
                <a:spLocks/>
              </p:cNvSpPr>
              <p:nvPr/>
            </p:nvSpPr>
            <p:spPr bwMode="auto">
              <a:xfrm>
                <a:off x="1600" y="1115"/>
                <a:ext cx="23" cy="5"/>
              </a:xfrm>
              <a:custGeom>
                <a:avLst/>
                <a:gdLst>
                  <a:gd name="T0" fmla="*/ 0 w 18"/>
                  <a:gd name="T1" fmla="*/ 16 h 4"/>
                  <a:gd name="T2" fmla="*/ 77 w 18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cubicBezTo>
                      <a:pt x="6" y="2"/>
                      <a:pt x="12" y="0"/>
                      <a:pt x="18" y="0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77" name="Freeform 510"/>
              <p:cNvSpPr>
                <a:spLocks/>
              </p:cNvSpPr>
              <p:nvPr/>
            </p:nvSpPr>
            <p:spPr bwMode="auto">
              <a:xfrm>
                <a:off x="1497" y="756"/>
                <a:ext cx="11" cy="9"/>
              </a:xfrm>
              <a:custGeom>
                <a:avLst/>
                <a:gdLst>
                  <a:gd name="T0" fmla="*/ 0 w 9"/>
                  <a:gd name="T1" fmla="*/ 31 h 7"/>
                  <a:gd name="T2" fmla="*/ 29 w 9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7">
                    <a:moveTo>
                      <a:pt x="0" y="7"/>
                    </a:moveTo>
                    <a:cubicBezTo>
                      <a:pt x="3" y="4"/>
                      <a:pt x="6" y="2"/>
                      <a:pt x="9" y="0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78" name="Freeform 511"/>
              <p:cNvSpPr>
                <a:spLocks/>
              </p:cNvSpPr>
              <p:nvPr/>
            </p:nvSpPr>
            <p:spPr bwMode="auto">
              <a:xfrm>
                <a:off x="1542" y="753"/>
                <a:ext cx="7" cy="16"/>
              </a:xfrm>
              <a:custGeom>
                <a:avLst/>
                <a:gdLst>
                  <a:gd name="T0" fmla="*/ 0 w 5"/>
                  <a:gd name="T1" fmla="*/ 0 h 12"/>
                  <a:gd name="T2" fmla="*/ 39 w 5"/>
                  <a:gd name="T3" fmla="*/ 65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2">
                    <a:moveTo>
                      <a:pt x="0" y="0"/>
                    </a:moveTo>
                    <a:cubicBezTo>
                      <a:pt x="1" y="3"/>
                      <a:pt x="1" y="11"/>
                      <a:pt x="5" y="12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79" name="Freeform 512"/>
              <p:cNvSpPr>
                <a:spLocks/>
              </p:cNvSpPr>
              <p:nvPr/>
            </p:nvSpPr>
            <p:spPr bwMode="auto">
              <a:xfrm>
                <a:off x="1592" y="798"/>
                <a:ext cx="17" cy="5"/>
              </a:xfrm>
              <a:custGeom>
                <a:avLst/>
                <a:gdLst>
                  <a:gd name="T0" fmla="*/ 0 w 13"/>
                  <a:gd name="T1" fmla="*/ 0 h 4"/>
                  <a:gd name="T2" fmla="*/ 65 w 13"/>
                  <a:gd name="T3" fmla="*/ 16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4">
                    <a:moveTo>
                      <a:pt x="0" y="0"/>
                    </a:moveTo>
                    <a:cubicBezTo>
                      <a:pt x="4" y="1"/>
                      <a:pt x="9" y="3"/>
                      <a:pt x="13" y="4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80" name="Freeform 513"/>
              <p:cNvSpPr>
                <a:spLocks/>
              </p:cNvSpPr>
              <p:nvPr/>
            </p:nvSpPr>
            <p:spPr bwMode="auto">
              <a:xfrm>
                <a:off x="1630" y="818"/>
                <a:ext cx="2" cy="20"/>
              </a:xfrm>
              <a:custGeom>
                <a:avLst/>
                <a:gdLst>
                  <a:gd name="T0" fmla="*/ 2 w 2"/>
                  <a:gd name="T1" fmla="*/ 0 h 15"/>
                  <a:gd name="T2" fmla="*/ 0 w 2"/>
                  <a:gd name="T3" fmla="*/ 85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15">
                    <a:moveTo>
                      <a:pt x="2" y="0"/>
                    </a:moveTo>
                    <a:cubicBezTo>
                      <a:pt x="0" y="4"/>
                      <a:pt x="0" y="10"/>
                      <a:pt x="0" y="15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81" name="Freeform 514"/>
              <p:cNvSpPr>
                <a:spLocks/>
              </p:cNvSpPr>
              <p:nvPr/>
            </p:nvSpPr>
            <p:spPr bwMode="auto">
              <a:xfrm>
                <a:off x="1492" y="803"/>
                <a:ext cx="10" cy="9"/>
              </a:xfrm>
              <a:custGeom>
                <a:avLst/>
                <a:gdLst>
                  <a:gd name="T0" fmla="*/ 0 w 8"/>
                  <a:gd name="T1" fmla="*/ 0 h 7"/>
                  <a:gd name="T2" fmla="*/ 31 w 8"/>
                  <a:gd name="T3" fmla="*/ 31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cubicBezTo>
                      <a:pt x="5" y="1"/>
                      <a:pt x="5" y="5"/>
                      <a:pt x="8" y="7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82" name="Freeform 515"/>
              <p:cNvSpPr>
                <a:spLocks/>
              </p:cNvSpPr>
              <p:nvPr/>
            </p:nvSpPr>
            <p:spPr bwMode="auto">
              <a:xfrm>
                <a:off x="1485" y="807"/>
                <a:ext cx="13" cy="16"/>
              </a:xfrm>
              <a:custGeom>
                <a:avLst/>
                <a:gdLst>
                  <a:gd name="T0" fmla="*/ 0 w 10"/>
                  <a:gd name="T1" fmla="*/ 0 h 12"/>
                  <a:gd name="T2" fmla="*/ 49 w 10"/>
                  <a:gd name="T3" fmla="*/ 65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12">
                    <a:moveTo>
                      <a:pt x="0" y="0"/>
                    </a:moveTo>
                    <a:cubicBezTo>
                      <a:pt x="3" y="4"/>
                      <a:pt x="7" y="8"/>
                      <a:pt x="10" y="12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83" name="Freeform 516"/>
              <p:cNvSpPr>
                <a:spLocks/>
              </p:cNvSpPr>
              <p:nvPr/>
            </p:nvSpPr>
            <p:spPr bwMode="auto">
              <a:xfrm>
                <a:off x="1421" y="754"/>
                <a:ext cx="8" cy="14"/>
              </a:xfrm>
              <a:custGeom>
                <a:avLst/>
                <a:gdLst>
                  <a:gd name="T0" fmla="*/ 0 w 6"/>
                  <a:gd name="T1" fmla="*/ 0 h 10"/>
                  <a:gd name="T2" fmla="*/ 36 w 6"/>
                  <a:gd name="T3" fmla="*/ 77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cubicBezTo>
                      <a:pt x="2" y="4"/>
                      <a:pt x="6" y="6"/>
                      <a:pt x="6" y="10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84" name="Freeform 517"/>
              <p:cNvSpPr>
                <a:spLocks/>
              </p:cNvSpPr>
              <p:nvPr/>
            </p:nvSpPr>
            <p:spPr bwMode="auto">
              <a:xfrm>
                <a:off x="1412" y="761"/>
                <a:ext cx="10" cy="15"/>
              </a:xfrm>
              <a:custGeom>
                <a:avLst/>
                <a:gdLst>
                  <a:gd name="T0" fmla="*/ 0 w 8"/>
                  <a:gd name="T1" fmla="*/ 0 h 11"/>
                  <a:gd name="T2" fmla="*/ 31 w 8"/>
                  <a:gd name="T3" fmla="*/ 68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11">
                    <a:moveTo>
                      <a:pt x="0" y="0"/>
                    </a:moveTo>
                    <a:cubicBezTo>
                      <a:pt x="3" y="4"/>
                      <a:pt x="6" y="7"/>
                      <a:pt x="8" y="11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85" name="Freeform 518"/>
              <p:cNvSpPr>
                <a:spLocks/>
              </p:cNvSpPr>
              <p:nvPr/>
            </p:nvSpPr>
            <p:spPr bwMode="auto">
              <a:xfrm>
                <a:off x="1303" y="922"/>
                <a:ext cx="11" cy="1"/>
              </a:xfrm>
              <a:custGeom>
                <a:avLst/>
                <a:gdLst>
                  <a:gd name="T0" fmla="*/ 0 w 9"/>
                  <a:gd name="T1" fmla="*/ 0 h 1"/>
                  <a:gd name="T2" fmla="*/ 29 w 9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cubicBezTo>
                      <a:pt x="3" y="0"/>
                      <a:pt x="7" y="1"/>
                      <a:pt x="9" y="1"/>
                    </a:cubicBezTo>
                  </a:path>
                </a:pathLst>
              </a:custGeom>
              <a:noFill/>
              <a:ln w="793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86" name="Freeform 519"/>
              <p:cNvSpPr>
                <a:spLocks/>
              </p:cNvSpPr>
              <p:nvPr/>
            </p:nvSpPr>
            <p:spPr bwMode="auto">
              <a:xfrm>
                <a:off x="1305" y="931"/>
                <a:ext cx="12" cy="3"/>
              </a:xfrm>
              <a:custGeom>
                <a:avLst/>
                <a:gdLst>
                  <a:gd name="T0" fmla="*/ 0 w 9"/>
                  <a:gd name="T1" fmla="*/ 27 h 2"/>
                  <a:gd name="T2" fmla="*/ 49 w 9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cubicBezTo>
                      <a:pt x="3" y="1"/>
                      <a:pt x="6" y="0"/>
                      <a:pt x="9" y="0"/>
                    </a:cubicBezTo>
                  </a:path>
                </a:pathLst>
              </a:custGeom>
              <a:noFill/>
              <a:ln w="793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87" name="Freeform 520"/>
              <p:cNvSpPr>
                <a:spLocks/>
              </p:cNvSpPr>
              <p:nvPr/>
            </p:nvSpPr>
            <p:spPr bwMode="auto">
              <a:xfrm>
                <a:off x="1305" y="985"/>
                <a:ext cx="4" cy="10"/>
              </a:xfrm>
              <a:custGeom>
                <a:avLst/>
                <a:gdLst>
                  <a:gd name="T0" fmla="*/ 0 w 3"/>
                  <a:gd name="T1" fmla="*/ 59 h 7"/>
                  <a:gd name="T2" fmla="*/ 16 w 3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cubicBezTo>
                      <a:pt x="1" y="4"/>
                      <a:pt x="1" y="1"/>
                      <a:pt x="3" y="0"/>
                    </a:cubicBezTo>
                  </a:path>
                </a:pathLst>
              </a:custGeom>
              <a:noFill/>
              <a:ln w="793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88" name="Freeform 521"/>
              <p:cNvSpPr>
                <a:spLocks/>
              </p:cNvSpPr>
              <p:nvPr/>
            </p:nvSpPr>
            <p:spPr bwMode="auto">
              <a:xfrm>
                <a:off x="1373" y="1113"/>
                <a:ext cx="49" cy="202"/>
              </a:xfrm>
              <a:custGeom>
                <a:avLst/>
                <a:gdLst>
                  <a:gd name="T0" fmla="*/ 111 w 38"/>
                  <a:gd name="T1" fmla="*/ 523 h 149"/>
                  <a:gd name="T2" fmla="*/ 95 w 38"/>
                  <a:gd name="T3" fmla="*/ 615 h 149"/>
                  <a:gd name="T4" fmla="*/ 46 w 38"/>
                  <a:gd name="T5" fmla="*/ 904 h 149"/>
                  <a:gd name="T6" fmla="*/ 32 w 38"/>
                  <a:gd name="T7" fmla="*/ 925 h 149"/>
                  <a:gd name="T8" fmla="*/ 17 w 38"/>
                  <a:gd name="T9" fmla="*/ 911 h 149"/>
                  <a:gd name="T10" fmla="*/ 10 w 38"/>
                  <a:gd name="T11" fmla="*/ 884 h 149"/>
                  <a:gd name="T12" fmla="*/ 46 w 38"/>
                  <a:gd name="T13" fmla="*/ 569 h 149"/>
                  <a:gd name="T14" fmla="*/ 76 w 38"/>
                  <a:gd name="T15" fmla="*/ 401 h 149"/>
                  <a:gd name="T16" fmla="*/ 95 w 38"/>
                  <a:gd name="T17" fmla="*/ 294 h 149"/>
                  <a:gd name="T18" fmla="*/ 111 w 38"/>
                  <a:gd name="T19" fmla="*/ 50 h 149"/>
                  <a:gd name="T20" fmla="*/ 153 w 38"/>
                  <a:gd name="T21" fmla="*/ 1 h 149"/>
                  <a:gd name="T22" fmla="*/ 172 w 38"/>
                  <a:gd name="T23" fmla="*/ 22 h 149"/>
                  <a:gd name="T24" fmla="*/ 162 w 38"/>
                  <a:gd name="T25" fmla="*/ 104 h 149"/>
                  <a:gd name="T26" fmla="*/ 153 w 38"/>
                  <a:gd name="T27" fmla="*/ 229 h 149"/>
                  <a:gd name="T28" fmla="*/ 138 w 38"/>
                  <a:gd name="T29" fmla="*/ 362 h 149"/>
                  <a:gd name="T30" fmla="*/ 111 w 38"/>
                  <a:gd name="T31" fmla="*/ 523 h 1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8" h="149">
                    <a:moveTo>
                      <a:pt x="24" y="84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15" y="115"/>
                      <a:pt x="11" y="129"/>
                      <a:pt x="10" y="146"/>
                    </a:cubicBezTo>
                    <a:cubicBezTo>
                      <a:pt x="10" y="147"/>
                      <a:pt x="8" y="149"/>
                      <a:pt x="7" y="149"/>
                    </a:cubicBezTo>
                    <a:cubicBezTo>
                      <a:pt x="6" y="148"/>
                      <a:pt x="5" y="148"/>
                      <a:pt x="4" y="147"/>
                    </a:cubicBezTo>
                    <a:cubicBezTo>
                      <a:pt x="3" y="147"/>
                      <a:pt x="2" y="143"/>
                      <a:pt x="2" y="142"/>
                    </a:cubicBezTo>
                    <a:cubicBezTo>
                      <a:pt x="0" y="127"/>
                      <a:pt x="6" y="109"/>
                      <a:pt x="10" y="92"/>
                    </a:cubicBezTo>
                    <a:cubicBezTo>
                      <a:pt x="13" y="83"/>
                      <a:pt x="15" y="74"/>
                      <a:pt x="17" y="65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2" y="35"/>
                      <a:pt x="24" y="22"/>
                      <a:pt x="24" y="8"/>
                    </a:cubicBezTo>
                    <a:cubicBezTo>
                      <a:pt x="26" y="5"/>
                      <a:pt x="29" y="3"/>
                      <a:pt x="33" y="1"/>
                    </a:cubicBezTo>
                    <a:cubicBezTo>
                      <a:pt x="34" y="0"/>
                      <a:pt x="37" y="2"/>
                      <a:pt x="37" y="4"/>
                    </a:cubicBezTo>
                    <a:cubicBezTo>
                      <a:pt x="36" y="9"/>
                      <a:pt x="38" y="11"/>
                      <a:pt x="36" y="1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9" y="68"/>
                      <a:pt x="27" y="74"/>
                      <a:pt x="24" y="84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89" name="Freeform 522"/>
              <p:cNvSpPr>
                <a:spLocks/>
              </p:cNvSpPr>
              <p:nvPr/>
            </p:nvSpPr>
            <p:spPr bwMode="auto">
              <a:xfrm>
                <a:off x="1222" y="1510"/>
                <a:ext cx="8" cy="12"/>
              </a:xfrm>
              <a:custGeom>
                <a:avLst/>
                <a:gdLst>
                  <a:gd name="T0" fmla="*/ 0 w 6"/>
                  <a:gd name="T1" fmla="*/ 0 h 9"/>
                  <a:gd name="T2" fmla="*/ 36 w 6"/>
                  <a:gd name="T3" fmla="*/ 49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cubicBezTo>
                      <a:pt x="2" y="3"/>
                      <a:pt x="4" y="6"/>
                      <a:pt x="6" y="9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90" name="Freeform 523"/>
              <p:cNvSpPr>
                <a:spLocks/>
              </p:cNvSpPr>
              <p:nvPr/>
            </p:nvSpPr>
            <p:spPr bwMode="auto">
              <a:xfrm>
                <a:off x="1197" y="1558"/>
                <a:ext cx="20" cy="18"/>
              </a:xfrm>
              <a:custGeom>
                <a:avLst/>
                <a:gdLst>
                  <a:gd name="T0" fmla="*/ 12 w 15"/>
                  <a:gd name="T1" fmla="*/ 64 h 14"/>
                  <a:gd name="T2" fmla="*/ 73 w 15"/>
                  <a:gd name="T3" fmla="*/ 22 h 14"/>
                  <a:gd name="T4" fmla="*/ 0 w 15"/>
                  <a:gd name="T5" fmla="*/ 36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4">
                    <a:moveTo>
                      <a:pt x="2" y="14"/>
                    </a:moveTo>
                    <a:cubicBezTo>
                      <a:pt x="5" y="12"/>
                      <a:pt x="15" y="9"/>
                      <a:pt x="13" y="5"/>
                    </a:cubicBezTo>
                    <a:cubicBezTo>
                      <a:pt x="12" y="0"/>
                      <a:pt x="3" y="7"/>
                      <a:pt x="0" y="8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91" name="Freeform 524"/>
              <p:cNvSpPr>
                <a:spLocks/>
              </p:cNvSpPr>
              <p:nvPr/>
            </p:nvSpPr>
            <p:spPr bwMode="auto">
              <a:xfrm>
                <a:off x="1213" y="1517"/>
                <a:ext cx="9" cy="12"/>
              </a:xfrm>
              <a:custGeom>
                <a:avLst/>
                <a:gdLst>
                  <a:gd name="T0" fmla="*/ 0 w 7"/>
                  <a:gd name="T1" fmla="*/ 0 h 9"/>
                  <a:gd name="T2" fmla="*/ 31 w 7"/>
                  <a:gd name="T3" fmla="*/ 49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cubicBezTo>
                      <a:pt x="3" y="3"/>
                      <a:pt x="5" y="5"/>
                      <a:pt x="7" y="9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92" name="Freeform 525"/>
              <p:cNvSpPr>
                <a:spLocks/>
              </p:cNvSpPr>
              <p:nvPr/>
            </p:nvSpPr>
            <p:spPr bwMode="auto">
              <a:xfrm>
                <a:off x="1124" y="1914"/>
                <a:ext cx="17" cy="7"/>
              </a:xfrm>
              <a:custGeom>
                <a:avLst/>
                <a:gdLst>
                  <a:gd name="T0" fmla="*/ 0 w 13"/>
                  <a:gd name="T1" fmla="*/ 0 h 5"/>
                  <a:gd name="T2" fmla="*/ 65 w 13"/>
                  <a:gd name="T3" fmla="*/ 39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5">
                    <a:moveTo>
                      <a:pt x="0" y="0"/>
                    </a:moveTo>
                    <a:cubicBezTo>
                      <a:pt x="4" y="2"/>
                      <a:pt x="9" y="3"/>
                      <a:pt x="13" y="5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93" name="Freeform 526"/>
              <p:cNvSpPr>
                <a:spLocks/>
              </p:cNvSpPr>
              <p:nvPr/>
            </p:nvSpPr>
            <p:spPr bwMode="auto">
              <a:xfrm>
                <a:off x="865" y="2554"/>
                <a:ext cx="7" cy="1"/>
              </a:xfrm>
              <a:custGeom>
                <a:avLst/>
                <a:gdLst>
                  <a:gd name="T0" fmla="*/ 0 w 6"/>
                  <a:gd name="T1" fmla="*/ 0 h 1"/>
                  <a:gd name="T2" fmla="*/ 15 w 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1"/>
                      <a:pt x="4" y="1"/>
                      <a:pt x="6" y="0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94" name="Freeform 527"/>
              <p:cNvSpPr>
                <a:spLocks/>
              </p:cNvSpPr>
              <p:nvPr/>
            </p:nvSpPr>
            <p:spPr bwMode="auto">
              <a:xfrm>
                <a:off x="885" y="2528"/>
                <a:ext cx="11" cy="6"/>
              </a:xfrm>
              <a:custGeom>
                <a:avLst/>
                <a:gdLst>
                  <a:gd name="T0" fmla="*/ 0 w 8"/>
                  <a:gd name="T1" fmla="*/ 0 h 4"/>
                  <a:gd name="T2" fmla="*/ 55 w 8"/>
                  <a:gd name="T3" fmla="*/ 48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2" y="2"/>
                      <a:pt x="6" y="4"/>
                      <a:pt x="8" y="4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95" name="Freeform 528"/>
              <p:cNvSpPr>
                <a:spLocks/>
              </p:cNvSpPr>
              <p:nvPr/>
            </p:nvSpPr>
            <p:spPr bwMode="auto">
              <a:xfrm>
                <a:off x="1206" y="2361"/>
                <a:ext cx="22" cy="7"/>
              </a:xfrm>
              <a:custGeom>
                <a:avLst/>
                <a:gdLst>
                  <a:gd name="T0" fmla="*/ 0 w 17"/>
                  <a:gd name="T1" fmla="*/ 39 h 5"/>
                  <a:gd name="T2" fmla="*/ 79 w 17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5">
                    <a:moveTo>
                      <a:pt x="0" y="5"/>
                    </a:moveTo>
                    <a:cubicBezTo>
                      <a:pt x="6" y="4"/>
                      <a:pt x="11" y="1"/>
                      <a:pt x="17" y="0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96" name="Freeform 529"/>
              <p:cNvSpPr>
                <a:spLocks/>
              </p:cNvSpPr>
              <p:nvPr/>
            </p:nvSpPr>
            <p:spPr bwMode="auto">
              <a:xfrm>
                <a:off x="1233" y="4013"/>
                <a:ext cx="19" cy="23"/>
              </a:xfrm>
              <a:custGeom>
                <a:avLst/>
                <a:gdLst>
                  <a:gd name="T0" fmla="*/ 0 w 14"/>
                  <a:gd name="T1" fmla="*/ 12 h 17"/>
                  <a:gd name="T2" fmla="*/ 37 w 14"/>
                  <a:gd name="T3" fmla="*/ 100 h 17"/>
                  <a:gd name="T4" fmla="*/ 35 w 14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7">
                    <a:moveTo>
                      <a:pt x="0" y="2"/>
                    </a:moveTo>
                    <a:cubicBezTo>
                      <a:pt x="1" y="5"/>
                      <a:pt x="2" y="15"/>
                      <a:pt x="6" y="16"/>
                    </a:cubicBezTo>
                    <a:cubicBezTo>
                      <a:pt x="14" y="17"/>
                      <a:pt x="6" y="1"/>
                      <a:pt x="5" y="0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97" name="Freeform 530"/>
              <p:cNvSpPr>
                <a:spLocks/>
              </p:cNvSpPr>
              <p:nvPr/>
            </p:nvSpPr>
            <p:spPr bwMode="auto">
              <a:xfrm>
                <a:off x="1245" y="4032"/>
                <a:ext cx="22" cy="20"/>
              </a:xfrm>
              <a:custGeom>
                <a:avLst/>
                <a:gdLst>
                  <a:gd name="T0" fmla="*/ 0 w 17"/>
                  <a:gd name="T1" fmla="*/ 21 h 15"/>
                  <a:gd name="T2" fmla="*/ 50 w 17"/>
                  <a:gd name="T3" fmla="*/ 85 h 15"/>
                  <a:gd name="T4" fmla="*/ 28 w 17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5">
                    <a:moveTo>
                      <a:pt x="0" y="4"/>
                    </a:moveTo>
                    <a:cubicBezTo>
                      <a:pt x="3" y="9"/>
                      <a:pt x="7" y="13"/>
                      <a:pt x="11" y="15"/>
                    </a:cubicBezTo>
                    <a:cubicBezTo>
                      <a:pt x="17" y="10"/>
                      <a:pt x="6" y="3"/>
                      <a:pt x="6" y="0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98" name="Freeform 531"/>
              <p:cNvSpPr>
                <a:spLocks/>
              </p:cNvSpPr>
              <p:nvPr/>
            </p:nvSpPr>
            <p:spPr bwMode="auto">
              <a:xfrm>
                <a:off x="1270" y="4050"/>
                <a:ext cx="18" cy="14"/>
              </a:xfrm>
              <a:custGeom>
                <a:avLst/>
                <a:gdLst>
                  <a:gd name="T0" fmla="*/ 1 w 14"/>
                  <a:gd name="T1" fmla="*/ 22 h 11"/>
                  <a:gd name="T2" fmla="*/ 64 w 14"/>
                  <a:gd name="T3" fmla="*/ 46 h 11"/>
                  <a:gd name="T4" fmla="*/ 0 w 14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1" y="5"/>
                    </a:moveTo>
                    <a:cubicBezTo>
                      <a:pt x="4" y="8"/>
                      <a:pt x="9" y="11"/>
                      <a:pt x="14" y="10"/>
                    </a:cubicBezTo>
                    <a:cubicBezTo>
                      <a:pt x="14" y="4"/>
                      <a:pt x="5" y="1"/>
                      <a:pt x="0" y="0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999" name="Freeform 532"/>
              <p:cNvSpPr>
                <a:spLocks/>
              </p:cNvSpPr>
              <p:nvPr/>
            </p:nvSpPr>
            <p:spPr bwMode="auto">
              <a:xfrm>
                <a:off x="1300" y="4059"/>
                <a:ext cx="19" cy="12"/>
              </a:xfrm>
              <a:custGeom>
                <a:avLst/>
                <a:gdLst>
                  <a:gd name="T0" fmla="*/ 13 w 15"/>
                  <a:gd name="T1" fmla="*/ 48 h 9"/>
                  <a:gd name="T2" fmla="*/ 61 w 15"/>
                  <a:gd name="T3" fmla="*/ 28 h 9"/>
                  <a:gd name="T4" fmla="*/ 0 w 15"/>
                  <a:gd name="T5" fmla="*/ 12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9">
                    <a:moveTo>
                      <a:pt x="3" y="8"/>
                    </a:moveTo>
                    <a:cubicBezTo>
                      <a:pt x="6" y="8"/>
                      <a:pt x="15" y="9"/>
                      <a:pt x="15" y="5"/>
                    </a:cubicBezTo>
                    <a:cubicBezTo>
                      <a:pt x="11" y="2"/>
                      <a:pt x="5" y="0"/>
                      <a:pt x="0" y="2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00" name="Freeform 533"/>
              <p:cNvSpPr>
                <a:spLocks/>
              </p:cNvSpPr>
              <p:nvPr/>
            </p:nvSpPr>
            <p:spPr bwMode="auto">
              <a:xfrm>
                <a:off x="1565" y="4068"/>
                <a:ext cx="20" cy="15"/>
              </a:xfrm>
              <a:custGeom>
                <a:avLst/>
                <a:gdLst>
                  <a:gd name="T0" fmla="*/ 10 w 16"/>
                  <a:gd name="T1" fmla="*/ 50 h 11"/>
                  <a:gd name="T2" fmla="*/ 61 w 16"/>
                  <a:gd name="T3" fmla="*/ 35 h 11"/>
                  <a:gd name="T4" fmla="*/ 0 w 16"/>
                  <a:gd name="T5" fmla="*/ 14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1">
                    <a:moveTo>
                      <a:pt x="2" y="8"/>
                    </a:moveTo>
                    <a:cubicBezTo>
                      <a:pt x="6" y="10"/>
                      <a:pt x="14" y="11"/>
                      <a:pt x="16" y="5"/>
                    </a:cubicBezTo>
                    <a:cubicBezTo>
                      <a:pt x="12" y="2"/>
                      <a:pt x="5" y="0"/>
                      <a:pt x="0" y="2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01" name="Freeform 534"/>
              <p:cNvSpPr>
                <a:spLocks/>
              </p:cNvSpPr>
              <p:nvPr/>
            </p:nvSpPr>
            <p:spPr bwMode="auto">
              <a:xfrm>
                <a:off x="1624" y="4060"/>
                <a:ext cx="21" cy="12"/>
              </a:xfrm>
              <a:custGeom>
                <a:avLst/>
                <a:gdLst>
                  <a:gd name="T0" fmla="*/ 16 w 16"/>
                  <a:gd name="T1" fmla="*/ 49 h 9"/>
                  <a:gd name="T2" fmla="*/ 77 w 16"/>
                  <a:gd name="T3" fmla="*/ 28 h 9"/>
                  <a:gd name="T4" fmla="*/ 0 w 16"/>
                  <a:gd name="T5" fmla="*/ 28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9">
                    <a:moveTo>
                      <a:pt x="3" y="9"/>
                    </a:moveTo>
                    <a:cubicBezTo>
                      <a:pt x="5" y="9"/>
                      <a:pt x="15" y="9"/>
                      <a:pt x="15" y="5"/>
                    </a:cubicBezTo>
                    <a:cubicBezTo>
                      <a:pt x="16" y="0"/>
                      <a:pt x="3" y="4"/>
                      <a:pt x="0" y="5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02" name="Freeform 535"/>
              <p:cNvSpPr>
                <a:spLocks/>
              </p:cNvSpPr>
              <p:nvPr/>
            </p:nvSpPr>
            <p:spPr bwMode="auto">
              <a:xfrm>
                <a:off x="1657" y="4052"/>
                <a:ext cx="18" cy="14"/>
              </a:xfrm>
              <a:custGeom>
                <a:avLst/>
                <a:gdLst>
                  <a:gd name="T0" fmla="*/ 17 w 14"/>
                  <a:gd name="T1" fmla="*/ 77 h 10"/>
                  <a:gd name="T2" fmla="*/ 64 w 14"/>
                  <a:gd name="T3" fmla="*/ 15 h 10"/>
                  <a:gd name="T4" fmla="*/ 0 w 14"/>
                  <a:gd name="T5" fmla="*/ 21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4" y="10"/>
                    </a:moveTo>
                    <a:cubicBezTo>
                      <a:pt x="8" y="9"/>
                      <a:pt x="13" y="6"/>
                      <a:pt x="14" y="2"/>
                    </a:cubicBezTo>
                    <a:cubicBezTo>
                      <a:pt x="10" y="0"/>
                      <a:pt x="3" y="1"/>
                      <a:pt x="0" y="3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03" name="Freeform 536"/>
              <p:cNvSpPr>
                <a:spLocks/>
              </p:cNvSpPr>
              <p:nvPr/>
            </p:nvSpPr>
            <p:spPr bwMode="auto">
              <a:xfrm>
                <a:off x="1682" y="4037"/>
                <a:ext cx="17" cy="15"/>
              </a:xfrm>
              <a:custGeom>
                <a:avLst/>
                <a:gdLst>
                  <a:gd name="T0" fmla="*/ 12 w 13"/>
                  <a:gd name="T1" fmla="*/ 68 h 11"/>
                  <a:gd name="T2" fmla="*/ 60 w 13"/>
                  <a:gd name="T3" fmla="*/ 0 h 11"/>
                  <a:gd name="T4" fmla="*/ 0 w 13"/>
                  <a:gd name="T5" fmla="*/ 48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1">
                    <a:moveTo>
                      <a:pt x="2" y="11"/>
                    </a:moveTo>
                    <a:cubicBezTo>
                      <a:pt x="6" y="10"/>
                      <a:pt x="13" y="4"/>
                      <a:pt x="12" y="0"/>
                    </a:cubicBezTo>
                    <a:cubicBezTo>
                      <a:pt x="8" y="0"/>
                      <a:pt x="1" y="2"/>
                      <a:pt x="0" y="7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04" name="Freeform 537"/>
              <p:cNvSpPr>
                <a:spLocks/>
              </p:cNvSpPr>
              <p:nvPr/>
            </p:nvSpPr>
            <p:spPr bwMode="auto">
              <a:xfrm>
                <a:off x="1697" y="4014"/>
                <a:ext cx="13" cy="18"/>
              </a:xfrm>
              <a:custGeom>
                <a:avLst/>
                <a:gdLst>
                  <a:gd name="T0" fmla="*/ 29 w 10"/>
                  <a:gd name="T1" fmla="*/ 91 h 13"/>
                  <a:gd name="T2" fmla="*/ 27 w 10"/>
                  <a:gd name="T3" fmla="*/ 0 h 13"/>
                  <a:gd name="T4" fmla="*/ 0 w 10"/>
                  <a:gd name="T5" fmla="*/ 91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3">
                    <a:moveTo>
                      <a:pt x="6" y="13"/>
                    </a:moveTo>
                    <a:cubicBezTo>
                      <a:pt x="9" y="11"/>
                      <a:pt x="10" y="0"/>
                      <a:pt x="5" y="0"/>
                    </a:cubicBezTo>
                    <a:cubicBezTo>
                      <a:pt x="1" y="0"/>
                      <a:pt x="0" y="10"/>
                      <a:pt x="0" y="13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05" name="Freeform 538"/>
              <p:cNvSpPr>
                <a:spLocks/>
              </p:cNvSpPr>
              <p:nvPr/>
            </p:nvSpPr>
            <p:spPr bwMode="auto">
              <a:xfrm>
                <a:off x="1359" y="4066"/>
                <a:ext cx="20" cy="16"/>
              </a:xfrm>
              <a:custGeom>
                <a:avLst/>
                <a:gdLst>
                  <a:gd name="T0" fmla="*/ 13 w 16"/>
                  <a:gd name="T1" fmla="*/ 64 h 12"/>
                  <a:gd name="T2" fmla="*/ 61 w 16"/>
                  <a:gd name="T3" fmla="*/ 37 h 12"/>
                  <a:gd name="T4" fmla="*/ 0 w 16"/>
                  <a:gd name="T5" fmla="*/ 21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3" y="11"/>
                    </a:moveTo>
                    <a:cubicBezTo>
                      <a:pt x="7" y="10"/>
                      <a:pt x="15" y="12"/>
                      <a:pt x="16" y="7"/>
                    </a:cubicBezTo>
                    <a:cubicBezTo>
                      <a:pt x="16" y="0"/>
                      <a:pt x="4" y="5"/>
                      <a:pt x="0" y="4"/>
                    </a:cubicBezTo>
                  </a:path>
                </a:pathLst>
              </a:custGeom>
              <a:noFill/>
              <a:ln w="7938" cap="flat">
                <a:solidFill>
                  <a:srgbClr val="FEF6F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06" name="Freeform 539"/>
              <p:cNvSpPr>
                <a:spLocks/>
              </p:cNvSpPr>
              <p:nvPr/>
            </p:nvSpPr>
            <p:spPr bwMode="auto">
              <a:xfrm>
                <a:off x="1879" y="2455"/>
                <a:ext cx="131" cy="75"/>
              </a:xfrm>
              <a:custGeom>
                <a:avLst/>
                <a:gdLst>
                  <a:gd name="T0" fmla="*/ 306 w 101"/>
                  <a:gd name="T1" fmla="*/ 307 h 55"/>
                  <a:gd name="T2" fmla="*/ 0 w 101"/>
                  <a:gd name="T3" fmla="*/ 190 h 55"/>
                  <a:gd name="T4" fmla="*/ 45 w 101"/>
                  <a:gd name="T5" fmla="*/ 154 h 55"/>
                  <a:gd name="T6" fmla="*/ 288 w 101"/>
                  <a:gd name="T7" fmla="*/ 250 h 55"/>
                  <a:gd name="T8" fmla="*/ 420 w 101"/>
                  <a:gd name="T9" fmla="*/ 1 h 55"/>
                  <a:gd name="T10" fmla="*/ 470 w 101"/>
                  <a:gd name="T11" fmla="*/ 0 h 55"/>
                  <a:gd name="T12" fmla="*/ 306 w 101"/>
                  <a:gd name="T13" fmla="*/ 307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1" h="55">
                    <a:moveTo>
                      <a:pt x="64" y="48"/>
                    </a:moveTo>
                    <a:cubicBezTo>
                      <a:pt x="42" y="55"/>
                      <a:pt x="13" y="51"/>
                      <a:pt x="0" y="29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9" y="41"/>
                      <a:pt x="42" y="45"/>
                      <a:pt x="61" y="39"/>
                    </a:cubicBezTo>
                    <a:cubicBezTo>
                      <a:pt x="76" y="34"/>
                      <a:pt x="91" y="22"/>
                      <a:pt x="89" y="1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1" y="22"/>
                      <a:pt x="87" y="41"/>
                      <a:pt x="64" y="48"/>
                    </a:cubicBezTo>
                    <a:close/>
                  </a:path>
                </a:pathLst>
              </a:custGeom>
              <a:solidFill>
                <a:srgbClr val="00A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07" name="Freeform 540"/>
              <p:cNvSpPr>
                <a:spLocks/>
              </p:cNvSpPr>
              <p:nvPr/>
            </p:nvSpPr>
            <p:spPr bwMode="auto">
              <a:xfrm>
                <a:off x="1871" y="2305"/>
                <a:ext cx="206" cy="299"/>
              </a:xfrm>
              <a:custGeom>
                <a:avLst/>
                <a:gdLst>
                  <a:gd name="T0" fmla="*/ 425 w 158"/>
                  <a:gd name="T1" fmla="*/ 369 h 221"/>
                  <a:gd name="T2" fmla="*/ 486 w 158"/>
                  <a:gd name="T3" fmla="*/ 570 h 221"/>
                  <a:gd name="T4" fmla="*/ 533 w 158"/>
                  <a:gd name="T5" fmla="*/ 644 h 221"/>
                  <a:gd name="T6" fmla="*/ 778 w 158"/>
                  <a:gd name="T7" fmla="*/ 1109 h 221"/>
                  <a:gd name="T8" fmla="*/ 772 w 158"/>
                  <a:gd name="T9" fmla="*/ 1104 h 221"/>
                  <a:gd name="T10" fmla="*/ 533 w 158"/>
                  <a:gd name="T11" fmla="*/ 695 h 221"/>
                  <a:gd name="T12" fmla="*/ 516 w 158"/>
                  <a:gd name="T13" fmla="*/ 722 h 221"/>
                  <a:gd name="T14" fmla="*/ 520 w 158"/>
                  <a:gd name="T15" fmla="*/ 752 h 221"/>
                  <a:gd name="T16" fmla="*/ 546 w 158"/>
                  <a:gd name="T17" fmla="*/ 816 h 221"/>
                  <a:gd name="T18" fmla="*/ 683 w 158"/>
                  <a:gd name="T19" fmla="*/ 1005 h 221"/>
                  <a:gd name="T20" fmla="*/ 678 w 158"/>
                  <a:gd name="T21" fmla="*/ 1012 h 221"/>
                  <a:gd name="T22" fmla="*/ 538 w 158"/>
                  <a:gd name="T23" fmla="*/ 871 h 221"/>
                  <a:gd name="T24" fmla="*/ 520 w 158"/>
                  <a:gd name="T25" fmla="*/ 883 h 221"/>
                  <a:gd name="T26" fmla="*/ 505 w 158"/>
                  <a:gd name="T27" fmla="*/ 1003 h 221"/>
                  <a:gd name="T28" fmla="*/ 321 w 158"/>
                  <a:gd name="T29" fmla="*/ 1333 h 221"/>
                  <a:gd name="T30" fmla="*/ 151 w 158"/>
                  <a:gd name="T31" fmla="*/ 1283 h 221"/>
                  <a:gd name="T32" fmla="*/ 65 w 158"/>
                  <a:gd name="T33" fmla="*/ 710 h 221"/>
                  <a:gd name="T34" fmla="*/ 51 w 158"/>
                  <a:gd name="T35" fmla="*/ 22 h 221"/>
                  <a:gd name="T36" fmla="*/ 96 w 158"/>
                  <a:gd name="T37" fmla="*/ 0 h 221"/>
                  <a:gd name="T38" fmla="*/ 111 w 158"/>
                  <a:gd name="T39" fmla="*/ 732 h 221"/>
                  <a:gd name="T40" fmla="*/ 183 w 158"/>
                  <a:gd name="T41" fmla="*/ 1234 h 221"/>
                  <a:gd name="T42" fmla="*/ 306 w 158"/>
                  <a:gd name="T43" fmla="*/ 1272 h 221"/>
                  <a:gd name="T44" fmla="*/ 458 w 158"/>
                  <a:gd name="T45" fmla="*/ 977 h 221"/>
                  <a:gd name="T46" fmla="*/ 374 w 158"/>
                  <a:gd name="T47" fmla="*/ 395 h 22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58" h="221">
                    <a:moveTo>
                      <a:pt x="87" y="60"/>
                    </a:moveTo>
                    <a:cubicBezTo>
                      <a:pt x="91" y="71"/>
                      <a:pt x="96" y="82"/>
                      <a:pt x="99" y="93"/>
                    </a:cubicBezTo>
                    <a:cubicBezTo>
                      <a:pt x="100" y="96"/>
                      <a:pt x="107" y="103"/>
                      <a:pt x="109" y="105"/>
                    </a:cubicBezTo>
                    <a:cubicBezTo>
                      <a:pt x="134" y="122"/>
                      <a:pt x="150" y="148"/>
                      <a:pt x="158" y="181"/>
                    </a:cubicBezTo>
                    <a:cubicBezTo>
                      <a:pt x="157" y="180"/>
                      <a:pt x="157" y="180"/>
                      <a:pt x="157" y="180"/>
                    </a:cubicBezTo>
                    <a:cubicBezTo>
                      <a:pt x="150" y="151"/>
                      <a:pt x="130" y="130"/>
                      <a:pt x="109" y="114"/>
                    </a:cubicBezTo>
                    <a:cubicBezTo>
                      <a:pt x="107" y="113"/>
                      <a:pt x="105" y="115"/>
                      <a:pt x="105" y="118"/>
                    </a:cubicBezTo>
                    <a:cubicBezTo>
                      <a:pt x="106" y="119"/>
                      <a:pt x="106" y="121"/>
                      <a:pt x="106" y="123"/>
                    </a:cubicBezTo>
                    <a:cubicBezTo>
                      <a:pt x="106" y="125"/>
                      <a:pt x="109" y="132"/>
                      <a:pt x="111" y="133"/>
                    </a:cubicBezTo>
                    <a:cubicBezTo>
                      <a:pt x="122" y="141"/>
                      <a:pt x="131" y="149"/>
                      <a:pt x="139" y="164"/>
                    </a:cubicBezTo>
                    <a:cubicBezTo>
                      <a:pt x="138" y="165"/>
                      <a:pt x="138" y="165"/>
                      <a:pt x="138" y="165"/>
                    </a:cubicBezTo>
                    <a:cubicBezTo>
                      <a:pt x="131" y="153"/>
                      <a:pt x="120" y="148"/>
                      <a:pt x="110" y="142"/>
                    </a:cubicBezTo>
                    <a:cubicBezTo>
                      <a:pt x="109" y="141"/>
                      <a:pt x="106" y="143"/>
                      <a:pt x="106" y="144"/>
                    </a:cubicBezTo>
                    <a:cubicBezTo>
                      <a:pt x="106" y="150"/>
                      <a:pt x="105" y="156"/>
                      <a:pt x="103" y="163"/>
                    </a:cubicBezTo>
                    <a:cubicBezTo>
                      <a:pt x="99" y="179"/>
                      <a:pt x="87" y="210"/>
                      <a:pt x="65" y="217"/>
                    </a:cubicBezTo>
                    <a:cubicBezTo>
                      <a:pt x="57" y="220"/>
                      <a:pt x="45" y="221"/>
                      <a:pt x="31" y="209"/>
                    </a:cubicBezTo>
                    <a:cubicBezTo>
                      <a:pt x="1" y="184"/>
                      <a:pt x="0" y="143"/>
                      <a:pt x="13" y="116"/>
                    </a:cubicBezTo>
                    <a:cubicBezTo>
                      <a:pt x="31" y="74"/>
                      <a:pt x="22" y="32"/>
                      <a:pt x="11" y="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32" y="30"/>
                      <a:pt x="42" y="75"/>
                      <a:pt x="22" y="120"/>
                    </a:cubicBezTo>
                    <a:cubicBezTo>
                      <a:pt x="11" y="144"/>
                      <a:pt x="11" y="180"/>
                      <a:pt x="37" y="201"/>
                    </a:cubicBezTo>
                    <a:cubicBezTo>
                      <a:pt x="46" y="208"/>
                      <a:pt x="54" y="210"/>
                      <a:pt x="62" y="208"/>
                    </a:cubicBezTo>
                    <a:cubicBezTo>
                      <a:pt x="77" y="203"/>
                      <a:pt x="89" y="180"/>
                      <a:pt x="93" y="160"/>
                    </a:cubicBezTo>
                    <a:cubicBezTo>
                      <a:pt x="102" y="122"/>
                      <a:pt x="91" y="95"/>
                      <a:pt x="77" y="64"/>
                    </a:cubicBezTo>
                  </a:path>
                </a:pathLst>
              </a:custGeom>
              <a:solidFill>
                <a:srgbClr val="00A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08" name="Freeform 541"/>
              <p:cNvSpPr>
                <a:spLocks/>
              </p:cNvSpPr>
              <p:nvPr/>
            </p:nvSpPr>
            <p:spPr bwMode="auto">
              <a:xfrm>
                <a:off x="1883" y="2524"/>
                <a:ext cx="122" cy="180"/>
              </a:xfrm>
              <a:custGeom>
                <a:avLst/>
                <a:gdLst>
                  <a:gd name="T0" fmla="*/ 448 w 94"/>
                  <a:gd name="T1" fmla="*/ 12 h 133"/>
                  <a:gd name="T2" fmla="*/ 418 w 94"/>
                  <a:gd name="T3" fmla="*/ 295 h 133"/>
                  <a:gd name="T4" fmla="*/ 369 w 94"/>
                  <a:gd name="T5" fmla="*/ 731 h 133"/>
                  <a:gd name="T6" fmla="*/ 369 w 94"/>
                  <a:gd name="T7" fmla="*/ 735 h 133"/>
                  <a:gd name="T8" fmla="*/ 362 w 94"/>
                  <a:gd name="T9" fmla="*/ 735 h 133"/>
                  <a:gd name="T10" fmla="*/ 337 w 94"/>
                  <a:gd name="T11" fmla="*/ 743 h 133"/>
                  <a:gd name="T12" fmla="*/ 301 w 94"/>
                  <a:gd name="T13" fmla="*/ 503 h 133"/>
                  <a:gd name="T14" fmla="*/ 301 w 94"/>
                  <a:gd name="T15" fmla="*/ 499 h 133"/>
                  <a:gd name="T16" fmla="*/ 301 w 94"/>
                  <a:gd name="T17" fmla="*/ 517 h 133"/>
                  <a:gd name="T18" fmla="*/ 248 w 94"/>
                  <a:gd name="T19" fmla="*/ 819 h 133"/>
                  <a:gd name="T20" fmla="*/ 227 w 94"/>
                  <a:gd name="T21" fmla="*/ 805 h 133"/>
                  <a:gd name="T22" fmla="*/ 200 w 94"/>
                  <a:gd name="T23" fmla="*/ 568 h 133"/>
                  <a:gd name="T24" fmla="*/ 197 w 94"/>
                  <a:gd name="T25" fmla="*/ 399 h 133"/>
                  <a:gd name="T26" fmla="*/ 191 w 94"/>
                  <a:gd name="T27" fmla="*/ 517 h 133"/>
                  <a:gd name="T28" fmla="*/ 191 w 94"/>
                  <a:gd name="T29" fmla="*/ 543 h 133"/>
                  <a:gd name="T30" fmla="*/ 174 w 94"/>
                  <a:gd name="T31" fmla="*/ 694 h 133"/>
                  <a:gd name="T32" fmla="*/ 154 w 94"/>
                  <a:gd name="T33" fmla="*/ 709 h 133"/>
                  <a:gd name="T34" fmla="*/ 97 w 94"/>
                  <a:gd name="T35" fmla="*/ 512 h 133"/>
                  <a:gd name="T36" fmla="*/ 86 w 94"/>
                  <a:gd name="T37" fmla="*/ 332 h 133"/>
                  <a:gd name="T38" fmla="*/ 86 w 94"/>
                  <a:gd name="T39" fmla="*/ 344 h 133"/>
                  <a:gd name="T40" fmla="*/ 86 w 94"/>
                  <a:gd name="T41" fmla="*/ 436 h 133"/>
                  <a:gd name="T42" fmla="*/ 92 w 94"/>
                  <a:gd name="T43" fmla="*/ 524 h 133"/>
                  <a:gd name="T44" fmla="*/ 64 w 94"/>
                  <a:gd name="T45" fmla="*/ 590 h 133"/>
                  <a:gd name="T46" fmla="*/ 38 w 94"/>
                  <a:gd name="T47" fmla="*/ 574 h 133"/>
                  <a:gd name="T48" fmla="*/ 29 w 94"/>
                  <a:gd name="T49" fmla="*/ 92 h 133"/>
                  <a:gd name="T50" fmla="*/ 51 w 94"/>
                  <a:gd name="T51" fmla="*/ 92 h 133"/>
                  <a:gd name="T52" fmla="*/ 22 w 94"/>
                  <a:gd name="T53" fmla="*/ 245 h 133"/>
                  <a:gd name="T54" fmla="*/ 51 w 94"/>
                  <a:gd name="T55" fmla="*/ 559 h 133"/>
                  <a:gd name="T56" fmla="*/ 64 w 94"/>
                  <a:gd name="T57" fmla="*/ 349 h 133"/>
                  <a:gd name="T58" fmla="*/ 75 w 94"/>
                  <a:gd name="T59" fmla="*/ 245 h 133"/>
                  <a:gd name="T60" fmla="*/ 86 w 94"/>
                  <a:gd name="T61" fmla="*/ 245 h 133"/>
                  <a:gd name="T62" fmla="*/ 119 w 94"/>
                  <a:gd name="T63" fmla="*/ 499 h 133"/>
                  <a:gd name="T64" fmla="*/ 154 w 94"/>
                  <a:gd name="T65" fmla="*/ 693 h 133"/>
                  <a:gd name="T66" fmla="*/ 174 w 94"/>
                  <a:gd name="T67" fmla="*/ 540 h 133"/>
                  <a:gd name="T68" fmla="*/ 174 w 94"/>
                  <a:gd name="T69" fmla="*/ 517 h 133"/>
                  <a:gd name="T70" fmla="*/ 175 w 94"/>
                  <a:gd name="T71" fmla="*/ 313 h 133"/>
                  <a:gd name="T72" fmla="*/ 200 w 94"/>
                  <a:gd name="T73" fmla="*/ 310 h 133"/>
                  <a:gd name="T74" fmla="*/ 221 w 94"/>
                  <a:gd name="T75" fmla="*/ 539 h 133"/>
                  <a:gd name="T76" fmla="*/ 248 w 94"/>
                  <a:gd name="T77" fmla="*/ 794 h 133"/>
                  <a:gd name="T78" fmla="*/ 284 w 94"/>
                  <a:gd name="T79" fmla="*/ 503 h 133"/>
                  <a:gd name="T80" fmla="*/ 301 w 94"/>
                  <a:gd name="T81" fmla="*/ 279 h 133"/>
                  <a:gd name="T82" fmla="*/ 317 w 94"/>
                  <a:gd name="T83" fmla="*/ 503 h 133"/>
                  <a:gd name="T84" fmla="*/ 354 w 94"/>
                  <a:gd name="T85" fmla="*/ 719 h 133"/>
                  <a:gd name="T86" fmla="*/ 397 w 94"/>
                  <a:gd name="T87" fmla="*/ 295 h 133"/>
                  <a:gd name="T88" fmla="*/ 411 w 94"/>
                  <a:gd name="T89" fmla="*/ 0 h 133"/>
                  <a:gd name="T90" fmla="*/ 448 w 94"/>
                  <a:gd name="T91" fmla="*/ 12 h 13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94" h="133">
                    <a:moveTo>
                      <a:pt x="94" y="2"/>
                    </a:moveTo>
                    <a:cubicBezTo>
                      <a:pt x="91" y="13"/>
                      <a:pt x="87" y="30"/>
                      <a:pt x="87" y="48"/>
                    </a:cubicBezTo>
                    <a:cubicBezTo>
                      <a:pt x="86" y="77"/>
                      <a:pt x="87" y="104"/>
                      <a:pt x="77" y="119"/>
                    </a:cubicBezTo>
                    <a:cubicBezTo>
                      <a:pt x="77" y="120"/>
                      <a:pt x="77" y="120"/>
                      <a:pt x="77" y="120"/>
                    </a:cubicBezTo>
                    <a:cubicBezTo>
                      <a:pt x="76" y="120"/>
                      <a:pt x="76" y="120"/>
                      <a:pt x="76" y="120"/>
                    </a:cubicBezTo>
                    <a:cubicBezTo>
                      <a:pt x="74" y="122"/>
                      <a:pt x="72" y="121"/>
                      <a:pt x="71" y="121"/>
                    </a:cubicBezTo>
                    <a:cubicBezTo>
                      <a:pt x="65" y="118"/>
                      <a:pt x="64" y="111"/>
                      <a:pt x="63" y="82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2"/>
                      <a:pt x="63" y="83"/>
                      <a:pt x="63" y="84"/>
                    </a:cubicBezTo>
                    <a:cubicBezTo>
                      <a:pt x="62" y="120"/>
                      <a:pt x="60" y="132"/>
                      <a:pt x="52" y="133"/>
                    </a:cubicBezTo>
                    <a:cubicBezTo>
                      <a:pt x="48" y="131"/>
                      <a:pt x="48" y="131"/>
                      <a:pt x="48" y="131"/>
                    </a:cubicBezTo>
                    <a:cubicBezTo>
                      <a:pt x="43" y="128"/>
                      <a:pt x="43" y="118"/>
                      <a:pt x="42" y="92"/>
                    </a:cubicBezTo>
                    <a:cubicBezTo>
                      <a:pt x="42" y="84"/>
                      <a:pt x="42" y="73"/>
                      <a:pt x="41" y="65"/>
                    </a:cubicBezTo>
                    <a:cubicBezTo>
                      <a:pt x="40" y="71"/>
                      <a:pt x="40" y="78"/>
                      <a:pt x="40" y="84"/>
                    </a:cubicBezTo>
                    <a:cubicBezTo>
                      <a:pt x="40" y="85"/>
                      <a:pt x="40" y="88"/>
                      <a:pt x="40" y="89"/>
                    </a:cubicBezTo>
                    <a:cubicBezTo>
                      <a:pt x="40" y="108"/>
                      <a:pt x="40" y="110"/>
                      <a:pt x="36" y="113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26" y="115"/>
                      <a:pt x="24" y="111"/>
                      <a:pt x="21" y="83"/>
                    </a:cubicBezTo>
                    <a:cubicBezTo>
                      <a:pt x="20" y="74"/>
                      <a:pt x="19" y="62"/>
                      <a:pt x="18" y="54"/>
                    </a:cubicBezTo>
                    <a:cubicBezTo>
                      <a:pt x="18" y="55"/>
                      <a:pt x="18" y="55"/>
                      <a:pt x="18" y="56"/>
                    </a:cubicBezTo>
                    <a:cubicBezTo>
                      <a:pt x="18" y="61"/>
                      <a:pt x="18" y="66"/>
                      <a:pt x="18" y="71"/>
                    </a:cubicBezTo>
                    <a:cubicBezTo>
                      <a:pt x="18" y="76"/>
                      <a:pt x="19" y="81"/>
                      <a:pt x="19" y="85"/>
                    </a:cubicBezTo>
                    <a:cubicBezTo>
                      <a:pt x="19" y="94"/>
                      <a:pt x="18" y="95"/>
                      <a:pt x="13" y="96"/>
                    </a:cubicBezTo>
                    <a:cubicBezTo>
                      <a:pt x="12" y="96"/>
                      <a:pt x="10" y="95"/>
                      <a:pt x="8" y="93"/>
                    </a:cubicBezTo>
                    <a:cubicBezTo>
                      <a:pt x="1" y="83"/>
                      <a:pt x="0" y="32"/>
                      <a:pt x="6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9" y="20"/>
                      <a:pt x="5" y="29"/>
                      <a:pt x="5" y="40"/>
                    </a:cubicBezTo>
                    <a:cubicBezTo>
                      <a:pt x="5" y="53"/>
                      <a:pt x="7" y="91"/>
                      <a:pt x="11" y="91"/>
                    </a:cubicBezTo>
                    <a:cubicBezTo>
                      <a:pt x="19" y="91"/>
                      <a:pt x="13" y="65"/>
                      <a:pt x="13" y="57"/>
                    </a:cubicBezTo>
                    <a:cubicBezTo>
                      <a:pt x="13" y="49"/>
                      <a:pt x="13" y="42"/>
                      <a:pt x="16" y="40"/>
                    </a:cubicBezTo>
                    <a:cubicBezTo>
                      <a:pt x="17" y="38"/>
                      <a:pt x="16" y="40"/>
                      <a:pt x="18" y="40"/>
                    </a:cubicBezTo>
                    <a:cubicBezTo>
                      <a:pt x="24" y="41"/>
                      <a:pt x="22" y="52"/>
                      <a:pt x="25" y="81"/>
                    </a:cubicBezTo>
                    <a:cubicBezTo>
                      <a:pt x="25" y="88"/>
                      <a:pt x="27" y="111"/>
                      <a:pt x="32" y="112"/>
                    </a:cubicBezTo>
                    <a:cubicBezTo>
                      <a:pt x="37" y="112"/>
                      <a:pt x="36" y="93"/>
                      <a:pt x="36" y="88"/>
                    </a:cubicBezTo>
                    <a:cubicBezTo>
                      <a:pt x="36" y="87"/>
                      <a:pt x="36" y="85"/>
                      <a:pt x="36" y="84"/>
                    </a:cubicBezTo>
                    <a:cubicBezTo>
                      <a:pt x="36" y="62"/>
                      <a:pt x="33" y="54"/>
                      <a:pt x="37" y="51"/>
                    </a:cubicBezTo>
                    <a:cubicBezTo>
                      <a:pt x="38" y="50"/>
                      <a:pt x="40" y="50"/>
                      <a:pt x="42" y="50"/>
                    </a:cubicBezTo>
                    <a:cubicBezTo>
                      <a:pt x="48" y="52"/>
                      <a:pt x="45" y="58"/>
                      <a:pt x="46" y="87"/>
                    </a:cubicBezTo>
                    <a:cubicBezTo>
                      <a:pt x="46" y="97"/>
                      <a:pt x="44" y="128"/>
                      <a:pt x="52" y="129"/>
                    </a:cubicBezTo>
                    <a:cubicBezTo>
                      <a:pt x="59" y="129"/>
                      <a:pt x="58" y="93"/>
                      <a:pt x="59" y="82"/>
                    </a:cubicBezTo>
                    <a:cubicBezTo>
                      <a:pt x="59" y="52"/>
                      <a:pt x="56" y="45"/>
                      <a:pt x="63" y="45"/>
                    </a:cubicBezTo>
                    <a:cubicBezTo>
                      <a:pt x="69" y="46"/>
                      <a:pt x="65" y="54"/>
                      <a:pt x="66" y="82"/>
                    </a:cubicBezTo>
                    <a:cubicBezTo>
                      <a:pt x="67" y="92"/>
                      <a:pt x="66" y="116"/>
                      <a:pt x="74" y="117"/>
                    </a:cubicBezTo>
                    <a:cubicBezTo>
                      <a:pt x="82" y="119"/>
                      <a:pt x="83" y="72"/>
                      <a:pt x="83" y="48"/>
                    </a:cubicBezTo>
                    <a:cubicBezTo>
                      <a:pt x="84" y="29"/>
                      <a:pt x="83" y="11"/>
                      <a:pt x="86" y="0"/>
                    </a:cubicBezTo>
                    <a:lnTo>
                      <a:pt x="94" y="2"/>
                    </a:lnTo>
                    <a:close/>
                  </a:path>
                </a:pathLst>
              </a:custGeom>
              <a:solidFill>
                <a:srgbClr val="00A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09" name="Freeform 542"/>
              <p:cNvSpPr>
                <a:spLocks/>
              </p:cNvSpPr>
              <p:nvPr/>
            </p:nvSpPr>
            <p:spPr bwMode="auto">
              <a:xfrm>
                <a:off x="1966" y="2601"/>
                <a:ext cx="25" cy="14"/>
              </a:xfrm>
              <a:custGeom>
                <a:avLst/>
                <a:gdLst>
                  <a:gd name="T0" fmla="*/ 99 w 19"/>
                  <a:gd name="T1" fmla="*/ 0 h 10"/>
                  <a:gd name="T2" fmla="*/ 95 w 19"/>
                  <a:gd name="T3" fmla="*/ 39 h 10"/>
                  <a:gd name="T4" fmla="*/ 21 w 19"/>
                  <a:gd name="T5" fmla="*/ 57 h 10"/>
                  <a:gd name="T6" fmla="*/ 1 w 19"/>
                  <a:gd name="T7" fmla="*/ 77 h 10"/>
                  <a:gd name="T8" fmla="*/ 0 w 19"/>
                  <a:gd name="T9" fmla="*/ 41 h 10"/>
                  <a:gd name="T10" fmla="*/ 28 w 19"/>
                  <a:gd name="T11" fmla="*/ 29 h 10"/>
                  <a:gd name="T12" fmla="*/ 99 w 19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10">
                    <a:moveTo>
                      <a:pt x="19" y="0"/>
                    </a:moveTo>
                    <a:cubicBezTo>
                      <a:pt x="18" y="5"/>
                      <a:pt x="18" y="5"/>
                      <a:pt x="18" y="5"/>
                    </a:cubicBezTo>
                    <a:cubicBezTo>
                      <a:pt x="14" y="5"/>
                      <a:pt x="7" y="6"/>
                      <a:pt x="4" y="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2"/>
                      <a:pt x="12" y="0"/>
                      <a:pt x="19" y="0"/>
                    </a:cubicBezTo>
                    <a:close/>
                  </a:path>
                </a:pathLst>
              </a:custGeom>
              <a:solidFill>
                <a:srgbClr val="00A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10" name="Freeform 543"/>
              <p:cNvSpPr>
                <a:spLocks/>
              </p:cNvSpPr>
              <p:nvPr/>
            </p:nvSpPr>
            <p:spPr bwMode="auto">
              <a:xfrm>
                <a:off x="1909" y="2606"/>
                <a:ext cx="22" cy="14"/>
              </a:xfrm>
              <a:custGeom>
                <a:avLst/>
                <a:gdLst>
                  <a:gd name="T0" fmla="*/ 75 w 17"/>
                  <a:gd name="T1" fmla="*/ 41 h 10"/>
                  <a:gd name="T2" fmla="*/ 79 w 17"/>
                  <a:gd name="T3" fmla="*/ 41 h 10"/>
                  <a:gd name="T4" fmla="*/ 75 w 17"/>
                  <a:gd name="T5" fmla="*/ 77 h 10"/>
                  <a:gd name="T6" fmla="*/ 75 w 17"/>
                  <a:gd name="T7" fmla="*/ 77 h 10"/>
                  <a:gd name="T8" fmla="*/ 0 w 17"/>
                  <a:gd name="T9" fmla="*/ 21 h 10"/>
                  <a:gd name="T10" fmla="*/ 10 w 17"/>
                  <a:gd name="T11" fmla="*/ 0 h 10"/>
                  <a:gd name="T12" fmla="*/ 10 w 17"/>
                  <a:gd name="T13" fmla="*/ 0 h 10"/>
                  <a:gd name="T14" fmla="*/ 75 w 17"/>
                  <a:gd name="T15" fmla="*/ 41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10">
                    <a:moveTo>
                      <a:pt x="16" y="6"/>
                    </a:moveTo>
                    <a:cubicBezTo>
                      <a:pt x="17" y="6"/>
                      <a:pt x="17" y="6"/>
                      <a:pt x="17" y="6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9" y="9"/>
                      <a:pt x="3" y="8"/>
                      <a:pt x="0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9" y="4"/>
                      <a:pt x="16" y="6"/>
                    </a:cubicBezTo>
                    <a:close/>
                  </a:path>
                </a:pathLst>
              </a:custGeom>
              <a:solidFill>
                <a:srgbClr val="00A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11" name="Freeform 544"/>
              <p:cNvSpPr>
                <a:spLocks/>
              </p:cNvSpPr>
              <p:nvPr/>
            </p:nvSpPr>
            <p:spPr bwMode="auto">
              <a:xfrm>
                <a:off x="1959" y="2516"/>
                <a:ext cx="28" cy="54"/>
              </a:xfrm>
              <a:custGeom>
                <a:avLst/>
                <a:gdLst>
                  <a:gd name="T0" fmla="*/ 64 w 21"/>
                  <a:gd name="T1" fmla="*/ 66 h 40"/>
                  <a:gd name="T2" fmla="*/ 85 w 21"/>
                  <a:gd name="T3" fmla="*/ 140 h 40"/>
                  <a:gd name="T4" fmla="*/ 87 w 21"/>
                  <a:gd name="T5" fmla="*/ 155 h 40"/>
                  <a:gd name="T6" fmla="*/ 113 w 21"/>
                  <a:gd name="T7" fmla="*/ 244 h 40"/>
                  <a:gd name="T8" fmla="*/ 65 w 21"/>
                  <a:gd name="T9" fmla="*/ 239 h 40"/>
                  <a:gd name="T10" fmla="*/ 55 w 21"/>
                  <a:gd name="T11" fmla="*/ 182 h 40"/>
                  <a:gd name="T12" fmla="*/ 48 w 21"/>
                  <a:gd name="T13" fmla="*/ 162 h 40"/>
                  <a:gd name="T14" fmla="*/ 16 w 21"/>
                  <a:gd name="T15" fmla="*/ 78 h 40"/>
                  <a:gd name="T16" fmla="*/ 0 w 21"/>
                  <a:gd name="T17" fmla="*/ 16 h 40"/>
                  <a:gd name="T18" fmla="*/ 37 w 21"/>
                  <a:gd name="T19" fmla="*/ 0 h 40"/>
                  <a:gd name="T20" fmla="*/ 64 w 21"/>
                  <a:gd name="T21" fmla="*/ 6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" h="40">
                    <a:moveTo>
                      <a:pt x="11" y="11"/>
                    </a:moveTo>
                    <a:cubicBezTo>
                      <a:pt x="12" y="15"/>
                      <a:pt x="12" y="19"/>
                      <a:pt x="15" y="23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9" y="30"/>
                      <a:pt x="21" y="33"/>
                      <a:pt x="20" y="40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3" y="35"/>
                      <a:pt x="12" y="34"/>
                      <a:pt x="10" y="30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5" y="22"/>
                      <a:pt x="4" y="18"/>
                      <a:pt x="3" y="13"/>
                    </a:cubicBezTo>
                    <a:cubicBezTo>
                      <a:pt x="2" y="9"/>
                      <a:pt x="1" y="6"/>
                      <a:pt x="0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4"/>
                      <a:pt x="10" y="8"/>
                      <a:pt x="11" y="11"/>
                    </a:cubicBezTo>
                    <a:close/>
                  </a:path>
                </a:pathLst>
              </a:custGeom>
              <a:solidFill>
                <a:srgbClr val="00A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12" name="Freeform 545"/>
              <p:cNvSpPr>
                <a:spLocks/>
              </p:cNvSpPr>
              <p:nvPr/>
            </p:nvSpPr>
            <p:spPr bwMode="auto">
              <a:xfrm>
                <a:off x="1933" y="2521"/>
                <a:ext cx="19" cy="75"/>
              </a:xfrm>
              <a:custGeom>
                <a:avLst/>
                <a:gdLst>
                  <a:gd name="T0" fmla="*/ 50 w 14"/>
                  <a:gd name="T1" fmla="*/ 0 h 55"/>
                  <a:gd name="T2" fmla="*/ 65 w 14"/>
                  <a:gd name="T3" fmla="*/ 121 h 55"/>
                  <a:gd name="T4" fmla="*/ 76 w 14"/>
                  <a:gd name="T5" fmla="*/ 245 h 55"/>
                  <a:gd name="T6" fmla="*/ 76 w 14"/>
                  <a:gd name="T7" fmla="*/ 265 h 55"/>
                  <a:gd name="T8" fmla="*/ 88 w 14"/>
                  <a:gd name="T9" fmla="*/ 329 h 55"/>
                  <a:gd name="T10" fmla="*/ 48 w 14"/>
                  <a:gd name="T11" fmla="*/ 353 h 55"/>
                  <a:gd name="T12" fmla="*/ 26 w 14"/>
                  <a:gd name="T13" fmla="*/ 265 h 55"/>
                  <a:gd name="T14" fmla="*/ 26 w 14"/>
                  <a:gd name="T15" fmla="*/ 245 h 55"/>
                  <a:gd name="T16" fmla="*/ 14 w 14"/>
                  <a:gd name="T17" fmla="*/ 127 h 55"/>
                  <a:gd name="T18" fmla="*/ 0 w 14"/>
                  <a:gd name="T19" fmla="*/ 0 h 55"/>
                  <a:gd name="T20" fmla="*/ 50 w 14"/>
                  <a:gd name="T21" fmla="*/ 0 h 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" h="55">
                    <a:moveTo>
                      <a:pt x="8" y="0"/>
                    </a:moveTo>
                    <a:cubicBezTo>
                      <a:pt x="8" y="6"/>
                      <a:pt x="9" y="12"/>
                      <a:pt x="10" y="19"/>
                    </a:cubicBezTo>
                    <a:cubicBezTo>
                      <a:pt x="11" y="25"/>
                      <a:pt x="12" y="31"/>
                      <a:pt x="12" y="38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5"/>
                      <a:pt x="12" y="49"/>
                      <a:pt x="14" y="51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4" y="51"/>
                      <a:pt x="4" y="46"/>
                      <a:pt x="4" y="41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2"/>
                      <a:pt x="3" y="26"/>
                      <a:pt x="2" y="20"/>
                    </a:cubicBezTo>
                    <a:cubicBezTo>
                      <a:pt x="1" y="13"/>
                      <a:pt x="0" y="7"/>
                      <a:pt x="0" y="0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A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13" name="Freeform 546"/>
              <p:cNvSpPr>
                <a:spLocks/>
              </p:cNvSpPr>
              <p:nvPr/>
            </p:nvSpPr>
            <p:spPr bwMode="auto">
              <a:xfrm>
                <a:off x="1903" y="2519"/>
                <a:ext cx="25" cy="52"/>
              </a:xfrm>
              <a:custGeom>
                <a:avLst/>
                <a:gdLst>
                  <a:gd name="T0" fmla="*/ 37 w 19"/>
                  <a:gd name="T1" fmla="*/ 219 h 39"/>
                  <a:gd name="T2" fmla="*/ 0 w 19"/>
                  <a:gd name="T3" fmla="*/ 199 h 39"/>
                  <a:gd name="T4" fmla="*/ 37 w 19"/>
                  <a:gd name="T5" fmla="*/ 1 h 39"/>
                  <a:gd name="T6" fmla="*/ 78 w 19"/>
                  <a:gd name="T7" fmla="*/ 0 h 39"/>
                  <a:gd name="T8" fmla="*/ 37 w 19"/>
                  <a:gd name="T9" fmla="*/ 21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9">
                    <a:moveTo>
                      <a:pt x="7" y="39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6" y="27"/>
                      <a:pt x="10" y="8"/>
                      <a:pt x="7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9" y="12"/>
                      <a:pt x="13" y="31"/>
                      <a:pt x="7" y="39"/>
                    </a:cubicBezTo>
                    <a:close/>
                  </a:path>
                </a:pathLst>
              </a:custGeom>
              <a:solidFill>
                <a:srgbClr val="00A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14" name="Freeform 547"/>
              <p:cNvSpPr>
                <a:spLocks/>
              </p:cNvSpPr>
              <p:nvPr/>
            </p:nvSpPr>
            <p:spPr bwMode="auto">
              <a:xfrm>
                <a:off x="1331" y="1992"/>
                <a:ext cx="98" cy="251"/>
              </a:xfrm>
              <a:custGeom>
                <a:avLst/>
                <a:gdLst>
                  <a:gd name="T0" fmla="*/ 372 w 75"/>
                  <a:gd name="T1" fmla="*/ 444 h 186"/>
                  <a:gd name="T2" fmla="*/ 260 w 75"/>
                  <a:gd name="T3" fmla="*/ 653 h 186"/>
                  <a:gd name="T4" fmla="*/ 0 w 75"/>
                  <a:gd name="T5" fmla="*/ 1124 h 186"/>
                  <a:gd name="T6" fmla="*/ 294 w 75"/>
                  <a:gd name="T7" fmla="*/ 568 h 186"/>
                  <a:gd name="T8" fmla="*/ 346 w 75"/>
                  <a:gd name="T9" fmla="*/ 323 h 186"/>
                  <a:gd name="T10" fmla="*/ 340 w 75"/>
                  <a:gd name="T11" fmla="*/ 0 h 186"/>
                  <a:gd name="T12" fmla="*/ 372 w 75"/>
                  <a:gd name="T13" fmla="*/ 444 h 1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186">
                    <a:moveTo>
                      <a:pt x="75" y="73"/>
                    </a:moveTo>
                    <a:cubicBezTo>
                      <a:pt x="74" y="84"/>
                      <a:pt x="70" y="92"/>
                      <a:pt x="52" y="108"/>
                    </a:cubicBezTo>
                    <a:cubicBezTo>
                      <a:pt x="35" y="125"/>
                      <a:pt x="7" y="165"/>
                      <a:pt x="0" y="186"/>
                    </a:cubicBezTo>
                    <a:cubicBezTo>
                      <a:pt x="9" y="143"/>
                      <a:pt x="50" y="104"/>
                      <a:pt x="59" y="94"/>
                    </a:cubicBezTo>
                    <a:cubicBezTo>
                      <a:pt x="68" y="83"/>
                      <a:pt x="70" y="74"/>
                      <a:pt x="70" y="53"/>
                    </a:cubicBezTo>
                    <a:cubicBezTo>
                      <a:pt x="70" y="33"/>
                      <a:pt x="71" y="21"/>
                      <a:pt x="68" y="0"/>
                    </a:cubicBezTo>
                    <a:cubicBezTo>
                      <a:pt x="68" y="0"/>
                      <a:pt x="75" y="57"/>
                      <a:pt x="75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15" name="Freeform 548"/>
              <p:cNvSpPr>
                <a:spLocks/>
              </p:cNvSpPr>
              <p:nvPr/>
            </p:nvSpPr>
            <p:spPr bwMode="auto">
              <a:xfrm>
                <a:off x="1291" y="2679"/>
                <a:ext cx="22" cy="315"/>
              </a:xfrm>
              <a:custGeom>
                <a:avLst/>
                <a:gdLst>
                  <a:gd name="T0" fmla="*/ 1 w 17"/>
                  <a:gd name="T1" fmla="*/ 0 h 233"/>
                  <a:gd name="T2" fmla="*/ 79 w 17"/>
                  <a:gd name="T3" fmla="*/ 1424 h 23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233">
                    <a:moveTo>
                      <a:pt x="1" y="0"/>
                    </a:moveTo>
                    <a:cubicBezTo>
                      <a:pt x="0" y="27"/>
                      <a:pt x="6" y="188"/>
                      <a:pt x="17" y="23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16" name="Freeform 549"/>
              <p:cNvSpPr>
                <a:spLocks/>
              </p:cNvSpPr>
              <p:nvPr/>
            </p:nvSpPr>
            <p:spPr bwMode="auto">
              <a:xfrm>
                <a:off x="1331" y="2616"/>
                <a:ext cx="45" cy="213"/>
              </a:xfrm>
              <a:custGeom>
                <a:avLst/>
                <a:gdLst>
                  <a:gd name="T0" fmla="*/ 0 w 34"/>
                  <a:gd name="T1" fmla="*/ 0 h 158"/>
                  <a:gd name="T2" fmla="*/ 184 w 34"/>
                  <a:gd name="T3" fmla="*/ 949 h 15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" h="158">
                    <a:moveTo>
                      <a:pt x="0" y="0"/>
                    </a:moveTo>
                    <a:cubicBezTo>
                      <a:pt x="9" y="14"/>
                      <a:pt x="33" y="141"/>
                      <a:pt x="34" y="15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17" name="Freeform 550"/>
              <p:cNvSpPr>
                <a:spLocks/>
              </p:cNvSpPr>
              <p:nvPr/>
            </p:nvSpPr>
            <p:spPr bwMode="auto">
              <a:xfrm>
                <a:off x="1200" y="2493"/>
                <a:ext cx="24" cy="135"/>
              </a:xfrm>
              <a:custGeom>
                <a:avLst/>
                <a:gdLst>
                  <a:gd name="T0" fmla="*/ 47 w 19"/>
                  <a:gd name="T1" fmla="*/ 0 h 100"/>
                  <a:gd name="T2" fmla="*/ 61 w 19"/>
                  <a:gd name="T3" fmla="*/ 162 h 100"/>
                  <a:gd name="T4" fmla="*/ 13 w 19"/>
                  <a:gd name="T5" fmla="*/ 605 h 100"/>
                  <a:gd name="T6" fmla="*/ 75 w 19"/>
                  <a:gd name="T7" fmla="*/ 135 h 1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00">
                    <a:moveTo>
                      <a:pt x="11" y="0"/>
                    </a:moveTo>
                    <a:cubicBezTo>
                      <a:pt x="16" y="9"/>
                      <a:pt x="16" y="16"/>
                      <a:pt x="15" y="27"/>
                    </a:cubicBezTo>
                    <a:cubicBezTo>
                      <a:pt x="14" y="38"/>
                      <a:pt x="0" y="81"/>
                      <a:pt x="3" y="100"/>
                    </a:cubicBezTo>
                    <a:cubicBezTo>
                      <a:pt x="4" y="82"/>
                      <a:pt x="19" y="39"/>
                      <a:pt x="18" y="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18" name="Freeform 551"/>
              <p:cNvSpPr>
                <a:spLocks/>
              </p:cNvSpPr>
              <p:nvPr/>
            </p:nvSpPr>
            <p:spPr bwMode="auto">
              <a:xfrm>
                <a:off x="1184" y="1305"/>
                <a:ext cx="151" cy="103"/>
              </a:xfrm>
              <a:custGeom>
                <a:avLst/>
                <a:gdLst>
                  <a:gd name="T0" fmla="*/ 0 w 116"/>
                  <a:gd name="T1" fmla="*/ 474 h 76"/>
                  <a:gd name="T2" fmla="*/ 564 w 116"/>
                  <a:gd name="T3" fmla="*/ 12 h 76"/>
                  <a:gd name="T4" fmla="*/ 0 w 116"/>
                  <a:gd name="T5" fmla="*/ 474 h 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6" h="76">
                    <a:moveTo>
                      <a:pt x="0" y="76"/>
                    </a:moveTo>
                    <a:cubicBezTo>
                      <a:pt x="9" y="53"/>
                      <a:pt x="60" y="0"/>
                      <a:pt x="116" y="2"/>
                    </a:cubicBezTo>
                    <a:cubicBezTo>
                      <a:pt x="99" y="6"/>
                      <a:pt x="47" y="10"/>
                      <a:pt x="0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19" name="Freeform 552"/>
              <p:cNvSpPr>
                <a:spLocks/>
              </p:cNvSpPr>
              <p:nvPr/>
            </p:nvSpPr>
            <p:spPr bwMode="auto">
              <a:xfrm>
                <a:off x="1391" y="1352"/>
                <a:ext cx="18" cy="184"/>
              </a:xfrm>
              <a:custGeom>
                <a:avLst/>
                <a:gdLst>
                  <a:gd name="T0" fmla="*/ 31 w 14"/>
                  <a:gd name="T1" fmla="*/ 835 h 136"/>
                  <a:gd name="T2" fmla="*/ 36 w 14"/>
                  <a:gd name="T3" fmla="*/ 478 h 136"/>
                  <a:gd name="T4" fmla="*/ 0 w 14"/>
                  <a:gd name="T5" fmla="*/ 0 h 136"/>
                  <a:gd name="T6" fmla="*/ 31 w 14"/>
                  <a:gd name="T7" fmla="*/ 835 h 1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136">
                    <a:moveTo>
                      <a:pt x="7" y="136"/>
                    </a:moveTo>
                    <a:cubicBezTo>
                      <a:pt x="7" y="136"/>
                      <a:pt x="7" y="120"/>
                      <a:pt x="8" y="78"/>
                    </a:cubicBezTo>
                    <a:cubicBezTo>
                      <a:pt x="8" y="36"/>
                      <a:pt x="8" y="11"/>
                      <a:pt x="0" y="0"/>
                    </a:cubicBezTo>
                    <a:cubicBezTo>
                      <a:pt x="14" y="25"/>
                      <a:pt x="12" y="86"/>
                      <a:pt x="7" y="1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20" name="Freeform 553"/>
              <p:cNvSpPr>
                <a:spLocks/>
              </p:cNvSpPr>
              <p:nvPr/>
            </p:nvSpPr>
            <p:spPr bwMode="auto">
              <a:xfrm>
                <a:off x="1034" y="1703"/>
                <a:ext cx="20" cy="207"/>
              </a:xfrm>
              <a:custGeom>
                <a:avLst/>
                <a:gdLst>
                  <a:gd name="T0" fmla="*/ 85 w 15"/>
                  <a:gd name="T1" fmla="*/ 0 h 153"/>
                  <a:gd name="T2" fmla="*/ 1 w 15"/>
                  <a:gd name="T3" fmla="*/ 939 h 15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53">
                    <a:moveTo>
                      <a:pt x="15" y="0"/>
                    </a:moveTo>
                    <a:cubicBezTo>
                      <a:pt x="14" y="13"/>
                      <a:pt x="0" y="116"/>
                      <a:pt x="1" y="15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21" name="Freeform 554"/>
              <p:cNvSpPr>
                <a:spLocks/>
              </p:cNvSpPr>
              <p:nvPr/>
            </p:nvSpPr>
            <p:spPr bwMode="auto">
              <a:xfrm>
                <a:off x="1046" y="1809"/>
                <a:ext cx="66" cy="197"/>
              </a:xfrm>
              <a:custGeom>
                <a:avLst/>
                <a:gdLst>
                  <a:gd name="T0" fmla="*/ 0 w 51"/>
                  <a:gd name="T1" fmla="*/ 881 h 146"/>
                  <a:gd name="T2" fmla="*/ 238 w 51"/>
                  <a:gd name="T3" fmla="*/ 0 h 146"/>
                  <a:gd name="T4" fmla="*/ 0 w 51"/>
                  <a:gd name="T5" fmla="*/ 881 h 14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1" h="146">
                    <a:moveTo>
                      <a:pt x="0" y="146"/>
                    </a:moveTo>
                    <a:cubicBezTo>
                      <a:pt x="49" y="52"/>
                      <a:pt x="49" y="17"/>
                      <a:pt x="51" y="0"/>
                    </a:cubicBezTo>
                    <a:cubicBezTo>
                      <a:pt x="49" y="22"/>
                      <a:pt x="14" y="124"/>
                      <a:pt x="0" y="1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22" name="Freeform 555"/>
              <p:cNvSpPr>
                <a:spLocks/>
              </p:cNvSpPr>
              <p:nvPr/>
            </p:nvSpPr>
            <p:spPr bwMode="auto">
              <a:xfrm>
                <a:off x="965" y="2507"/>
                <a:ext cx="69" cy="23"/>
              </a:xfrm>
              <a:custGeom>
                <a:avLst/>
                <a:gdLst>
                  <a:gd name="T0" fmla="*/ 0 w 53"/>
                  <a:gd name="T1" fmla="*/ 0 h 17"/>
                  <a:gd name="T2" fmla="*/ 258 w 53"/>
                  <a:gd name="T3" fmla="*/ 37 h 17"/>
                  <a:gd name="T4" fmla="*/ 0 w 53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17">
                    <a:moveTo>
                      <a:pt x="0" y="0"/>
                    </a:moveTo>
                    <a:cubicBezTo>
                      <a:pt x="6" y="8"/>
                      <a:pt x="34" y="17"/>
                      <a:pt x="53" y="6"/>
                    </a:cubicBezTo>
                    <a:cubicBezTo>
                      <a:pt x="45" y="8"/>
                      <a:pt x="13" y="1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23" name="Freeform 556"/>
              <p:cNvSpPr>
                <a:spLocks/>
              </p:cNvSpPr>
              <p:nvPr/>
            </p:nvSpPr>
            <p:spPr bwMode="auto">
              <a:xfrm>
                <a:off x="1245" y="2824"/>
                <a:ext cx="11" cy="121"/>
              </a:xfrm>
              <a:custGeom>
                <a:avLst/>
                <a:gdLst>
                  <a:gd name="T0" fmla="*/ 1 w 8"/>
                  <a:gd name="T1" fmla="*/ 0 h 90"/>
                  <a:gd name="T2" fmla="*/ 55 w 8"/>
                  <a:gd name="T3" fmla="*/ 531 h 9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90">
                    <a:moveTo>
                      <a:pt x="1" y="0"/>
                    </a:moveTo>
                    <a:cubicBezTo>
                      <a:pt x="0" y="19"/>
                      <a:pt x="0" y="66"/>
                      <a:pt x="8" y="9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24" name="Freeform 557"/>
              <p:cNvSpPr>
                <a:spLocks/>
              </p:cNvSpPr>
              <p:nvPr/>
            </p:nvSpPr>
            <p:spPr bwMode="auto">
              <a:xfrm>
                <a:off x="1284" y="3403"/>
                <a:ext cx="21" cy="251"/>
              </a:xfrm>
              <a:custGeom>
                <a:avLst/>
                <a:gdLst>
                  <a:gd name="T0" fmla="*/ 84 w 16"/>
                  <a:gd name="T1" fmla="*/ 1124 h 186"/>
                  <a:gd name="T2" fmla="*/ 21 w 16"/>
                  <a:gd name="T3" fmla="*/ 0 h 186"/>
                  <a:gd name="T4" fmla="*/ 84 w 16"/>
                  <a:gd name="T5" fmla="*/ 1124 h 1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86">
                    <a:moveTo>
                      <a:pt x="16" y="186"/>
                    </a:moveTo>
                    <a:cubicBezTo>
                      <a:pt x="0" y="106"/>
                      <a:pt x="4" y="10"/>
                      <a:pt x="4" y="0"/>
                    </a:cubicBezTo>
                    <a:cubicBezTo>
                      <a:pt x="4" y="23"/>
                      <a:pt x="7" y="153"/>
                      <a:pt x="16" y="1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25" name="Freeform 558"/>
              <p:cNvSpPr>
                <a:spLocks/>
              </p:cNvSpPr>
              <p:nvPr/>
            </p:nvSpPr>
            <p:spPr bwMode="auto">
              <a:xfrm>
                <a:off x="1308" y="3967"/>
                <a:ext cx="30" cy="51"/>
              </a:xfrm>
              <a:custGeom>
                <a:avLst/>
                <a:gdLst>
                  <a:gd name="T0" fmla="*/ 113 w 23"/>
                  <a:gd name="T1" fmla="*/ 0 h 38"/>
                  <a:gd name="T2" fmla="*/ 0 w 23"/>
                  <a:gd name="T3" fmla="*/ 220 h 3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38">
                    <a:moveTo>
                      <a:pt x="23" y="0"/>
                    </a:moveTo>
                    <a:cubicBezTo>
                      <a:pt x="15" y="12"/>
                      <a:pt x="2" y="26"/>
                      <a:pt x="0" y="3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26" name="Freeform 559"/>
              <p:cNvSpPr>
                <a:spLocks/>
              </p:cNvSpPr>
              <p:nvPr/>
            </p:nvSpPr>
            <p:spPr bwMode="auto">
              <a:xfrm>
                <a:off x="1559" y="3974"/>
                <a:ext cx="30" cy="43"/>
              </a:xfrm>
              <a:custGeom>
                <a:avLst/>
                <a:gdLst>
                  <a:gd name="T0" fmla="*/ 113 w 23"/>
                  <a:gd name="T1" fmla="*/ 0 h 32"/>
                  <a:gd name="T2" fmla="*/ 0 w 23"/>
                  <a:gd name="T3" fmla="*/ 189 h 3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32">
                    <a:moveTo>
                      <a:pt x="23" y="0"/>
                    </a:moveTo>
                    <a:cubicBezTo>
                      <a:pt x="14" y="9"/>
                      <a:pt x="4" y="23"/>
                      <a:pt x="0" y="3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27" name="Freeform 560"/>
              <p:cNvSpPr>
                <a:spLocks/>
              </p:cNvSpPr>
              <p:nvPr/>
            </p:nvSpPr>
            <p:spPr bwMode="auto">
              <a:xfrm>
                <a:off x="1583" y="3438"/>
                <a:ext cx="30" cy="212"/>
              </a:xfrm>
              <a:custGeom>
                <a:avLst/>
                <a:gdLst>
                  <a:gd name="T0" fmla="*/ 65 w 23"/>
                  <a:gd name="T1" fmla="*/ 0 h 157"/>
                  <a:gd name="T2" fmla="*/ 0 w 23"/>
                  <a:gd name="T3" fmla="*/ 951 h 157"/>
                  <a:gd name="T4" fmla="*/ 65 w 23"/>
                  <a:gd name="T5" fmla="*/ 0 h 1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157">
                    <a:moveTo>
                      <a:pt x="13" y="0"/>
                    </a:moveTo>
                    <a:cubicBezTo>
                      <a:pt x="16" y="14"/>
                      <a:pt x="12" y="115"/>
                      <a:pt x="0" y="157"/>
                    </a:cubicBezTo>
                    <a:cubicBezTo>
                      <a:pt x="10" y="132"/>
                      <a:pt x="23" y="47"/>
                      <a:pt x="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28" name="Freeform 561"/>
              <p:cNvSpPr>
                <a:spLocks/>
              </p:cNvSpPr>
              <p:nvPr/>
            </p:nvSpPr>
            <p:spPr bwMode="auto">
              <a:xfrm>
                <a:off x="1540" y="2899"/>
                <a:ext cx="15" cy="349"/>
              </a:xfrm>
              <a:custGeom>
                <a:avLst/>
                <a:gdLst>
                  <a:gd name="T0" fmla="*/ 29 w 12"/>
                  <a:gd name="T1" fmla="*/ 0 h 258"/>
                  <a:gd name="T2" fmla="*/ 25 w 12"/>
                  <a:gd name="T3" fmla="*/ 503 h 258"/>
                  <a:gd name="T4" fmla="*/ 1 w 12"/>
                  <a:gd name="T5" fmla="*/ 1579 h 258"/>
                  <a:gd name="T6" fmla="*/ 45 w 12"/>
                  <a:gd name="T7" fmla="*/ 472 h 258"/>
                  <a:gd name="T8" fmla="*/ 29 w 12"/>
                  <a:gd name="T9" fmla="*/ 0 h 2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258">
                    <a:moveTo>
                      <a:pt x="7" y="0"/>
                    </a:moveTo>
                    <a:cubicBezTo>
                      <a:pt x="5" y="17"/>
                      <a:pt x="7" y="40"/>
                      <a:pt x="6" y="82"/>
                    </a:cubicBezTo>
                    <a:cubicBezTo>
                      <a:pt x="6" y="124"/>
                      <a:pt x="0" y="247"/>
                      <a:pt x="1" y="258"/>
                    </a:cubicBezTo>
                    <a:cubicBezTo>
                      <a:pt x="6" y="228"/>
                      <a:pt x="12" y="102"/>
                      <a:pt x="11" y="77"/>
                    </a:cubicBezTo>
                    <a:cubicBezTo>
                      <a:pt x="10" y="52"/>
                      <a:pt x="6" y="3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29" name="Freeform 562"/>
              <p:cNvSpPr>
                <a:spLocks/>
              </p:cNvSpPr>
              <p:nvPr/>
            </p:nvSpPr>
            <p:spPr bwMode="auto">
              <a:xfrm>
                <a:off x="1477" y="2139"/>
                <a:ext cx="101" cy="139"/>
              </a:xfrm>
              <a:custGeom>
                <a:avLst/>
                <a:gdLst>
                  <a:gd name="T0" fmla="*/ 0 w 77"/>
                  <a:gd name="T1" fmla="*/ 0 h 103"/>
                  <a:gd name="T2" fmla="*/ 391 w 77"/>
                  <a:gd name="T3" fmla="*/ 625 h 103"/>
                  <a:gd name="T4" fmla="*/ 0 w 77"/>
                  <a:gd name="T5" fmla="*/ 0 h 10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7" h="103">
                    <a:moveTo>
                      <a:pt x="0" y="0"/>
                    </a:moveTo>
                    <a:cubicBezTo>
                      <a:pt x="17" y="5"/>
                      <a:pt x="54" y="49"/>
                      <a:pt x="77" y="103"/>
                    </a:cubicBezTo>
                    <a:cubicBezTo>
                      <a:pt x="74" y="86"/>
                      <a:pt x="49" y="19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30" name="Freeform 563"/>
              <p:cNvSpPr>
                <a:spLocks/>
              </p:cNvSpPr>
              <p:nvPr/>
            </p:nvSpPr>
            <p:spPr bwMode="auto">
              <a:xfrm>
                <a:off x="1592" y="1297"/>
                <a:ext cx="164" cy="113"/>
              </a:xfrm>
              <a:custGeom>
                <a:avLst/>
                <a:gdLst>
                  <a:gd name="T0" fmla="*/ 612 w 126"/>
                  <a:gd name="T1" fmla="*/ 496 h 84"/>
                  <a:gd name="T2" fmla="*/ 0 w 126"/>
                  <a:gd name="T3" fmla="*/ 16 h 84"/>
                  <a:gd name="T4" fmla="*/ 612 w 126"/>
                  <a:gd name="T5" fmla="*/ 496 h 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6" h="84">
                    <a:moveTo>
                      <a:pt x="126" y="84"/>
                    </a:moveTo>
                    <a:cubicBezTo>
                      <a:pt x="90" y="25"/>
                      <a:pt x="16" y="0"/>
                      <a:pt x="0" y="3"/>
                    </a:cubicBezTo>
                    <a:cubicBezTo>
                      <a:pt x="43" y="5"/>
                      <a:pt x="99" y="29"/>
                      <a:pt x="126" y="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31" name="Freeform 564"/>
              <p:cNvSpPr>
                <a:spLocks/>
              </p:cNvSpPr>
              <p:nvPr/>
            </p:nvSpPr>
            <p:spPr bwMode="auto">
              <a:xfrm>
                <a:off x="1826" y="1949"/>
                <a:ext cx="29" cy="247"/>
              </a:xfrm>
              <a:custGeom>
                <a:avLst/>
                <a:gdLst>
                  <a:gd name="T0" fmla="*/ 96 w 22"/>
                  <a:gd name="T1" fmla="*/ 0 h 183"/>
                  <a:gd name="T2" fmla="*/ 115 w 22"/>
                  <a:gd name="T3" fmla="*/ 1104 h 183"/>
                  <a:gd name="T4" fmla="*/ 96 w 22"/>
                  <a:gd name="T5" fmla="*/ 0 h 1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" h="183">
                    <a:moveTo>
                      <a:pt x="18" y="0"/>
                    </a:moveTo>
                    <a:cubicBezTo>
                      <a:pt x="14" y="25"/>
                      <a:pt x="0" y="93"/>
                      <a:pt x="22" y="183"/>
                    </a:cubicBezTo>
                    <a:cubicBezTo>
                      <a:pt x="17" y="148"/>
                      <a:pt x="8" y="64"/>
                      <a:pt x="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32" name="Freeform 565"/>
              <p:cNvSpPr>
                <a:spLocks/>
              </p:cNvSpPr>
              <p:nvPr/>
            </p:nvSpPr>
            <p:spPr bwMode="auto">
              <a:xfrm>
                <a:off x="1954" y="2427"/>
                <a:ext cx="72" cy="85"/>
              </a:xfrm>
              <a:custGeom>
                <a:avLst/>
                <a:gdLst>
                  <a:gd name="T0" fmla="*/ 0 w 55"/>
                  <a:gd name="T1" fmla="*/ 380 h 63"/>
                  <a:gd name="T2" fmla="*/ 132 w 55"/>
                  <a:gd name="T3" fmla="*/ 0 h 63"/>
                  <a:gd name="T4" fmla="*/ 0 w 55"/>
                  <a:gd name="T5" fmla="*/ 380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5" h="63">
                    <a:moveTo>
                      <a:pt x="0" y="63"/>
                    </a:moveTo>
                    <a:cubicBezTo>
                      <a:pt x="16" y="60"/>
                      <a:pt x="48" y="43"/>
                      <a:pt x="26" y="0"/>
                    </a:cubicBezTo>
                    <a:cubicBezTo>
                      <a:pt x="36" y="17"/>
                      <a:pt x="55" y="55"/>
                      <a:pt x="0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33" name="Freeform 566"/>
              <p:cNvSpPr>
                <a:spLocks/>
              </p:cNvSpPr>
              <p:nvPr/>
            </p:nvSpPr>
            <p:spPr bwMode="auto">
              <a:xfrm>
                <a:off x="1248" y="1976"/>
                <a:ext cx="86" cy="140"/>
              </a:xfrm>
              <a:custGeom>
                <a:avLst/>
                <a:gdLst>
                  <a:gd name="T0" fmla="*/ 323 w 66"/>
                  <a:gd name="T1" fmla="*/ 0 h 104"/>
                  <a:gd name="T2" fmla="*/ 27 w 66"/>
                  <a:gd name="T3" fmla="*/ 618 h 104"/>
                  <a:gd name="T4" fmla="*/ 323 w 66"/>
                  <a:gd name="T5" fmla="*/ 0 h 10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6" h="104">
                    <a:moveTo>
                      <a:pt x="66" y="0"/>
                    </a:moveTo>
                    <a:cubicBezTo>
                      <a:pt x="48" y="14"/>
                      <a:pt x="0" y="68"/>
                      <a:pt x="5" y="104"/>
                    </a:cubicBezTo>
                    <a:cubicBezTo>
                      <a:pt x="5" y="83"/>
                      <a:pt x="35" y="30"/>
                      <a:pt x="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34" name="Freeform 567"/>
              <p:cNvSpPr>
                <a:spLocks/>
              </p:cNvSpPr>
              <p:nvPr/>
            </p:nvSpPr>
            <p:spPr bwMode="auto">
              <a:xfrm>
                <a:off x="1445" y="1918"/>
                <a:ext cx="74" cy="97"/>
              </a:xfrm>
              <a:custGeom>
                <a:avLst/>
                <a:gdLst>
                  <a:gd name="T0" fmla="*/ 0 w 57"/>
                  <a:gd name="T1" fmla="*/ 0 h 72"/>
                  <a:gd name="T2" fmla="*/ 164 w 57"/>
                  <a:gd name="T3" fmla="*/ 125 h 72"/>
                  <a:gd name="T4" fmla="*/ 239 w 57"/>
                  <a:gd name="T5" fmla="*/ 430 h 72"/>
                  <a:gd name="T6" fmla="*/ 0 w 57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" h="72">
                    <a:moveTo>
                      <a:pt x="0" y="0"/>
                    </a:moveTo>
                    <a:cubicBezTo>
                      <a:pt x="16" y="5"/>
                      <a:pt x="25" y="12"/>
                      <a:pt x="35" y="21"/>
                    </a:cubicBezTo>
                    <a:cubicBezTo>
                      <a:pt x="45" y="30"/>
                      <a:pt x="50" y="52"/>
                      <a:pt x="50" y="72"/>
                    </a:cubicBezTo>
                    <a:cubicBezTo>
                      <a:pt x="50" y="44"/>
                      <a:pt x="57" y="1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035" name="Freeform 568"/>
              <p:cNvSpPr>
                <a:spLocks/>
              </p:cNvSpPr>
              <p:nvPr/>
            </p:nvSpPr>
            <p:spPr bwMode="auto">
              <a:xfrm>
                <a:off x="1391" y="1228"/>
                <a:ext cx="21" cy="76"/>
              </a:xfrm>
              <a:custGeom>
                <a:avLst/>
                <a:gdLst>
                  <a:gd name="T0" fmla="*/ 84 w 16"/>
                  <a:gd name="T1" fmla="*/ 0 h 56"/>
                  <a:gd name="T2" fmla="*/ 0 w 16"/>
                  <a:gd name="T3" fmla="*/ 350 h 5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56">
                    <a:moveTo>
                      <a:pt x="16" y="0"/>
                    </a:moveTo>
                    <a:cubicBezTo>
                      <a:pt x="10" y="11"/>
                      <a:pt x="0" y="40"/>
                      <a:pt x="0" y="5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9850" name="ZoneTexte 735"/>
            <p:cNvSpPr txBox="1">
              <a:spLocks noChangeArrowheads="1"/>
            </p:cNvSpPr>
            <p:nvPr/>
          </p:nvSpPr>
          <p:spPr bwMode="auto">
            <a:xfrm>
              <a:off x="369666" y="6143644"/>
              <a:ext cx="2532481" cy="3694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ar-SA" altLang="fr-FR" sz="1800" dirty="0">
                  <a:solidFill>
                    <a:srgbClr val="FFFF00"/>
                  </a:solidFill>
                  <a:latin typeface="Arial" pitchFamily="34" charset="0"/>
                </a:rPr>
                <a:t>الأوعية الدموية في جسم الإنسان</a:t>
              </a:r>
              <a:endParaRPr lang="fr-FR" altLang="fr-FR" sz="18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grpSp>
        <p:nvGrpSpPr>
          <p:cNvPr id="738" name="Group 3"/>
          <p:cNvGrpSpPr>
            <a:grpSpLocks/>
          </p:cNvGrpSpPr>
          <p:nvPr/>
        </p:nvGrpSpPr>
        <p:grpSpPr bwMode="auto">
          <a:xfrm>
            <a:off x="5664200" y="2093913"/>
            <a:ext cx="1571625" cy="4357687"/>
            <a:chOff x="2352" y="960"/>
            <a:chExt cx="1018" cy="2880"/>
          </a:xfrm>
        </p:grpSpPr>
        <p:grpSp>
          <p:nvGrpSpPr>
            <p:cNvPr id="109577" name="Group 4"/>
            <p:cNvGrpSpPr>
              <a:grpSpLocks/>
            </p:cNvGrpSpPr>
            <p:nvPr/>
          </p:nvGrpSpPr>
          <p:grpSpPr bwMode="auto">
            <a:xfrm>
              <a:off x="2352" y="960"/>
              <a:ext cx="1018" cy="2880"/>
              <a:chOff x="2352" y="960"/>
              <a:chExt cx="1018" cy="2880"/>
            </a:xfrm>
          </p:grpSpPr>
          <p:sp>
            <p:nvSpPr>
              <p:cNvPr id="109649" name="Freeform 5"/>
              <p:cNvSpPr>
                <a:spLocks noEditPoints="1"/>
              </p:cNvSpPr>
              <p:nvPr/>
            </p:nvSpPr>
            <p:spPr bwMode="auto">
              <a:xfrm>
                <a:off x="2352" y="960"/>
                <a:ext cx="1018" cy="2880"/>
              </a:xfrm>
              <a:custGeom>
                <a:avLst/>
                <a:gdLst>
                  <a:gd name="T0" fmla="*/ 4239 w 414"/>
                  <a:gd name="T1" fmla="*/ 0 h 1098"/>
                  <a:gd name="T2" fmla="*/ 2710 w 414"/>
                  <a:gd name="T3" fmla="*/ 14290 h 1098"/>
                  <a:gd name="T4" fmla="*/ 907 w 414"/>
                  <a:gd name="T5" fmla="*/ 146492 h 1098"/>
                  <a:gd name="T6" fmla="*/ 4384 w 414"/>
                  <a:gd name="T7" fmla="*/ 180997 h 1098"/>
                  <a:gd name="T8" fmla="*/ 15907 w 414"/>
                  <a:gd name="T9" fmla="*/ 214885 h 1098"/>
                  <a:gd name="T10" fmla="*/ 38460 w 414"/>
                  <a:gd name="T11" fmla="*/ 278751 h 1098"/>
                  <a:gd name="T12" fmla="*/ 40619 w 414"/>
                  <a:gd name="T13" fmla="*/ 315237 h 1098"/>
                  <a:gd name="T14" fmla="*/ 38207 w 414"/>
                  <a:gd name="T15" fmla="*/ 332092 h 1098"/>
                  <a:gd name="T16" fmla="*/ 33346 w 414"/>
                  <a:gd name="T17" fmla="*/ 343533 h 1098"/>
                  <a:gd name="T18" fmla="*/ 35310 w 414"/>
                  <a:gd name="T19" fmla="*/ 349359 h 1098"/>
                  <a:gd name="T20" fmla="*/ 36483 w 414"/>
                  <a:gd name="T21" fmla="*/ 350358 h 1098"/>
                  <a:gd name="T22" fmla="*/ 37391 w 414"/>
                  <a:gd name="T23" fmla="*/ 351113 h 1098"/>
                  <a:gd name="T24" fmla="*/ 39997 w 414"/>
                  <a:gd name="T25" fmla="*/ 351727 h 1098"/>
                  <a:gd name="T26" fmla="*/ 47561 w 414"/>
                  <a:gd name="T27" fmla="*/ 349739 h 1098"/>
                  <a:gd name="T28" fmla="*/ 48439 w 414"/>
                  <a:gd name="T29" fmla="*/ 349125 h 1098"/>
                  <a:gd name="T30" fmla="*/ 50416 w 414"/>
                  <a:gd name="T31" fmla="*/ 353949 h 1098"/>
                  <a:gd name="T32" fmla="*/ 58606 w 414"/>
                  <a:gd name="T33" fmla="*/ 354576 h 1098"/>
                  <a:gd name="T34" fmla="*/ 64557 w 414"/>
                  <a:gd name="T35" fmla="*/ 355318 h 1098"/>
                  <a:gd name="T36" fmla="*/ 69684 w 414"/>
                  <a:gd name="T37" fmla="*/ 353708 h 1098"/>
                  <a:gd name="T38" fmla="*/ 72091 w 414"/>
                  <a:gd name="T39" fmla="*/ 348748 h 1098"/>
                  <a:gd name="T40" fmla="*/ 72091 w 414"/>
                  <a:gd name="T41" fmla="*/ 343911 h 1098"/>
                  <a:gd name="T42" fmla="*/ 65627 w 414"/>
                  <a:gd name="T43" fmla="*/ 328866 h 1098"/>
                  <a:gd name="T44" fmla="*/ 64375 w 414"/>
                  <a:gd name="T45" fmla="*/ 317225 h 1098"/>
                  <a:gd name="T46" fmla="*/ 65435 w 414"/>
                  <a:gd name="T47" fmla="*/ 296344 h 1098"/>
                  <a:gd name="T48" fmla="*/ 72539 w 414"/>
                  <a:gd name="T49" fmla="*/ 251376 h 1098"/>
                  <a:gd name="T50" fmla="*/ 73343 w 414"/>
                  <a:gd name="T51" fmla="*/ 177548 h 1098"/>
                  <a:gd name="T52" fmla="*/ 76045 w 414"/>
                  <a:gd name="T53" fmla="*/ 148483 h 1098"/>
                  <a:gd name="T54" fmla="*/ 86021 w 414"/>
                  <a:gd name="T55" fmla="*/ 94723 h 1098"/>
                  <a:gd name="T56" fmla="*/ 90157 w 414"/>
                  <a:gd name="T57" fmla="*/ 43976 h 1098"/>
                  <a:gd name="T58" fmla="*/ 88657 w 414"/>
                  <a:gd name="T59" fmla="*/ 0 h 1098"/>
                  <a:gd name="T60" fmla="*/ 4239 w 414"/>
                  <a:gd name="T61" fmla="*/ 0 h 1098"/>
                  <a:gd name="T62" fmla="*/ 49720 w 414"/>
                  <a:gd name="T63" fmla="*/ 248163 h 1098"/>
                  <a:gd name="T64" fmla="*/ 49538 w 414"/>
                  <a:gd name="T65" fmla="*/ 247174 h 1098"/>
                  <a:gd name="T66" fmla="*/ 39997 w 414"/>
                  <a:gd name="T67" fmla="*/ 192782 h 1098"/>
                  <a:gd name="T68" fmla="*/ 30021 w 414"/>
                  <a:gd name="T69" fmla="*/ 165138 h 1098"/>
                  <a:gd name="T70" fmla="*/ 38940 w 414"/>
                  <a:gd name="T71" fmla="*/ 108144 h 1098"/>
                  <a:gd name="T72" fmla="*/ 45107 w 414"/>
                  <a:gd name="T73" fmla="*/ 44968 h 1098"/>
                  <a:gd name="T74" fmla="*/ 45107 w 414"/>
                  <a:gd name="T75" fmla="*/ 44588 h 1098"/>
                  <a:gd name="T76" fmla="*/ 46206 w 414"/>
                  <a:gd name="T77" fmla="*/ 44968 h 1098"/>
                  <a:gd name="T78" fmla="*/ 46388 w 414"/>
                  <a:gd name="T79" fmla="*/ 44968 h 1098"/>
                  <a:gd name="T80" fmla="*/ 48008 w 414"/>
                  <a:gd name="T81" fmla="*/ 44588 h 1098"/>
                  <a:gd name="T82" fmla="*/ 47743 w 414"/>
                  <a:gd name="T83" fmla="*/ 44968 h 1098"/>
                  <a:gd name="T84" fmla="*/ 48812 w 414"/>
                  <a:gd name="T85" fmla="*/ 82683 h 1098"/>
                  <a:gd name="T86" fmla="*/ 48618 w 414"/>
                  <a:gd name="T87" fmla="*/ 133482 h 1098"/>
                  <a:gd name="T88" fmla="*/ 49243 w 414"/>
                  <a:gd name="T89" fmla="*/ 165138 h 1098"/>
                  <a:gd name="T90" fmla="*/ 48618 w 414"/>
                  <a:gd name="T91" fmla="*/ 195050 h 1098"/>
                  <a:gd name="T92" fmla="*/ 49720 w 414"/>
                  <a:gd name="T93" fmla="*/ 248163 h 10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14" h="1098">
                    <a:moveTo>
                      <a:pt x="19" y="0"/>
                    </a:moveTo>
                    <a:cubicBezTo>
                      <a:pt x="17" y="14"/>
                      <a:pt x="14" y="28"/>
                      <a:pt x="12" y="44"/>
                    </a:cubicBezTo>
                    <a:cubicBezTo>
                      <a:pt x="0" y="116"/>
                      <a:pt x="2" y="374"/>
                      <a:pt x="4" y="450"/>
                    </a:cubicBezTo>
                    <a:cubicBezTo>
                      <a:pt x="6" y="526"/>
                      <a:pt x="6" y="536"/>
                      <a:pt x="20" y="556"/>
                    </a:cubicBezTo>
                    <a:cubicBezTo>
                      <a:pt x="34" y="576"/>
                      <a:pt x="48" y="620"/>
                      <a:pt x="72" y="660"/>
                    </a:cubicBezTo>
                    <a:cubicBezTo>
                      <a:pt x="96" y="700"/>
                      <a:pt x="151" y="812"/>
                      <a:pt x="174" y="856"/>
                    </a:cubicBezTo>
                    <a:cubicBezTo>
                      <a:pt x="195" y="896"/>
                      <a:pt x="188" y="946"/>
                      <a:pt x="184" y="968"/>
                    </a:cubicBezTo>
                    <a:cubicBezTo>
                      <a:pt x="181" y="982"/>
                      <a:pt x="178" y="1000"/>
                      <a:pt x="173" y="1020"/>
                    </a:cubicBezTo>
                    <a:cubicBezTo>
                      <a:pt x="169" y="1032"/>
                      <a:pt x="153" y="1050"/>
                      <a:pt x="151" y="1055"/>
                    </a:cubicBezTo>
                    <a:cubicBezTo>
                      <a:pt x="149" y="1063"/>
                      <a:pt x="153" y="1069"/>
                      <a:pt x="160" y="1073"/>
                    </a:cubicBezTo>
                    <a:cubicBezTo>
                      <a:pt x="162" y="1074"/>
                      <a:pt x="163" y="1075"/>
                      <a:pt x="165" y="1076"/>
                    </a:cubicBezTo>
                    <a:cubicBezTo>
                      <a:pt x="166" y="1077"/>
                      <a:pt x="167" y="1077"/>
                      <a:pt x="169" y="1078"/>
                    </a:cubicBezTo>
                    <a:cubicBezTo>
                      <a:pt x="173" y="1079"/>
                      <a:pt x="177" y="1080"/>
                      <a:pt x="181" y="1080"/>
                    </a:cubicBezTo>
                    <a:cubicBezTo>
                      <a:pt x="199" y="1082"/>
                      <a:pt x="210" y="1079"/>
                      <a:pt x="215" y="1074"/>
                    </a:cubicBezTo>
                    <a:cubicBezTo>
                      <a:pt x="219" y="1072"/>
                      <a:pt x="219" y="1072"/>
                      <a:pt x="219" y="1072"/>
                    </a:cubicBezTo>
                    <a:cubicBezTo>
                      <a:pt x="220" y="1077"/>
                      <a:pt x="223" y="1082"/>
                      <a:pt x="228" y="1087"/>
                    </a:cubicBezTo>
                    <a:cubicBezTo>
                      <a:pt x="239" y="1098"/>
                      <a:pt x="256" y="1098"/>
                      <a:pt x="265" y="1089"/>
                    </a:cubicBezTo>
                    <a:cubicBezTo>
                      <a:pt x="271" y="1096"/>
                      <a:pt x="286" y="1096"/>
                      <a:pt x="292" y="1091"/>
                    </a:cubicBezTo>
                    <a:cubicBezTo>
                      <a:pt x="297" y="1095"/>
                      <a:pt x="317" y="1096"/>
                      <a:pt x="315" y="1086"/>
                    </a:cubicBezTo>
                    <a:cubicBezTo>
                      <a:pt x="319" y="1086"/>
                      <a:pt x="330" y="1081"/>
                      <a:pt x="326" y="1071"/>
                    </a:cubicBezTo>
                    <a:cubicBezTo>
                      <a:pt x="328" y="1068"/>
                      <a:pt x="331" y="1061"/>
                      <a:pt x="326" y="1056"/>
                    </a:cubicBezTo>
                    <a:cubicBezTo>
                      <a:pt x="321" y="1050"/>
                      <a:pt x="306" y="1023"/>
                      <a:pt x="297" y="1010"/>
                    </a:cubicBezTo>
                    <a:cubicBezTo>
                      <a:pt x="287" y="991"/>
                      <a:pt x="288" y="993"/>
                      <a:pt x="291" y="974"/>
                    </a:cubicBezTo>
                    <a:cubicBezTo>
                      <a:pt x="295" y="954"/>
                      <a:pt x="287" y="950"/>
                      <a:pt x="296" y="910"/>
                    </a:cubicBezTo>
                    <a:cubicBezTo>
                      <a:pt x="300" y="893"/>
                      <a:pt x="308" y="846"/>
                      <a:pt x="328" y="772"/>
                    </a:cubicBezTo>
                    <a:cubicBezTo>
                      <a:pt x="348" y="699"/>
                      <a:pt x="330" y="572"/>
                      <a:pt x="332" y="545"/>
                    </a:cubicBezTo>
                    <a:cubicBezTo>
                      <a:pt x="333" y="518"/>
                      <a:pt x="336" y="497"/>
                      <a:pt x="344" y="456"/>
                    </a:cubicBezTo>
                    <a:cubicBezTo>
                      <a:pt x="351" y="415"/>
                      <a:pt x="376" y="346"/>
                      <a:pt x="389" y="291"/>
                    </a:cubicBezTo>
                    <a:cubicBezTo>
                      <a:pt x="403" y="228"/>
                      <a:pt x="402" y="191"/>
                      <a:pt x="408" y="135"/>
                    </a:cubicBezTo>
                    <a:cubicBezTo>
                      <a:pt x="414" y="76"/>
                      <a:pt x="408" y="35"/>
                      <a:pt x="401" y="0"/>
                    </a:cubicBezTo>
                    <a:lnTo>
                      <a:pt x="19" y="0"/>
                    </a:lnTo>
                    <a:close/>
                    <a:moveTo>
                      <a:pt x="225" y="762"/>
                    </a:moveTo>
                    <a:cubicBezTo>
                      <a:pt x="224" y="759"/>
                      <a:pt x="224" y="759"/>
                      <a:pt x="224" y="759"/>
                    </a:cubicBezTo>
                    <a:cubicBezTo>
                      <a:pt x="218" y="735"/>
                      <a:pt x="213" y="640"/>
                      <a:pt x="181" y="592"/>
                    </a:cubicBezTo>
                    <a:cubicBezTo>
                      <a:pt x="149" y="544"/>
                      <a:pt x="136" y="535"/>
                      <a:pt x="136" y="507"/>
                    </a:cubicBezTo>
                    <a:cubicBezTo>
                      <a:pt x="136" y="479"/>
                      <a:pt x="159" y="399"/>
                      <a:pt x="176" y="332"/>
                    </a:cubicBezTo>
                    <a:cubicBezTo>
                      <a:pt x="196" y="254"/>
                      <a:pt x="204" y="173"/>
                      <a:pt x="204" y="138"/>
                    </a:cubicBezTo>
                    <a:cubicBezTo>
                      <a:pt x="204" y="137"/>
                      <a:pt x="204" y="137"/>
                      <a:pt x="204" y="137"/>
                    </a:cubicBezTo>
                    <a:cubicBezTo>
                      <a:pt x="207" y="139"/>
                      <a:pt x="206" y="138"/>
                      <a:pt x="209" y="138"/>
                    </a:cubicBezTo>
                    <a:cubicBezTo>
                      <a:pt x="210" y="138"/>
                      <a:pt x="210" y="138"/>
                      <a:pt x="210" y="138"/>
                    </a:cubicBezTo>
                    <a:cubicBezTo>
                      <a:pt x="213" y="138"/>
                      <a:pt x="213" y="139"/>
                      <a:pt x="217" y="137"/>
                    </a:cubicBezTo>
                    <a:cubicBezTo>
                      <a:pt x="216" y="138"/>
                      <a:pt x="216" y="138"/>
                      <a:pt x="216" y="138"/>
                    </a:cubicBezTo>
                    <a:cubicBezTo>
                      <a:pt x="211" y="151"/>
                      <a:pt x="221" y="209"/>
                      <a:pt x="221" y="254"/>
                    </a:cubicBezTo>
                    <a:cubicBezTo>
                      <a:pt x="222" y="325"/>
                      <a:pt x="222" y="394"/>
                      <a:pt x="220" y="410"/>
                    </a:cubicBezTo>
                    <a:cubicBezTo>
                      <a:pt x="215" y="453"/>
                      <a:pt x="221" y="486"/>
                      <a:pt x="223" y="507"/>
                    </a:cubicBezTo>
                    <a:cubicBezTo>
                      <a:pt x="226" y="527"/>
                      <a:pt x="229" y="539"/>
                      <a:pt x="220" y="599"/>
                    </a:cubicBezTo>
                    <a:cubicBezTo>
                      <a:pt x="214" y="632"/>
                      <a:pt x="219" y="702"/>
                      <a:pt x="225" y="762"/>
                    </a:cubicBezTo>
                    <a:close/>
                  </a:path>
                </a:pathLst>
              </a:custGeom>
              <a:solidFill>
                <a:srgbClr val="FFF9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50" name="Freeform 6"/>
              <p:cNvSpPr>
                <a:spLocks/>
              </p:cNvSpPr>
              <p:nvPr/>
            </p:nvSpPr>
            <p:spPr bwMode="auto">
              <a:xfrm>
                <a:off x="2593" y="1346"/>
                <a:ext cx="344" cy="2300"/>
              </a:xfrm>
              <a:custGeom>
                <a:avLst/>
                <a:gdLst>
                  <a:gd name="T0" fmla="*/ 21136 w 140"/>
                  <a:gd name="T1" fmla="*/ 0 h 877"/>
                  <a:gd name="T2" fmla="*/ 12106 w 140"/>
                  <a:gd name="T3" fmla="*/ 76440 h 877"/>
                  <a:gd name="T4" fmla="*/ 6811 w 140"/>
                  <a:gd name="T5" fmla="*/ 112246 h 877"/>
                  <a:gd name="T6" fmla="*/ 9480 w 140"/>
                  <a:gd name="T7" fmla="*/ 129154 h 877"/>
                  <a:gd name="T8" fmla="*/ 23539 w 140"/>
                  <a:gd name="T9" fmla="*/ 171810 h 877"/>
                  <a:gd name="T10" fmla="*/ 26613 w 140"/>
                  <a:gd name="T11" fmla="*/ 203326 h 877"/>
                  <a:gd name="T12" fmla="*/ 29016 w 140"/>
                  <a:gd name="T13" fmla="*/ 242447 h 877"/>
                  <a:gd name="T14" fmla="*/ 26137 w 140"/>
                  <a:gd name="T15" fmla="*/ 260267 h 877"/>
                  <a:gd name="T16" fmla="*/ 26137 w 140"/>
                  <a:gd name="T17" fmla="*/ 270674 h 877"/>
                  <a:gd name="T18" fmla="*/ 24640 w 140"/>
                  <a:gd name="T19" fmla="*/ 280144 h 877"/>
                  <a:gd name="T20" fmla="*/ 24019 w 140"/>
                  <a:gd name="T21" fmla="*/ 266470 h 877"/>
                  <a:gd name="T22" fmla="*/ 25341 w 140"/>
                  <a:gd name="T23" fmla="*/ 242069 h 877"/>
                  <a:gd name="T24" fmla="*/ 19362 w 140"/>
                  <a:gd name="T25" fmla="*/ 183882 h 877"/>
                  <a:gd name="T26" fmla="*/ 4673 w 140"/>
                  <a:gd name="T27" fmla="*/ 131745 h 877"/>
                  <a:gd name="T28" fmla="*/ 2403 w 140"/>
                  <a:gd name="T29" fmla="*/ 105451 h 877"/>
                  <a:gd name="T30" fmla="*/ 21136 w 140"/>
                  <a:gd name="T31" fmla="*/ 0 h 87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0" h="877">
                    <a:moveTo>
                      <a:pt x="96" y="0"/>
                    </a:moveTo>
                    <a:cubicBezTo>
                      <a:pt x="95" y="33"/>
                      <a:pt x="80" y="169"/>
                      <a:pt x="55" y="235"/>
                    </a:cubicBezTo>
                    <a:cubicBezTo>
                      <a:pt x="29" y="300"/>
                      <a:pt x="35" y="328"/>
                      <a:pt x="31" y="345"/>
                    </a:cubicBezTo>
                    <a:cubicBezTo>
                      <a:pt x="27" y="363"/>
                      <a:pt x="31" y="377"/>
                      <a:pt x="43" y="397"/>
                    </a:cubicBezTo>
                    <a:cubicBezTo>
                      <a:pt x="55" y="417"/>
                      <a:pt x="99" y="480"/>
                      <a:pt x="107" y="528"/>
                    </a:cubicBezTo>
                    <a:cubicBezTo>
                      <a:pt x="115" y="576"/>
                      <a:pt x="121" y="625"/>
                      <a:pt x="121" y="625"/>
                    </a:cubicBezTo>
                    <a:cubicBezTo>
                      <a:pt x="121" y="625"/>
                      <a:pt x="140" y="716"/>
                      <a:pt x="132" y="745"/>
                    </a:cubicBezTo>
                    <a:cubicBezTo>
                      <a:pt x="124" y="775"/>
                      <a:pt x="119" y="783"/>
                      <a:pt x="119" y="800"/>
                    </a:cubicBezTo>
                    <a:cubicBezTo>
                      <a:pt x="119" y="817"/>
                      <a:pt x="119" y="825"/>
                      <a:pt x="119" y="832"/>
                    </a:cubicBezTo>
                    <a:cubicBezTo>
                      <a:pt x="119" y="839"/>
                      <a:pt x="112" y="845"/>
                      <a:pt x="112" y="861"/>
                    </a:cubicBezTo>
                    <a:cubicBezTo>
                      <a:pt x="112" y="877"/>
                      <a:pt x="107" y="844"/>
                      <a:pt x="109" y="819"/>
                    </a:cubicBezTo>
                    <a:cubicBezTo>
                      <a:pt x="112" y="793"/>
                      <a:pt x="111" y="769"/>
                      <a:pt x="115" y="744"/>
                    </a:cubicBezTo>
                    <a:cubicBezTo>
                      <a:pt x="119" y="719"/>
                      <a:pt x="101" y="609"/>
                      <a:pt x="88" y="565"/>
                    </a:cubicBezTo>
                    <a:cubicBezTo>
                      <a:pt x="75" y="521"/>
                      <a:pt x="36" y="436"/>
                      <a:pt x="21" y="405"/>
                    </a:cubicBezTo>
                    <a:cubicBezTo>
                      <a:pt x="7" y="375"/>
                      <a:pt x="0" y="363"/>
                      <a:pt x="11" y="324"/>
                    </a:cubicBezTo>
                    <a:cubicBezTo>
                      <a:pt x="21" y="285"/>
                      <a:pt x="87" y="60"/>
                      <a:pt x="96" y="0"/>
                    </a:cubicBezTo>
                    <a:close/>
                  </a:path>
                </a:pathLst>
              </a:custGeom>
              <a:solidFill>
                <a:srgbClr val="FEE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51" name="Freeform 7"/>
              <p:cNvSpPr>
                <a:spLocks/>
              </p:cNvSpPr>
              <p:nvPr/>
            </p:nvSpPr>
            <p:spPr bwMode="auto">
              <a:xfrm>
                <a:off x="2512" y="1986"/>
                <a:ext cx="174" cy="506"/>
              </a:xfrm>
              <a:custGeom>
                <a:avLst/>
                <a:gdLst>
                  <a:gd name="T0" fmla="*/ 14072 w 71"/>
                  <a:gd name="T1" fmla="*/ 0 h 193"/>
                  <a:gd name="T2" fmla="*/ 6715 w 71"/>
                  <a:gd name="T3" fmla="*/ 21446 h 193"/>
                  <a:gd name="T4" fmla="*/ 4149 w 71"/>
                  <a:gd name="T5" fmla="*/ 44460 h 193"/>
                  <a:gd name="T6" fmla="*/ 1941 w 71"/>
                  <a:gd name="T7" fmla="*/ 55235 h 193"/>
                  <a:gd name="T8" fmla="*/ 3460 w 71"/>
                  <a:gd name="T9" fmla="*/ 62083 h 193"/>
                  <a:gd name="T10" fmla="*/ 9742 w 71"/>
                  <a:gd name="T11" fmla="*/ 58117 h 193"/>
                  <a:gd name="T12" fmla="*/ 15219 w 71"/>
                  <a:gd name="T13" fmla="*/ 51038 h 1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193">
                    <a:moveTo>
                      <a:pt x="65" y="0"/>
                    </a:moveTo>
                    <a:cubicBezTo>
                      <a:pt x="56" y="24"/>
                      <a:pt x="47" y="47"/>
                      <a:pt x="31" y="66"/>
                    </a:cubicBezTo>
                    <a:cubicBezTo>
                      <a:pt x="11" y="92"/>
                      <a:pt x="17" y="108"/>
                      <a:pt x="19" y="137"/>
                    </a:cubicBezTo>
                    <a:cubicBezTo>
                      <a:pt x="20" y="153"/>
                      <a:pt x="15" y="158"/>
                      <a:pt x="9" y="170"/>
                    </a:cubicBezTo>
                    <a:cubicBezTo>
                      <a:pt x="4" y="180"/>
                      <a:pt x="0" y="193"/>
                      <a:pt x="16" y="191"/>
                    </a:cubicBezTo>
                    <a:cubicBezTo>
                      <a:pt x="28" y="189"/>
                      <a:pt x="31" y="179"/>
                      <a:pt x="45" y="179"/>
                    </a:cubicBezTo>
                    <a:cubicBezTo>
                      <a:pt x="67" y="180"/>
                      <a:pt x="71" y="185"/>
                      <a:pt x="70" y="157"/>
                    </a:cubicBezTo>
                  </a:path>
                </a:pathLst>
              </a:custGeom>
              <a:solidFill>
                <a:srgbClr val="FEE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52" name="Freeform 8"/>
              <p:cNvSpPr>
                <a:spLocks/>
              </p:cNvSpPr>
              <p:nvPr/>
            </p:nvSpPr>
            <p:spPr bwMode="auto">
              <a:xfrm>
                <a:off x="2576" y="2374"/>
                <a:ext cx="170" cy="236"/>
              </a:xfrm>
              <a:custGeom>
                <a:avLst/>
                <a:gdLst>
                  <a:gd name="T0" fmla="*/ 0 w 69"/>
                  <a:gd name="T1" fmla="*/ 10402 h 90"/>
                  <a:gd name="T2" fmla="*/ 10247 w 69"/>
                  <a:gd name="T3" fmla="*/ 19850 h 90"/>
                  <a:gd name="T4" fmla="*/ 15253 w 69"/>
                  <a:gd name="T5" fmla="*/ 28653 h 90"/>
                  <a:gd name="T6" fmla="*/ 5341 w 69"/>
                  <a:gd name="T7" fmla="*/ 0 h 9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9" h="90">
                    <a:moveTo>
                      <a:pt x="0" y="32"/>
                    </a:moveTo>
                    <a:cubicBezTo>
                      <a:pt x="9" y="46"/>
                      <a:pt x="34" y="48"/>
                      <a:pt x="46" y="61"/>
                    </a:cubicBezTo>
                    <a:cubicBezTo>
                      <a:pt x="52" y="68"/>
                      <a:pt x="58" y="90"/>
                      <a:pt x="68" y="88"/>
                    </a:cubicBezTo>
                    <a:cubicBezTo>
                      <a:pt x="69" y="53"/>
                      <a:pt x="41" y="27"/>
                      <a:pt x="24" y="0"/>
                    </a:cubicBezTo>
                  </a:path>
                </a:pathLst>
              </a:custGeom>
              <a:solidFill>
                <a:srgbClr val="FEE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53" name="Freeform 9"/>
              <p:cNvSpPr>
                <a:spLocks/>
              </p:cNvSpPr>
              <p:nvPr/>
            </p:nvSpPr>
            <p:spPr bwMode="auto">
              <a:xfrm>
                <a:off x="2763" y="3630"/>
                <a:ext cx="123" cy="171"/>
              </a:xfrm>
              <a:custGeom>
                <a:avLst/>
                <a:gdLst>
                  <a:gd name="T0" fmla="*/ 9259 w 50"/>
                  <a:gd name="T1" fmla="*/ 0 h 65"/>
                  <a:gd name="T2" fmla="*/ 0 w 50"/>
                  <a:gd name="T3" fmla="*/ 16242 h 65"/>
                  <a:gd name="T4" fmla="*/ 7577 w 50"/>
                  <a:gd name="T5" fmla="*/ 20175 h 65"/>
                  <a:gd name="T6" fmla="*/ 10184 w 50"/>
                  <a:gd name="T7" fmla="*/ 8576 h 6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" h="65">
                    <a:moveTo>
                      <a:pt x="42" y="0"/>
                    </a:moveTo>
                    <a:cubicBezTo>
                      <a:pt x="44" y="29"/>
                      <a:pt x="35" y="56"/>
                      <a:pt x="0" y="49"/>
                    </a:cubicBezTo>
                    <a:cubicBezTo>
                      <a:pt x="7" y="56"/>
                      <a:pt x="23" y="65"/>
                      <a:pt x="34" y="61"/>
                    </a:cubicBezTo>
                    <a:cubicBezTo>
                      <a:pt x="50" y="55"/>
                      <a:pt x="45" y="39"/>
                      <a:pt x="46" y="26"/>
                    </a:cubicBezTo>
                  </a:path>
                </a:pathLst>
              </a:custGeom>
              <a:solidFill>
                <a:srgbClr val="FEE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54" name="Freeform 10"/>
              <p:cNvSpPr>
                <a:spLocks/>
              </p:cNvSpPr>
              <p:nvPr/>
            </p:nvSpPr>
            <p:spPr bwMode="auto">
              <a:xfrm>
                <a:off x="2925" y="3588"/>
                <a:ext cx="224" cy="242"/>
              </a:xfrm>
              <a:custGeom>
                <a:avLst/>
                <a:gdLst>
                  <a:gd name="T0" fmla="*/ 0 w 91"/>
                  <a:gd name="T1" fmla="*/ 25810 h 92"/>
                  <a:gd name="T2" fmla="*/ 4879 w 91"/>
                  <a:gd name="T3" fmla="*/ 26812 h 92"/>
                  <a:gd name="T4" fmla="*/ 7308 w 91"/>
                  <a:gd name="T5" fmla="*/ 25573 h 92"/>
                  <a:gd name="T6" fmla="*/ 9319 w 91"/>
                  <a:gd name="T7" fmla="*/ 27809 h 92"/>
                  <a:gd name="T8" fmla="*/ 11562 w 91"/>
                  <a:gd name="T9" fmla="*/ 26425 h 92"/>
                  <a:gd name="T10" fmla="*/ 13366 w 91"/>
                  <a:gd name="T11" fmla="*/ 28430 h 92"/>
                  <a:gd name="T12" fmla="*/ 16881 w 91"/>
                  <a:gd name="T13" fmla="*/ 24805 h 92"/>
                  <a:gd name="T14" fmla="*/ 18238 w 91"/>
                  <a:gd name="T15" fmla="*/ 25192 h 92"/>
                  <a:gd name="T16" fmla="*/ 17807 w 91"/>
                  <a:gd name="T17" fmla="*/ 13831 h 92"/>
                  <a:gd name="T18" fmla="*/ 12185 w 91"/>
                  <a:gd name="T19" fmla="*/ 0 h 92"/>
                  <a:gd name="T20" fmla="*/ 12010 w 91"/>
                  <a:gd name="T21" fmla="*/ 20531 h 92"/>
                  <a:gd name="T22" fmla="*/ 7131 w 91"/>
                  <a:gd name="T23" fmla="*/ 19912 h 92"/>
                  <a:gd name="T24" fmla="*/ 2897 w 91"/>
                  <a:gd name="T25" fmla="*/ 21933 h 9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1" h="92">
                    <a:moveTo>
                      <a:pt x="0" y="78"/>
                    </a:moveTo>
                    <a:cubicBezTo>
                      <a:pt x="7" y="92"/>
                      <a:pt x="12" y="84"/>
                      <a:pt x="22" y="81"/>
                    </a:cubicBezTo>
                    <a:cubicBezTo>
                      <a:pt x="26" y="80"/>
                      <a:pt x="29" y="77"/>
                      <a:pt x="33" y="77"/>
                    </a:cubicBezTo>
                    <a:cubicBezTo>
                      <a:pt x="36" y="77"/>
                      <a:pt x="38" y="83"/>
                      <a:pt x="42" y="84"/>
                    </a:cubicBezTo>
                    <a:cubicBezTo>
                      <a:pt x="45" y="84"/>
                      <a:pt x="48" y="79"/>
                      <a:pt x="52" y="80"/>
                    </a:cubicBezTo>
                    <a:cubicBezTo>
                      <a:pt x="56" y="80"/>
                      <a:pt x="56" y="86"/>
                      <a:pt x="60" y="86"/>
                    </a:cubicBezTo>
                    <a:cubicBezTo>
                      <a:pt x="69" y="88"/>
                      <a:pt x="75" y="84"/>
                      <a:pt x="76" y="75"/>
                    </a:cubicBezTo>
                    <a:cubicBezTo>
                      <a:pt x="78" y="75"/>
                      <a:pt x="80" y="75"/>
                      <a:pt x="82" y="76"/>
                    </a:cubicBezTo>
                    <a:cubicBezTo>
                      <a:pt x="91" y="62"/>
                      <a:pt x="88" y="55"/>
                      <a:pt x="80" y="42"/>
                    </a:cubicBezTo>
                    <a:cubicBezTo>
                      <a:pt x="71" y="29"/>
                      <a:pt x="64" y="13"/>
                      <a:pt x="55" y="0"/>
                    </a:cubicBezTo>
                    <a:cubicBezTo>
                      <a:pt x="54" y="14"/>
                      <a:pt x="78" y="56"/>
                      <a:pt x="54" y="62"/>
                    </a:cubicBezTo>
                    <a:cubicBezTo>
                      <a:pt x="45" y="65"/>
                      <a:pt x="41" y="56"/>
                      <a:pt x="32" y="60"/>
                    </a:cubicBezTo>
                    <a:cubicBezTo>
                      <a:pt x="26" y="62"/>
                      <a:pt x="19" y="81"/>
                      <a:pt x="13" y="66"/>
                    </a:cubicBezTo>
                  </a:path>
                </a:pathLst>
              </a:custGeom>
              <a:solidFill>
                <a:srgbClr val="FEE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55" name="Freeform 11"/>
              <p:cNvSpPr>
                <a:spLocks/>
              </p:cNvSpPr>
              <p:nvPr/>
            </p:nvSpPr>
            <p:spPr bwMode="auto">
              <a:xfrm>
                <a:off x="3043" y="992"/>
                <a:ext cx="305" cy="2323"/>
              </a:xfrm>
              <a:custGeom>
                <a:avLst/>
                <a:gdLst>
                  <a:gd name="T0" fmla="*/ 25222 w 124"/>
                  <a:gd name="T1" fmla="*/ 0 h 886"/>
                  <a:gd name="T2" fmla="*/ 26100 w 124"/>
                  <a:gd name="T3" fmla="*/ 39651 h 886"/>
                  <a:gd name="T4" fmla="*/ 22142 w 124"/>
                  <a:gd name="T5" fmla="*/ 90927 h 886"/>
                  <a:gd name="T6" fmla="*/ 11713 w 124"/>
                  <a:gd name="T7" fmla="*/ 145222 h 886"/>
                  <a:gd name="T8" fmla="*/ 9256 w 124"/>
                  <a:gd name="T9" fmla="*/ 178058 h 886"/>
                  <a:gd name="T10" fmla="*/ 9735 w 124"/>
                  <a:gd name="T11" fmla="*/ 242326 h 886"/>
                  <a:gd name="T12" fmla="*/ 2233 w 124"/>
                  <a:gd name="T13" fmla="*/ 287842 h 886"/>
                  <a:gd name="T14" fmla="*/ 7096 w 124"/>
                  <a:gd name="T15" fmla="*/ 228110 h 886"/>
                  <a:gd name="T16" fmla="*/ 1102 w 124"/>
                  <a:gd name="T17" fmla="*/ 181894 h 886"/>
                  <a:gd name="T18" fmla="*/ 5741 w 124"/>
                  <a:gd name="T19" fmla="*/ 168292 h 886"/>
                  <a:gd name="T20" fmla="*/ 10176 w 124"/>
                  <a:gd name="T21" fmla="*/ 134440 h 886"/>
                  <a:gd name="T22" fmla="*/ 20787 w 124"/>
                  <a:gd name="T23" fmla="*/ 43474 h 886"/>
                  <a:gd name="T24" fmla="*/ 14121 w 124"/>
                  <a:gd name="T25" fmla="*/ 31848 h 886"/>
                  <a:gd name="T26" fmla="*/ 25222 w 124"/>
                  <a:gd name="T27" fmla="*/ 0 h 8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4" h="886">
                    <a:moveTo>
                      <a:pt x="114" y="0"/>
                    </a:moveTo>
                    <a:cubicBezTo>
                      <a:pt x="121" y="51"/>
                      <a:pt x="124" y="64"/>
                      <a:pt x="118" y="122"/>
                    </a:cubicBezTo>
                    <a:cubicBezTo>
                      <a:pt x="113" y="179"/>
                      <a:pt x="116" y="219"/>
                      <a:pt x="100" y="280"/>
                    </a:cubicBezTo>
                    <a:cubicBezTo>
                      <a:pt x="84" y="342"/>
                      <a:pt x="62" y="404"/>
                      <a:pt x="53" y="447"/>
                    </a:cubicBezTo>
                    <a:cubicBezTo>
                      <a:pt x="44" y="490"/>
                      <a:pt x="40" y="512"/>
                      <a:pt x="42" y="548"/>
                    </a:cubicBezTo>
                    <a:cubicBezTo>
                      <a:pt x="45" y="584"/>
                      <a:pt x="57" y="680"/>
                      <a:pt x="44" y="746"/>
                    </a:cubicBezTo>
                    <a:cubicBezTo>
                      <a:pt x="30" y="811"/>
                      <a:pt x="17" y="858"/>
                      <a:pt x="10" y="886"/>
                    </a:cubicBezTo>
                    <a:cubicBezTo>
                      <a:pt x="18" y="844"/>
                      <a:pt x="34" y="748"/>
                      <a:pt x="32" y="702"/>
                    </a:cubicBezTo>
                    <a:cubicBezTo>
                      <a:pt x="29" y="655"/>
                      <a:pt x="10" y="583"/>
                      <a:pt x="5" y="560"/>
                    </a:cubicBezTo>
                    <a:cubicBezTo>
                      <a:pt x="0" y="538"/>
                      <a:pt x="16" y="548"/>
                      <a:pt x="26" y="518"/>
                    </a:cubicBezTo>
                    <a:cubicBezTo>
                      <a:pt x="37" y="487"/>
                      <a:pt x="36" y="451"/>
                      <a:pt x="46" y="414"/>
                    </a:cubicBezTo>
                    <a:cubicBezTo>
                      <a:pt x="57" y="376"/>
                      <a:pt x="102" y="167"/>
                      <a:pt x="94" y="134"/>
                    </a:cubicBezTo>
                    <a:cubicBezTo>
                      <a:pt x="86" y="100"/>
                      <a:pt x="66" y="110"/>
                      <a:pt x="64" y="98"/>
                    </a:cubicBezTo>
                    <a:cubicBezTo>
                      <a:pt x="61" y="86"/>
                      <a:pt x="118" y="64"/>
                      <a:pt x="114" y="0"/>
                    </a:cubicBezTo>
                    <a:close/>
                  </a:path>
                </a:pathLst>
              </a:custGeom>
              <a:solidFill>
                <a:srgbClr val="FEE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56" name="Freeform 12"/>
              <p:cNvSpPr>
                <a:spLocks/>
              </p:cNvSpPr>
              <p:nvPr/>
            </p:nvSpPr>
            <p:spPr bwMode="auto">
              <a:xfrm>
                <a:off x="2367" y="1112"/>
                <a:ext cx="56" cy="771"/>
              </a:xfrm>
              <a:custGeom>
                <a:avLst/>
                <a:gdLst>
                  <a:gd name="T0" fmla="*/ 4777 w 23"/>
                  <a:gd name="T1" fmla="*/ 0 h 294"/>
                  <a:gd name="T2" fmla="*/ 2496 w 23"/>
                  <a:gd name="T3" fmla="*/ 95641 h 29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294">
                    <a:moveTo>
                      <a:pt x="23" y="0"/>
                    </a:moveTo>
                    <a:cubicBezTo>
                      <a:pt x="12" y="53"/>
                      <a:pt x="0" y="197"/>
                      <a:pt x="12" y="294"/>
                    </a:cubicBezTo>
                  </a:path>
                </a:pathLst>
              </a:custGeom>
              <a:solidFill>
                <a:srgbClr val="FFF9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57" name="Freeform 13"/>
              <p:cNvSpPr>
                <a:spLocks/>
              </p:cNvSpPr>
              <p:nvPr/>
            </p:nvSpPr>
            <p:spPr bwMode="auto">
              <a:xfrm>
                <a:off x="2935" y="1443"/>
                <a:ext cx="32" cy="742"/>
              </a:xfrm>
              <a:custGeom>
                <a:avLst/>
                <a:gdLst>
                  <a:gd name="T0" fmla="*/ 0 w 13"/>
                  <a:gd name="T1" fmla="*/ 0 h 283"/>
                  <a:gd name="T2" fmla="*/ 1103 w 13"/>
                  <a:gd name="T3" fmla="*/ 91924 h 28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283">
                    <a:moveTo>
                      <a:pt x="0" y="0"/>
                    </a:moveTo>
                    <a:cubicBezTo>
                      <a:pt x="13" y="59"/>
                      <a:pt x="12" y="235"/>
                      <a:pt x="5" y="283"/>
                    </a:cubicBezTo>
                  </a:path>
                </a:pathLst>
              </a:custGeom>
              <a:solidFill>
                <a:srgbClr val="FFF9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58" name="Freeform 14"/>
              <p:cNvSpPr>
                <a:spLocks/>
              </p:cNvSpPr>
              <p:nvPr/>
            </p:nvSpPr>
            <p:spPr bwMode="auto">
              <a:xfrm>
                <a:off x="2581" y="2649"/>
                <a:ext cx="236" cy="480"/>
              </a:xfrm>
              <a:custGeom>
                <a:avLst/>
                <a:gdLst>
                  <a:gd name="T0" fmla="*/ 0 w 96"/>
                  <a:gd name="T1" fmla="*/ 0 h 183"/>
                  <a:gd name="T2" fmla="*/ 21188 w 96"/>
                  <a:gd name="T3" fmla="*/ 59586 h 18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6" h="183">
                    <a:moveTo>
                      <a:pt x="0" y="0"/>
                    </a:moveTo>
                    <a:cubicBezTo>
                      <a:pt x="20" y="72"/>
                      <a:pt x="77" y="162"/>
                      <a:pt x="96" y="183"/>
                    </a:cubicBezTo>
                  </a:path>
                </a:pathLst>
              </a:custGeom>
              <a:solidFill>
                <a:srgbClr val="FFF9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59" name="Freeform 15"/>
              <p:cNvSpPr>
                <a:spLocks/>
              </p:cNvSpPr>
              <p:nvPr/>
            </p:nvSpPr>
            <p:spPr bwMode="auto">
              <a:xfrm>
                <a:off x="3016" y="2458"/>
                <a:ext cx="17" cy="440"/>
              </a:xfrm>
              <a:custGeom>
                <a:avLst/>
                <a:gdLst>
                  <a:gd name="T0" fmla="*/ 1433 w 7"/>
                  <a:gd name="T1" fmla="*/ 0 h 168"/>
                  <a:gd name="T2" fmla="*/ 0 w 7"/>
                  <a:gd name="T3" fmla="*/ 54204 h 1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68">
                    <a:moveTo>
                      <a:pt x="7" y="0"/>
                    </a:moveTo>
                    <a:cubicBezTo>
                      <a:pt x="3" y="73"/>
                      <a:pt x="2" y="130"/>
                      <a:pt x="0" y="168"/>
                    </a:cubicBezTo>
                  </a:path>
                </a:pathLst>
              </a:custGeom>
              <a:noFill/>
              <a:ln w="30163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60" name="Freeform 16"/>
              <p:cNvSpPr>
                <a:spLocks/>
              </p:cNvSpPr>
              <p:nvPr/>
            </p:nvSpPr>
            <p:spPr bwMode="auto">
              <a:xfrm>
                <a:off x="3033" y="2093"/>
                <a:ext cx="27" cy="365"/>
              </a:xfrm>
              <a:custGeom>
                <a:avLst/>
                <a:gdLst>
                  <a:gd name="T0" fmla="*/ 2398 w 11"/>
                  <a:gd name="T1" fmla="*/ 0 h 139"/>
                  <a:gd name="T2" fmla="*/ 0 w 11"/>
                  <a:gd name="T3" fmla="*/ 45557 h 13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139">
                    <a:moveTo>
                      <a:pt x="11" y="0"/>
                    </a:moveTo>
                    <a:cubicBezTo>
                      <a:pt x="6" y="51"/>
                      <a:pt x="2" y="98"/>
                      <a:pt x="0" y="139"/>
                    </a:cubicBezTo>
                  </a:path>
                </a:pathLst>
              </a:custGeom>
              <a:noFill/>
              <a:ln w="3810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61" name="Freeform 17"/>
              <p:cNvSpPr>
                <a:spLocks/>
              </p:cNvSpPr>
              <p:nvPr/>
            </p:nvSpPr>
            <p:spPr bwMode="auto">
              <a:xfrm>
                <a:off x="2994" y="960"/>
                <a:ext cx="135" cy="1149"/>
              </a:xfrm>
              <a:custGeom>
                <a:avLst/>
                <a:gdLst>
                  <a:gd name="T0" fmla="*/ 2572 w 55"/>
                  <a:gd name="T1" fmla="*/ 0 h 438"/>
                  <a:gd name="T2" fmla="*/ 0 w 55"/>
                  <a:gd name="T3" fmla="*/ 0 h 438"/>
                  <a:gd name="T4" fmla="*/ 0 w 55"/>
                  <a:gd name="T5" fmla="*/ 378 h 438"/>
                  <a:gd name="T6" fmla="*/ 3296 w 55"/>
                  <a:gd name="T7" fmla="*/ 17293 h 438"/>
                  <a:gd name="T8" fmla="*/ 5695 w 55"/>
                  <a:gd name="T9" fmla="*/ 126726 h 438"/>
                  <a:gd name="T10" fmla="*/ 4644 w 55"/>
                  <a:gd name="T11" fmla="*/ 140737 h 438"/>
                  <a:gd name="T12" fmla="*/ 5695 w 55"/>
                  <a:gd name="T13" fmla="*/ 142738 h 438"/>
                  <a:gd name="T14" fmla="*/ 7219 w 55"/>
                  <a:gd name="T15" fmla="*/ 141115 h 438"/>
                  <a:gd name="T16" fmla="*/ 8284 w 55"/>
                  <a:gd name="T17" fmla="*/ 127111 h 438"/>
                  <a:gd name="T18" fmla="*/ 5886 w 55"/>
                  <a:gd name="T19" fmla="*/ 16013 h 438"/>
                  <a:gd name="T20" fmla="*/ 2572 w 55"/>
                  <a:gd name="T21" fmla="*/ 0 h 4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5" h="438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7" y="28"/>
                      <a:pt x="15" y="53"/>
                    </a:cubicBezTo>
                    <a:cubicBezTo>
                      <a:pt x="39" y="121"/>
                      <a:pt x="43" y="237"/>
                      <a:pt x="26" y="389"/>
                    </a:cubicBezTo>
                    <a:cubicBezTo>
                      <a:pt x="21" y="432"/>
                      <a:pt x="21" y="432"/>
                      <a:pt x="21" y="432"/>
                    </a:cubicBezTo>
                    <a:cubicBezTo>
                      <a:pt x="21" y="435"/>
                      <a:pt x="23" y="438"/>
                      <a:pt x="26" y="438"/>
                    </a:cubicBezTo>
                    <a:cubicBezTo>
                      <a:pt x="30" y="438"/>
                      <a:pt x="33" y="436"/>
                      <a:pt x="33" y="433"/>
                    </a:cubicBezTo>
                    <a:cubicBezTo>
                      <a:pt x="38" y="390"/>
                      <a:pt x="38" y="390"/>
                      <a:pt x="38" y="390"/>
                    </a:cubicBezTo>
                    <a:cubicBezTo>
                      <a:pt x="55" y="237"/>
                      <a:pt x="51" y="119"/>
                      <a:pt x="27" y="49"/>
                    </a:cubicBezTo>
                    <a:cubicBezTo>
                      <a:pt x="20" y="29"/>
                      <a:pt x="14" y="7"/>
                      <a:pt x="12" y="0"/>
                    </a:cubicBezTo>
                    <a:close/>
                  </a:path>
                </a:pathLst>
              </a:custGeom>
              <a:solidFill>
                <a:srgbClr val="338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62" name="Freeform 18"/>
              <p:cNvSpPr>
                <a:spLocks/>
              </p:cNvSpPr>
              <p:nvPr/>
            </p:nvSpPr>
            <p:spPr bwMode="auto">
              <a:xfrm>
                <a:off x="2910" y="1146"/>
                <a:ext cx="158" cy="2495"/>
              </a:xfrm>
              <a:custGeom>
                <a:avLst/>
                <a:gdLst>
                  <a:gd name="T0" fmla="*/ 13378 w 64"/>
                  <a:gd name="T1" fmla="*/ 0 h 951"/>
                  <a:gd name="T2" fmla="*/ 3187 w 64"/>
                  <a:gd name="T3" fmla="*/ 107264 h 951"/>
                  <a:gd name="T4" fmla="*/ 2303 w 64"/>
                  <a:gd name="T5" fmla="*/ 180975 h 951"/>
                  <a:gd name="T6" fmla="*/ 3187 w 64"/>
                  <a:gd name="T7" fmla="*/ 231815 h 951"/>
                  <a:gd name="T8" fmla="*/ 3187 w 64"/>
                  <a:gd name="T9" fmla="*/ 274214 h 951"/>
                  <a:gd name="T10" fmla="*/ 1370 w 64"/>
                  <a:gd name="T11" fmla="*/ 310128 h 9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" h="951">
                    <a:moveTo>
                      <a:pt x="59" y="0"/>
                    </a:moveTo>
                    <a:cubicBezTo>
                      <a:pt x="64" y="28"/>
                      <a:pt x="19" y="209"/>
                      <a:pt x="14" y="329"/>
                    </a:cubicBezTo>
                    <a:cubicBezTo>
                      <a:pt x="8" y="449"/>
                      <a:pt x="15" y="492"/>
                      <a:pt x="10" y="555"/>
                    </a:cubicBezTo>
                    <a:cubicBezTo>
                      <a:pt x="4" y="617"/>
                      <a:pt x="12" y="667"/>
                      <a:pt x="14" y="711"/>
                    </a:cubicBezTo>
                    <a:cubicBezTo>
                      <a:pt x="15" y="755"/>
                      <a:pt x="20" y="799"/>
                      <a:pt x="14" y="841"/>
                    </a:cubicBezTo>
                    <a:cubicBezTo>
                      <a:pt x="7" y="884"/>
                      <a:pt x="0" y="933"/>
                      <a:pt x="6" y="951"/>
                    </a:cubicBezTo>
                  </a:path>
                </a:pathLst>
              </a:custGeom>
              <a:noFill/>
              <a:ln w="22225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63" name="Freeform 19"/>
              <p:cNvSpPr>
                <a:spLocks/>
              </p:cNvSpPr>
              <p:nvPr/>
            </p:nvSpPr>
            <p:spPr bwMode="auto">
              <a:xfrm>
                <a:off x="3026" y="2277"/>
                <a:ext cx="130" cy="1432"/>
              </a:xfrm>
              <a:custGeom>
                <a:avLst/>
                <a:gdLst>
                  <a:gd name="T0" fmla="*/ 1950 w 53"/>
                  <a:gd name="T1" fmla="*/ 0 h 546"/>
                  <a:gd name="T2" fmla="*/ 9343 w 53"/>
                  <a:gd name="T3" fmla="*/ 75809 h 546"/>
                  <a:gd name="T4" fmla="*/ 903 w 53"/>
                  <a:gd name="T5" fmla="*/ 144451 h 546"/>
                  <a:gd name="T6" fmla="*/ 6907 w 53"/>
                  <a:gd name="T7" fmla="*/ 177715 h 5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3" h="546">
                    <a:moveTo>
                      <a:pt x="9" y="0"/>
                    </a:moveTo>
                    <a:cubicBezTo>
                      <a:pt x="15" y="32"/>
                      <a:pt x="53" y="150"/>
                      <a:pt x="43" y="233"/>
                    </a:cubicBezTo>
                    <a:cubicBezTo>
                      <a:pt x="32" y="316"/>
                      <a:pt x="8" y="380"/>
                      <a:pt x="4" y="444"/>
                    </a:cubicBezTo>
                    <a:cubicBezTo>
                      <a:pt x="0" y="508"/>
                      <a:pt x="21" y="529"/>
                      <a:pt x="32" y="546"/>
                    </a:cubicBezTo>
                  </a:path>
                </a:pathLst>
              </a:custGeom>
              <a:noFill/>
              <a:ln w="22225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64" name="Freeform 20"/>
              <p:cNvSpPr>
                <a:spLocks/>
              </p:cNvSpPr>
              <p:nvPr/>
            </p:nvSpPr>
            <p:spPr bwMode="auto">
              <a:xfrm>
                <a:off x="2984" y="2898"/>
                <a:ext cx="35" cy="827"/>
              </a:xfrm>
              <a:custGeom>
                <a:avLst/>
                <a:gdLst>
                  <a:gd name="T0" fmla="*/ 3250 w 14"/>
                  <a:gd name="T1" fmla="*/ 0 h 315"/>
                  <a:gd name="T2" fmla="*/ 520 w 14"/>
                  <a:gd name="T3" fmla="*/ 63227 h 315"/>
                  <a:gd name="T4" fmla="*/ 2938 w 14"/>
                  <a:gd name="T5" fmla="*/ 103149 h 3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315">
                    <a:moveTo>
                      <a:pt x="13" y="0"/>
                    </a:moveTo>
                    <a:cubicBezTo>
                      <a:pt x="14" y="45"/>
                      <a:pt x="5" y="135"/>
                      <a:pt x="2" y="193"/>
                    </a:cubicBezTo>
                    <a:cubicBezTo>
                      <a:pt x="0" y="252"/>
                      <a:pt x="2" y="295"/>
                      <a:pt x="12" y="315"/>
                    </a:cubicBezTo>
                  </a:path>
                </a:pathLst>
              </a:custGeom>
              <a:noFill/>
              <a:ln w="22225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65" name="Freeform 21"/>
              <p:cNvSpPr>
                <a:spLocks/>
              </p:cNvSpPr>
              <p:nvPr/>
            </p:nvSpPr>
            <p:spPr bwMode="auto">
              <a:xfrm>
                <a:off x="2957" y="2057"/>
                <a:ext cx="187" cy="414"/>
              </a:xfrm>
              <a:custGeom>
                <a:avLst/>
                <a:gdLst>
                  <a:gd name="T0" fmla="*/ 9567 w 76"/>
                  <a:gd name="T1" fmla="*/ 1978 h 158"/>
                  <a:gd name="T2" fmla="*/ 3772 w 76"/>
                  <a:gd name="T3" fmla="*/ 21963 h 158"/>
                  <a:gd name="T4" fmla="*/ 925 w 76"/>
                  <a:gd name="T5" fmla="*/ 35586 h 158"/>
                  <a:gd name="T6" fmla="*/ 3772 w 76"/>
                  <a:gd name="T7" fmla="*/ 47332 h 158"/>
                  <a:gd name="T8" fmla="*/ 12605 w 76"/>
                  <a:gd name="T9" fmla="*/ 47332 h 158"/>
                  <a:gd name="T10" fmla="*/ 16862 w 76"/>
                  <a:gd name="T11" fmla="*/ 36917 h 158"/>
                  <a:gd name="T12" fmla="*/ 15789 w 76"/>
                  <a:gd name="T13" fmla="*/ 29124 h 158"/>
                  <a:gd name="T14" fmla="*/ 15789 w 76"/>
                  <a:gd name="T15" fmla="*/ 17398 h 158"/>
                  <a:gd name="T16" fmla="*/ 9758 w 76"/>
                  <a:gd name="T17" fmla="*/ 0 h 1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58">
                    <a:moveTo>
                      <a:pt x="43" y="6"/>
                    </a:moveTo>
                    <a:cubicBezTo>
                      <a:pt x="41" y="29"/>
                      <a:pt x="27" y="58"/>
                      <a:pt x="17" y="68"/>
                    </a:cubicBezTo>
                    <a:cubicBezTo>
                      <a:pt x="8" y="77"/>
                      <a:pt x="0" y="92"/>
                      <a:pt x="4" y="110"/>
                    </a:cubicBezTo>
                    <a:cubicBezTo>
                      <a:pt x="8" y="129"/>
                      <a:pt x="8" y="134"/>
                      <a:pt x="17" y="146"/>
                    </a:cubicBezTo>
                    <a:cubicBezTo>
                      <a:pt x="27" y="158"/>
                      <a:pt x="44" y="157"/>
                      <a:pt x="57" y="146"/>
                    </a:cubicBezTo>
                    <a:cubicBezTo>
                      <a:pt x="71" y="136"/>
                      <a:pt x="76" y="120"/>
                      <a:pt x="76" y="114"/>
                    </a:cubicBezTo>
                    <a:cubicBezTo>
                      <a:pt x="76" y="109"/>
                      <a:pt x="71" y="97"/>
                      <a:pt x="71" y="90"/>
                    </a:cubicBezTo>
                    <a:cubicBezTo>
                      <a:pt x="71" y="81"/>
                      <a:pt x="71" y="64"/>
                      <a:pt x="71" y="54"/>
                    </a:cubicBezTo>
                    <a:cubicBezTo>
                      <a:pt x="71" y="45"/>
                      <a:pt x="45" y="40"/>
                      <a:pt x="44" y="0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66" name="Freeform 22"/>
              <p:cNvSpPr>
                <a:spLocks/>
              </p:cNvSpPr>
              <p:nvPr/>
            </p:nvSpPr>
            <p:spPr bwMode="auto">
              <a:xfrm>
                <a:off x="2974" y="2193"/>
                <a:ext cx="153" cy="131"/>
              </a:xfrm>
              <a:custGeom>
                <a:avLst/>
                <a:gdLst>
                  <a:gd name="T0" fmla="*/ 0 w 62"/>
                  <a:gd name="T1" fmla="*/ 10970 h 50"/>
                  <a:gd name="T2" fmla="*/ 14019 w 62"/>
                  <a:gd name="T3" fmla="*/ 0 h 5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2" h="50">
                    <a:moveTo>
                      <a:pt x="0" y="34"/>
                    </a:moveTo>
                    <a:cubicBezTo>
                      <a:pt x="8" y="50"/>
                      <a:pt x="44" y="36"/>
                      <a:pt x="62" y="0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67" name="Freeform 23"/>
              <p:cNvSpPr>
                <a:spLocks/>
              </p:cNvSpPr>
              <p:nvPr/>
            </p:nvSpPr>
            <p:spPr bwMode="auto">
              <a:xfrm>
                <a:off x="2974" y="2324"/>
                <a:ext cx="160" cy="84"/>
              </a:xfrm>
              <a:custGeom>
                <a:avLst/>
                <a:gdLst>
                  <a:gd name="T0" fmla="*/ 0 w 65"/>
                  <a:gd name="T1" fmla="*/ 6602 h 32"/>
                  <a:gd name="T2" fmla="*/ 14469 w 65"/>
                  <a:gd name="T3" fmla="*/ 0 h 3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5" h="32">
                    <a:moveTo>
                      <a:pt x="0" y="20"/>
                    </a:moveTo>
                    <a:cubicBezTo>
                      <a:pt x="9" y="32"/>
                      <a:pt x="48" y="23"/>
                      <a:pt x="65" y="0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68" name="Freeform 24"/>
              <p:cNvSpPr>
                <a:spLocks/>
              </p:cNvSpPr>
              <p:nvPr/>
            </p:nvSpPr>
            <p:spPr bwMode="auto">
              <a:xfrm>
                <a:off x="3083" y="2395"/>
                <a:ext cx="44" cy="29"/>
              </a:xfrm>
              <a:custGeom>
                <a:avLst/>
                <a:gdLst>
                  <a:gd name="T0" fmla="*/ 3855 w 18"/>
                  <a:gd name="T1" fmla="*/ 1007 h 11"/>
                  <a:gd name="T2" fmla="*/ 0 w 18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11">
                    <a:moveTo>
                      <a:pt x="18" y="3"/>
                    </a:moveTo>
                    <a:cubicBezTo>
                      <a:pt x="13" y="11"/>
                      <a:pt x="4" y="8"/>
                      <a:pt x="0" y="0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69" name="Freeform 25"/>
              <p:cNvSpPr>
                <a:spLocks/>
              </p:cNvSpPr>
              <p:nvPr/>
            </p:nvSpPr>
            <p:spPr bwMode="auto">
              <a:xfrm>
                <a:off x="3058" y="2321"/>
                <a:ext cx="74" cy="32"/>
              </a:xfrm>
              <a:custGeom>
                <a:avLst/>
                <a:gdLst>
                  <a:gd name="T0" fmla="*/ 6766 w 30"/>
                  <a:gd name="T1" fmla="*/ 1059 h 12"/>
                  <a:gd name="T2" fmla="*/ 0 w 30"/>
                  <a:gd name="T3" fmla="*/ 0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" h="12">
                    <a:moveTo>
                      <a:pt x="30" y="3"/>
                    </a:moveTo>
                    <a:cubicBezTo>
                      <a:pt x="20" y="7"/>
                      <a:pt x="8" y="12"/>
                      <a:pt x="0" y="0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70" name="Freeform 26"/>
              <p:cNvSpPr>
                <a:spLocks/>
              </p:cNvSpPr>
              <p:nvPr/>
            </p:nvSpPr>
            <p:spPr bwMode="auto">
              <a:xfrm>
                <a:off x="3033" y="2623"/>
                <a:ext cx="35" cy="818"/>
              </a:xfrm>
              <a:custGeom>
                <a:avLst/>
                <a:gdLst>
                  <a:gd name="T0" fmla="*/ 0 w 14"/>
                  <a:gd name="T1" fmla="*/ 0 h 312"/>
                  <a:gd name="T2" fmla="*/ 2938 w 14"/>
                  <a:gd name="T3" fmla="*/ 45449 h 312"/>
                  <a:gd name="T4" fmla="*/ 988 w 14"/>
                  <a:gd name="T5" fmla="*/ 79889 h 312"/>
                  <a:gd name="T6" fmla="*/ 313 w 14"/>
                  <a:gd name="T7" fmla="*/ 101353 h 3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312">
                    <a:moveTo>
                      <a:pt x="0" y="0"/>
                    </a:moveTo>
                    <a:cubicBezTo>
                      <a:pt x="4" y="30"/>
                      <a:pt x="14" y="102"/>
                      <a:pt x="12" y="140"/>
                    </a:cubicBezTo>
                    <a:cubicBezTo>
                      <a:pt x="9" y="177"/>
                      <a:pt x="5" y="221"/>
                      <a:pt x="4" y="246"/>
                    </a:cubicBezTo>
                    <a:cubicBezTo>
                      <a:pt x="2" y="272"/>
                      <a:pt x="1" y="294"/>
                      <a:pt x="1" y="312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71" name="Freeform 27"/>
              <p:cNvSpPr>
                <a:spLocks/>
              </p:cNvSpPr>
              <p:nvPr/>
            </p:nvSpPr>
            <p:spPr bwMode="auto">
              <a:xfrm>
                <a:off x="2937" y="2513"/>
                <a:ext cx="50" cy="983"/>
              </a:xfrm>
              <a:custGeom>
                <a:avLst/>
                <a:gdLst>
                  <a:gd name="T0" fmla="*/ 313 w 20"/>
                  <a:gd name="T1" fmla="*/ 0 h 375"/>
                  <a:gd name="T2" fmla="*/ 4220 w 20"/>
                  <a:gd name="T3" fmla="*/ 33430 h 375"/>
                  <a:gd name="T4" fmla="*/ 4895 w 20"/>
                  <a:gd name="T5" fmla="*/ 70068 h 375"/>
                  <a:gd name="T6" fmla="*/ 4688 w 20"/>
                  <a:gd name="T7" fmla="*/ 121672 h 3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375">
                    <a:moveTo>
                      <a:pt x="1" y="0"/>
                    </a:moveTo>
                    <a:cubicBezTo>
                      <a:pt x="0" y="32"/>
                      <a:pt x="16" y="70"/>
                      <a:pt x="17" y="103"/>
                    </a:cubicBezTo>
                    <a:cubicBezTo>
                      <a:pt x="19" y="136"/>
                      <a:pt x="20" y="179"/>
                      <a:pt x="20" y="216"/>
                    </a:cubicBezTo>
                    <a:cubicBezTo>
                      <a:pt x="20" y="254"/>
                      <a:pt x="16" y="352"/>
                      <a:pt x="19" y="375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72" name="Freeform 28"/>
              <p:cNvSpPr>
                <a:spLocks/>
              </p:cNvSpPr>
              <p:nvPr/>
            </p:nvSpPr>
            <p:spPr bwMode="auto">
              <a:xfrm>
                <a:off x="3058" y="2584"/>
                <a:ext cx="74" cy="453"/>
              </a:xfrm>
              <a:custGeom>
                <a:avLst/>
                <a:gdLst>
                  <a:gd name="T0" fmla="*/ 5219 w 30"/>
                  <a:gd name="T1" fmla="*/ 0 h 173"/>
                  <a:gd name="T2" fmla="*/ 0 w 30"/>
                  <a:gd name="T3" fmla="*/ 55764 h 17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" h="173">
                    <a:moveTo>
                      <a:pt x="23" y="0"/>
                    </a:moveTo>
                    <a:cubicBezTo>
                      <a:pt x="30" y="28"/>
                      <a:pt x="11" y="139"/>
                      <a:pt x="0" y="173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73" name="Freeform 29"/>
              <p:cNvSpPr>
                <a:spLocks/>
              </p:cNvSpPr>
              <p:nvPr/>
            </p:nvSpPr>
            <p:spPr bwMode="auto">
              <a:xfrm>
                <a:off x="3147" y="1828"/>
                <a:ext cx="49" cy="305"/>
              </a:xfrm>
              <a:custGeom>
                <a:avLst/>
                <a:gdLst>
                  <a:gd name="T0" fmla="*/ 2384 w 20"/>
                  <a:gd name="T1" fmla="*/ 38335 h 116"/>
                  <a:gd name="T2" fmla="*/ 617 w 20"/>
                  <a:gd name="T3" fmla="*/ 20125 h 116"/>
                  <a:gd name="T4" fmla="*/ 2190 w 20"/>
                  <a:gd name="T5" fmla="*/ 0 h 116"/>
                  <a:gd name="T6" fmla="*/ 4322 w 20"/>
                  <a:gd name="T7" fmla="*/ 11940 h 1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16">
                    <a:moveTo>
                      <a:pt x="11" y="116"/>
                    </a:moveTo>
                    <a:cubicBezTo>
                      <a:pt x="11" y="116"/>
                      <a:pt x="0" y="115"/>
                      <a:pt x="3" y="61"/>
                    </a:cubicBezTo>
                    <a:cubicBezTo>
                      <a:pt x="4" y="38"/>
                      <a:pt x="7" y="20"/>
                      <a:pt x="10" y="0"/>
                    </a:cubicBezTo>
                    <a:cubicBezTo>
                      <a:pt x="10" y="17"/>
                      <a:pt x="12" y="32"/>
                      <a:pt x="20" y="36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74" name="Freeform 30"/>
              <p:cNvSpPr>
                <a:spLocks/>
              </p:cNvSpPr>
              <p:nvPr/>
            </p:nvSpPr>
            <p:spPr bwMode="auto">
              <a:xfrm>
                <a:off x="3065" y="1186"/>
                <a:ext cx="118" cy="655"/>
              </a:xfrm>
              <a:custGeom>
                <a:avLst/>
                <a:gdLst>
                  <a:gd name="T0" fmla="*/ 0 w 48"/>
                  <a:gd name="T1" fmla="*/ 0 h 250"/>
                  <a:gd name="T2" fmla="*/ 10414 w 48"/>
                  <a:gd name="T3" fmla="*/ 47262 h 250"/>
                  <a:gd name="T4" fmla="*/ 9241 w 48"/>
                  <a:gd name="T5" fmla="*/ 80864 h 2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8" h="250">
                    <a:moveTo>
                      <a:pt x="0" y="0"/>
                    </a:moveTo>
                    <a:cubicBezTo>
                      <a:pt x="23" y="32"/>
                      <a:pt x="44" y="58"/>
                      <a:pt x="47" y="146"/>
                    </a:cubicBezTo>
                    <a:cubicBezTo>
                      <a:pt x="48" y="196"/>
                      <a:pt x="45" y="225"/>
                      <a:pt x="42" y="250"/>
                    </a:cubicBezTo>
                  </a:path>
                </a:pathLst>
              </a:custGeom>
              <a:noFill/>
              <a:ln w="22225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75" name="Freeform 31"/>
              <p:cNvSpPr>
                <a:spLocks/>
              </p:cNvSpPr>
              <p:nvPr/>
            </p:nvSpPr>
            <p:spPr bwMode="auto">
              <a:xfrm>
                <a:off x="3087" y="1115"/>
                <a:ext cx="227" cy="144"/>
              </a:xfrm>
              <a:custGeom>
                <a:avLst/>
                <a:gdLst>
                  <a:gd name="T0" fmla="*/ 0 w 92"/>
                  <a:gd name="T1" fmla="*/ 12544 h 55"/>
                  <a:gd name="T2" fmla="*/ 10605 w 92"/>
                  <a:gd name="T3" fmla="*/ 15738 h 55"/>
                  <a:gd name="T4" fmla="*/ 17575 w 92"/>
                  <a:gd name="T5" fmla="*/ 12167 h 55"/>
                  <a:gd name="T6" fmla="*/ 20761 w 92"/>
                  <a:gd name="T7" fmla="*/ 0 h 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2" h="55">
                    <a:moveTo>
                      <a:pt x="0" y="39"/>
                    </a:moveTo>
                    <a:cubicBezTo>
                      <a:pt x="17" y="49"/>
                      <a:pt x="25" y="55"/>
                      <a:pt x="47" y="49"/>
                    </a:cubicBezTo>
                    <a:cubicBezTo>
                      <a:pt x="55" y="47"/>
                      <a:pt x="71" y="43"/>
                      <a:pt x="78" y="38"/>
                    </a:cubicBezTo>
                    <a:cubicBezTo>
                      <a:pt x="88" y="30"/>
                      <a:pt x="89" y="12"/>
                      <a:pt x="92" y="0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76" name="Freeform 32"/>
              <p:cNvSpPr>
                <a:spLocks/>
              </p:cNvSpPr>
              <p:nvPr/>
            </p:nvSpPr>
            <p:spPr bwMode="auto">
              <a:xfrm>
                <a:off x="3282" y="1209"/>
                <a:ext cx="56" cy="63"/>
              </a:xfrm>
              <a:custGeom>
                <a:avLst/>
                <a:gdLst>
                  <a:gd name="T0" fmla="*/ 0 w 23"/>
                  <a:gd name="T1" fmla="*/ 0 h 24"/>
                  <a:gd name="T2" fmla="*/ 4777 w 23"/>
                  <a:gd name="T3" fmla="*/ 7836 h 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cubicBezTo>
                      <a:pt x="12" y="2"/>
                      <a:pt x="22" y="11"/>
                      <a:pt x="23" y="24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77" name="Freeform 33"/>
              <p:cNvSpPr>
                <a:spLocks/>
              </p:cNvSpPr>
              <p:nvPr/>
            </p:nvSpPr>
            <p:spPr bwMode="auto">
              <a:xfrm>
                <a:off x="3183" y="1249"/>
                <a:ext cx="141" cy="191"/>
              </a:xfrm>
              <a:custGeom>
                <a:avLst/>
                <a:gdLst>
                  <a:gd name="T0" fmla="*/ 0 w 57"/>
                  <a:gd name="T1" fmla="*/ 0 h 73"/>
                  <a:gd name="T2" fmla="*/ 8873 w 57"/>
                  <a:gd name="T3" fmla="*/ 6374 h 73"/>
                  <a:gd name="T4" fmla="*/ 13064 w 57"/>
                  <a:gd name="T5" fmla="*/ 23425 h 7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7" h="73">
                    <a:moveTo>
                      <a:pt x="0" y="0"/>
                    </a:moveTo>
                    <a:cubicBezTo>
                      <a:pt x="8" y="12"/>
                      <a:pt x="29" y="5"/>
                      <a:pt x="39" y="20"/>
                    </a:cubicBezTo>
                    <a:cubicBezTo>
                      <a:pt x="49" y="36"/>
                      <a:pt x="42" y="61"/>
                      <a:pt x="57" y="73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78" name="Freeform 34"/>
              <p:cNvSpPr>
                <a:spLocks/>
              </p:cNvSpPr>
              <p:nvPr/>
            </p:nvSpPr>
            <p:spPr bwMode="auto">
              <a:xfrm>
                <a:off x="3292" y="1301"/>
                <a:ext cx="37" cy="29"/>
              </a:xfrm>
              <a:custGeom>
                <a:avLst/>
                <a:gdLst>
                  <a:gd name="T0" fmla="*/ 0 w 15"/>
                  <a:gd name="T1" fmla="*/ 3045 h 11"/>
                  <a:gd name="T2" fmla="*/ 3365 w 15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1">
                    <a:moveTo>
                      <a:pt x="0" y="9"/>
                    </a:moveTo>
                    <a:cubicBezTo>
                      <a:pt x="7" y="11"/>
                      <a:pt x="12" y="6"/>
                      <a:pt x="15" y="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79" name="Freeform 35"/>
              <p:cNvSpPr>
                <a:spLocks/>
              </p:cNvSpPr>
              <p:nvPr/>
            </p:nvSpPr>
            <p:spPr bwMode="auto">
              <a:xfrm>
                <a:off x="3161" y="1401"/>
                <a:ext cx="101" cy="333"/>
              </a:xfrm>
              <a:custGeom>
                <a:avLst/>
                <a:gdLst>
                  <a:gd name="T0" fmla="*/ 0 w 41"/>
                  <a:gd name="T1" fmla="*/ 0 h 127"/>
                  <a:gd name="T2" fmla="*/ 3799 w 41"/>
                  <a:gd name="T3" fmla="*/ 22062 h 127"/>
                  <a:gd name="T4" fmla="*/ 8058 w 41"/>
                  <a:gd name="T5" fmla="*/ 31475 h 127"/>
                  <a:gd name="T6" fmla="*/ 8987 w 41"/>
                  <a:gd name="T7" fmla="*/ 41266 h 1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" h="127">
                    <a:moveTo>
                      <a:pt x="0" y="0"/>
                    </a:moveTo>
                    <a:cubicBezTo>
                      <a:pt x="7" y="23"/>
                      <a:pt x="9" y="47"/>
                      <a:pt x="17" y="68"/>
                    </a:cubicBezTo>
                    <a:cubicBezTo>
                      <a:pt x="21" y="80"/>
                      <a:pt x="30" y="87"/>
                      <a:pt x="36" y="97"/>
                    </a:cubicBezTo>
                    <a:cubicBezTo>
                      <a:pt x="41" y="107"/>
                      <a:pt x="40" y="116"/>
                      <a:pt x="40" y="127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80" name="Freeform 36"/>
              <p:cNvSpPr>
                <a:spLocks/>
              </p:cNvSpPr>
              <p:nvPr/>
            </p:nvSpPr>
            <p:spPr bwMode="auto">
              <a:xfrm>
                <a:off x="3245" y="1632"/>
                <a:ext cx="47" cy="26"/>
              </a:xfrm>
              <a:custGeom>
                <a:avLst/>
                <a:gdLst>
                  <a:gd name="T0" fmla="*/ 0 w 19"/>
                  <a:gd name="T1" fmla="*/ 2142 h 10"/>
                  <a:gd name="T2" fmla="*/ 4344 w 19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" h="10">
                    <a:moveTo>
                      <a:pt x="0" y="7"/>
                    </a:moveTo>
                    <a:cubicBezTo>
                      <a:pt x="8" y="10"/>
                      <a:pt x="16" y="8"/>
                      <a:pt x="19" y="0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81" name="Freeform 37"/>
              <p:cNvSpPr>
                <a:spLocks/>
              </p:cNvSpPr>
              <p:nvPr/>
            </p:nvSpPr>
            <p:spPr bwMode="auto">
              <a:xfrm>
                <a:off x="2992" y="1070"/>
                <a:ext cx="250" cy="373"/>
              </a:xfrm>
              <a:custGeom>
                <a:avLst/>
                <a:gdLst>
                  <a:gd name="T0" fmla="*/ 3713 w 102"/>
                  <a:gd name="T1" fmla="*/ 0 h 142"/>
                  <a:gd name="T2" fmla="*/ 1946 w 102"/>
                  <a:gd name="T3" fmla="*/ 32133 h 142"/>
                  <a:gd name="T4" fmla="*/ 22113 w 102"/>
                  <a:gd name="T5" fmla="*/ 38369 h 1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2" h="142">
                    <a:moveTo>
                      <a:pt x="17" y="0"/>
                    </a:moveTo>
                    <a:cubicBezTo>
                      <a:pt x="18" y="29"/>
                      <a:pt x="0" y="71"/>
                      <a:pt x="9" y="98"/>
                    </a:cubicBezTo>
                    <a:cubicBezTo>
                      <a:pt x="22" y="142"/>
                      <a:pt x="71" y="139"/>
                      <a:pt x="102" y="117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82" name="Freeform 38"/>
              <p:cNvSpPr>
                <a:spLocks/>
              </p:cNvSpPr>
              <p:nvPr/>
            </p:nvSpPr>
            <p:spPr bwMode="auto">
              <a:xfrm>
                <a:off x="3203" y="1393"/>
                <a:ext cx="118" cy="126"/>
              </a:xfrm>
              <a:custGeom>
                <a:avLst/>
                <a:gdLst>
                  <a:gd name="T0" fmla="*/ 0 w 48"/>
                  <a:gd name="T1" fmla="*/ 1378 h 48"/>
                  <a:gd name="T2" fmla="*/ 10593 w 48"/>
                  <a:gd name="T3" fmla="*/ 15719 h 4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8" h="48">
                    <a:moveTo>
                      <a:pt x="0" y="4"/>
                    </a:moveTo>
                    <a:cubicBezTo>
                      <a:pt x="28" y="0"/>
                      <a:pt x="23" y="44"/>
                      <a:pt x="48" y="48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83" name="Freeform 39"/>
              <p:cNvSpPr>
                <a:spLocks/>
              </p:cNvSpPr>
              <p:nvPr/>
            </p:nvSpPr>
            <p:spPr bwMode="auto">
              <a:xfrm>
                <a:off x="3284" y="1466"/>
                <a:ext cx="42" cy="27"/>
              </a:xfrm>
              <a:custGeom>
                <a:avLst/>
                <a:gdLst>
                  <a:gd name="T0" fmla="*/ 0 w 17"/>
                  <a:gd name="T1" fmla="*/ 3127 h 10"/>
                  <a:gd name="T2" fmla="*/ 3876 w 17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10">
                    <a:moveTo>
                      <a:pt x="0" y="8"/>
                    </a:moveTo>
                    <a:cubicBezTo>
                      <a:pt x="7" y="10"/>
                      <a:pt x="14" y="7"/>
                      <a:pt x="17" y="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84" name="Freeform 40"/>
              <p:cNvSpPr>
                <a:spLocks/>
              </p:cNvSpPr>
              <p:nvPr/>
            </p:nvSpPr>
            <p:spPr bwMode="auto">
              <a:xfrm>
                <a:off x="2918" y="1422"/>
                <a:ext cx="98" cy="236"/>
              </a:xfrm>
              <a:custGeom>
                <a:avLst/>
                <a:gdLst>
                  <a:gd name="T0" fmla="*/ 8649 w 40"/>
                  <a:gd name="T1" fmla="*/ 0 h 90"/>
                  <a:gd name="T2" fmla="*/ 4748 w 40"/>
                  <a:gd name="T3" fmla="*/ 14281 h 90"/>
                  <a:gd name="T4" fmla="*/ 174 w 40"/>
                  <a:gd name="T5" fmla="*/ 29264 h 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" h="90">
                    <a:moveTo>
                      <a:pt x="40" y="0"/>
                    </a:moveTo>
                    <a:cubicBezTo>
                      <a:pt x="37" y="16"/>
                      <a:pt x="31" y="31"/>
                      <a:pt x="22" y="44"/>
                    </a:cubicBezTo>
                    <a:cubicBezTo>
                      <a:pt x="11" y="58"/>
                      <a:pt x="0" y="70"/>
                      <a:pt x="1" y="90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85" name="Freeform 41"/>
              <p:cNvSpPr>
                <a:spLocks/>
              </p:cNvSpPr>
              <p:nvPr/>
            </p:nvSpPr>
            <p:spPr bwMode="auto">
              <a:xfrm>
                <a:off x="2910" y="1516"/>
                <a:ext cx="74" cy="42"/>
              </a:xfrm>
              <a:custGeom>
                <a:avLst/>
                <a:gdLst>
                  <a:gd name="T0" fmla="*/ 0 w 30"/>
                  <a:gd name="T1" fmla="*/ 3998 h 16"/>
                  <a:gd name="T2" fmla="*/ 6766 w 30"/>
                  <a:gd name="T3" fmla="*/ 0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" h="16">
                    <a:moveTo>
                      <a:pt x="0" y="12"/>
                    </a:moveTo>
                    <a:cubicBezTo>
                      <a:pt x="10" y="16"/>
                      <a:pt x="22" y="6"/>
                      <a:pt x="30" y="0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86" name="Freeform 42"/>
              <p:cNvSpPr>
                <a:spLocks/>
              </p:cNvSpPr>
              <p:nvPr/>
            </p:nvSpPr>
            <p:spPr bwMode="auto">
              <a:xfrm>
                <a:off x="2896" y="1569"/>
                <a:ext cx="98" cy="627"/>
              </a:xfrm>
              <a:custGeom>
                <a:avLst/>
                <a:gdLst>
                  <a:gd name="T0" fmla="*/ 8649 w 40"/>
                  <a:gd name="T1" fmla="*/ 0 h 239"/>
                  <a:gd name="T2" fmla="*/ 4748 w 40"/>
                  <a:gd name="T3" fmla="*/ 20888 h 239"/>
                  <a:gd name="T4" fmla="*/ 2190 w 40"/>
                  <a:gd name="T5" fmla="*/ 53193 h 239"/>
                  <a:gd name="T6" fmla="*/ 0 w 40"/>
                  <a:gd name="T7" fmla="*/ 77929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0" h="239">
                    <a:moveTo>
                      <a:pt x="40" y="0"/>
                    </a:moveTo>
                    <a:cubicBezTo>
                      <a:pt x="34" y="23"/>
                      <a:pt x="30" y="43"/>
                      <a:pt x="22" y="64"/>
                    </a:cubicBezTo>
                    <a:cubicBezTo>
                      <a:pt x="13" y="89"/>
                      <a:pt x="10" y="136"/>
                      <a:pt x="10" y="163"/>
                    </a:cubicBezTo>
                    <a:cubicBezTo>
                      <a:pt x="11" y="197"/>
                      <a:pt x="4" y="206"/>
                      <a:pt x="0" y="239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87" name="Freeform 43"/>
              <p:cNvSpPr>
                <a:spLocks/>
              </p:cNvSpPr>
              <p:nvPr/>
            </p:nvSpPr>
            <p:spPr bwMode="auto">
              <a:xfrm>
                <a:off x="2964" y="1737"/>
                <a:ext cx="45" cy="335"/>
              </a:xfrm>
              <a:custGeom>
                <a:avLst/>
                <a:gdLst>
                  <a:gd name="T0" fmla="*/ 520 w 18"/>
                  <a:gd name="T1" fmla="*/ 0 h 128"/>
                  <a:gd name="T2" fmla="*/ 988 w 18"/>
                  <a:gd name="T3" fmla="*/ 18069 h 128"/>
                  <a:gd name="T4" fmla="*/ 4220 w 18"/>
                  <a:gd name="T5" fmla="*/ 41140 h 1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128">
                    <a:moveTo>
                      <a:pt x="2" y="0"/>
                    </a:moveTo>
                    <a:cubicBezTo>
                      <a:pt x="2" y="19"/>
                      <a:pt x="0" y="38"/>
                      <a:pt x="4" y="56"/>
                    </a:cubicBezTo>
                    <a:cubicBezTo>
                      <a:pt x="9" y="80"/>
                      <a:pt x="18" y="104"/>
                      <a:pt x="17" y="128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88" name="Freeform 44"/>
              <p:cNvSpPr>
                <a:spLocks/>
              </p:cNvSpPr>
              <p:nvPr/>
            </p:nvSpPr>
            <p:spPr bwMode="auto">
              <a:xfrm>
                <a:off x="2994" y="1962"/>
                <a:ext cx="44" cy="53"/>
              </a:xfrm>
              <a:custGeom>
                <a:avLst/>
                <a:gdLst>
                  <a:gd name="T0" fmla="*/ 0 w 18"/>
                  <a:gd name="T1" fmla="*/ 0 h 20"/>
                  <a:gd name="T2" fmla="*/ 3855 w 18"/>
                  <a:gd name="T3" fmla="*/ 6903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20">
                    <a:moveTo>
                      <a:pt x="0" y="0"/>
                    </a:moveTo>
                    <a:cubicBezTo>
                      <a:pt x="6" y="6"/>
                      <a:pt x="14" y="12"/>
                      <a:pt x="18" y="20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89" name="Freeform 45"/>
              <p:cNvSpPr>
                <a:spLocks/>
              </p:cNvSpPr>
              <p:nvPr/>
            </p:nvSpPr>
            <p:spPr bwMode="auto">
              <a:xfrm>
                <a:off x="2994" y="1537"/>
                <a:ext cx="32" cy="262"/>
              </a:xfrm>
              <a:custGeom>
                <a:avLst/>
                <a:gdLst>
                  <a:gd name="T0" fmla="*/ 448 w 13"/>
                  <a:gd name="T1" fmla="*/ 0 h 100"/>
                  <a:gd name="T2" fmla="*/ 1103 w 13"/>
                  <a:gd name="T3" fmla="*/ 15178 h 100"/>
                  <a:gd name="T4" fmla="*/ 2897 w 13"/>
                  <a:gd name="T5" fmla="*/ 32318 h 1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00">
                    <a:moveTo>
                      <a:pt x="2" y="0"/>
                    </a:moveTo>
                    <a:cubicBezTo>
                      <a:pt x="3" y="17"/>
                      <a:pt x="0" y="31"/>
                      <a:pt x="5" y="47"/>
                    </a:cubicBezTo>
                    <a:cubicBezTo>
                      <a:pt x="11" y="66"/>
                      <a:pt x="13" y="80"/>
                      <a:pt x="13" y="100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90" name="Freeform 46"/>
              <p:cNvSpPr>
                <a:spLocks/>
              </p:cNvSpPr>
              <p:nvPr/>
            </p:nvSpPr>
            <p:spPr bwMode="auto">
              <a:xfrm>
                <a:off x="3014" y="1674"/>
                <a:ext cx="44" cy="49"/>
              </a:xfrm>
              <a:custGeom>
                <a:avLst/>
                <a:gdLst>
                  <a:gd name="T0" fmla="*/ 0 w 18"/>
                  <a:gd name="T1" fmla="*/ 0 h 19"/>
                  <a:gd name="T2" fmla="*/ 3855 w 18"/>
                  <a:gd name="T3" fmla="*/ 5573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19">
                    <a:moveTo>
                      <a:pt x="0" y="0"/>
                    </a:moveTo>
                    <a:cubicBezTo>
                      <a:pt x="5" y="9"/>
                      <a:pt x="16" y="9"/>
                      <a:pt x="18" y="19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91" name="Freeform 47"/>
              <p:cNvSpPr>
                <a:spLocks/>
              </p:cNvSpPr>
              <p:nvPr/>
            </p:nvSpPr>
            <p:spPr bwMode="auto">
              <a:xfrm>
                <a:off x="3095" y="2135"/>
                <a:ext cx="32" cy="13"/>
              </a:xfrm>
              <a:custGeom>
                <a:avLst/>
                <a:gdLst>
                  <a:gd name="T0" fmla="*/ 0 w 13"/>
                  <a:gd name="T1" fmla="*/ 967 h 5"/>
                  <a:gd name="T2" fmla="*/ 2897 w 13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5">
                    <a:moveTo>
                      <a:pt x="0" y="3"/>
                    </a:moveTo>
                    <a:cubicBezTo>
                      <a:pt x="5" y="5"/>
                      <a:pt x="10" y="4"/>
                      <a:pt x="13" y="0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92" name="Freeform 48"/>
              <p:cNvSpPr>
                <a:spLocks/>
              </p:cNvSpPr>
              <p:nvPr/>
            </p:nvSpPr>
            <p:spPr bwMode="auto">
              <a:xfrm>
                <a:off x="3132" y="2248"/>
                <a:ext cx="32" cy="31"/>
              </a:xfrm>
              <a:custGeom>
                <a:avLst/>
                <a:gdLst>
                  <a:gd name="T0" fmla="*/ 0 w 13"/>
                  <a:gd name="T1" fmla="*/ 0 h 12"/>
                  <a:gd name="T2" fmla="*/ 2897 w 13"/>
                  <a:gd name="T3" fmla="*/ 3570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12">
                    <a:moveTo>
                      <a:pt x="0" y="0"/>
                    </a:moveTo>
                    <a:cubicBezTo>
                      <a:pt x="2" y="6"/>
                      <a:pt x="7" y="10"/>
                      <a:pt x="13" y="12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93" name="Freeform 49"/>
              <p:cNvSpPr>
                <a:spLocks/>
              </p:cNvSpPr>
              <p:nvPr/>
            </p:nvSpPr>
            <p:spPr bwMode="auto">
              <a:xfrm>
                <a:off x="3112" y="2256"/>
                <a:ext cx="20" cy="55"/>
              </a:xfrm>
              <a:custGeom>
                <a:avLst/>
                <a:gdLst>
                  <a:gd name="T0" fmla="*/ 1958 w 8"/>
                  <a:gd name="T1" fmla="*/ 0 h 21"/>
                  <a:gd name="T2" fmla="*/ 0 w 8"/>
                  <a:gd name="T3" fmla="*/ 6770 h 2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21">
                    <a:moveTo>
                      <a:pt x="8" y="0"/>
                    </a:moveTo>
                    <a:cubicBezTo>
                      <a:pt x="6" y="7"/>
                      <a:pt x="7" y="17"/>
                      <a:pt x="0" y="21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94" name="Freeform 50"/>
              <p:cNvSpPr>
                <a:spLocks/>
              </p:cNvSpPr>
              <p:nvPr/>
            </p:nvSpPr>
            <p:spPr bwMode="auto">
              <a:xfrm>
                <a:off x="2987" y="2185"/>
                <a:ext cx="41" cy="29"/>
              </a:xfrm>
              <a:custGeom>
                <a:avLst/>
                <a:gdLst>
                  <a:gd name="T0" fmla="*/ 0 w 17"/>
                  <a:gd name="T1" fmla="*/ 3045 h 11"/>
                  <a:gd name="T2" fmla="*/ 3350 w 17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11">
                    <a:moveTo>
                      <a:pt x="0" y="9"/>
                    </a:moveTo>
                    <a:cubicBezTo>
                      <a:pt x="7" y="11"/>
                      <a:pt x="12" y="5"/>
                      <a:pt x="17" y="0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95" name="Freeform 51"/>
              <p:cNvSpPr>
                <a:spLocks/>
              </p:cNvSpPr>
              <p:nvPr/>
            </p:nvSpPr>
            <p:spPr bwMode="auto">
              <a:xfrm>
                <a:off x="3142" y="1847"/>
                <a:ext cx="22" cy="34"/>
              </a:xfrm>
              <a:custGeom>
                <a:avLst/>
                <a:gdLst>
                  <a:gd name="T0" fmla="*/ 1931 w 9"/>
                  <a:gd name="T1" fmla="*/ 0 h 13"/>
                  <a:gd name="T2" fmla="*/ 0 w 9"/>
                  <a:gd name="T3" fmla="*/ 4166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13">
                    <a:moveTo>
                      <a:pt x="9" y="0"/>
                    </a:moveTo>
                    <a:cubicBezTo>
                      <a:pt x="8" y="6"/>
                      <a:pt x="6" y="12"/>
                      <a:pt x="0" y="13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96" name="Freeform 52"/>
              <p:cNvSpPr>
                <a:spLocks/>
              </p:cNvSpPr>
              <p:nvPr/>
            </p:nvSpPr>
            <p:spPr bwMode="auto">
              <a:xfrm>
                <a:off x="3156" y="1983"/>
                <a:ext cx="40" cy="42"/>
              </a:xfrm>
              <a:custGeom>
                <a:avLst/>
                <a:gdLst>
                  <a:gd name="T0" fmla="*/ 0 w 16"/>
                  <a:gd name="T1" fmla="*/ 0 h 16"/>
                  <a:gd name="T2" fmla="*/ 3908 w 16"/>
                  <a:gd name="T3" fmla="*/ 5229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6">
                    <a:moveTo>
                      <a:pt x="0" y="0"/>
                    </a:moveTo>
                    <a:cubicBezTo>
                      <a:pt x="1" y="9"/>
                      <a:pt x="7" y="14"/>
                      <a:pt x="16" y="16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97" name="Freeform 53"/>
              <p:cNvSpPr>
                <a:spLocks/>
              </p:cNvSpPr>
              <p:nvPr/>
            </p:nvSpPr>
            <p:spPr bwMode="auto">
              <a:xfrm>
                <a:off x="3102" y="2508"/>
                <a:ext cx="79" cy="128"/>
              </a:xfrm>
              <a:custGeom>
                <a:avLst/>
                <a:gdLst>
                  <a:gd name="T0" fmla="*/ 0 w 32"/>
                  <a:gd name="T1" fmla="*/ 0 h 49"/>
                  <a:gd name="T2" fmla="*/ 2930 w 32"/>
                  <a:gd name="T3" fmla="*/ 7683 h 49"/>
                  <a:gd name="T4" fmla="*/ 7233 w 32"/>
                  <a:gd name="T5" fmla="*/ 15545 h 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" h="49">
                    <a:moveTo>
                      <a:pt x="0" y="0"/>
                    </a:moveTo>
                    <a:cubicBezTo>
                      <a:pt x="5" y="8"/>
                      <a:pt x="7" y="16"/>
                      <a:pt x="13" y="24"/>
                    </a:cubicBezTo>
                    <a:cubicBezTo>
                      <a:pt x="20" y="33"/>
                      <a:pt x="29" y="37"/>
                      <a:pt x="32" y="49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98" name="Freeform 54"/>
              <p:cNvSpPr>
                <a:spLocks/>
              </p:cNvSpPr>
              <p:nvPr/>
            </p:nvSpPr>
            <p:spPr bwMode="auto">
              <a:xfrm>
                <a:off x="2952" y="3011"/>
                <a:ext cx="35" cy="37"/>
              </a:xfrm>
              <a:custGeom>
                <a:avLst/>
                <a:gdLst>
                  <a:gd name="T0" fmla="*/ 0 w 14"/>
                  <a:gd name="T1" fmla="*/ 4784 h 14"/>
                  <a:gd name="T2" fmla="*/ 3438 w 14"/>
                  <a:gd name="T3" fmla="*/ 0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1"/>
                      <a:pt x="11" y="4"/>
                      <a:pt x="14" y="0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699" name="Freeform 55"/>
              <p:cNvSpPr>
                <a:spLocks/>
              </p:cNvSpPr>
              <p:nvPr/>
            </p:nvSpPr>
            <p:spPr bwMode="auto">
              <a:xfrm>
                <a:off x="3053" y="3132"/>
                <a:ext cx="32" cy="21"/>
              </a:xfrm>
              <a:custGeom>
                <a:avLst/>
                <a:gdLst>
                  <a:gd name="T0" fmla="*/ 0 w 13"/>
                  <a:gd name="T1" fmla="*/ 0 h 8"/>
                  <a:gd name="T2" fmla="*/ 2897 w 13"/>
                  <a:gd name="T3" fmla="*/ 2226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8">
                    <a:moveTo>
                      <a:pt x="0" y="0"/>
                    </a:moveTo>
                    <a:cubicBezTo>
                      <a:pt x="2" y="6"/>
                      <a:pt x="7" y="8"/>
                      <a:pt x="13" y="7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00" name="Freeform 56"/>
              <p:cNvSpPr>
                <a:spLocks/>
              </p:cNvSpPr>
              <p:nvPr/>
            </p:nvSpPr>
            <p:spPr bwMode="auto">
              <a:xfrm>
                <a:off x="2996" y="3355"/>
                <a:ext cx="40" cy="13"/>
              </a:xfrm>
              <a:custGeom>
                <a:avLst/>
                <a:gdLst>
                  <a:gd name="T0" fmla="*/ 0 w 16"/>
                  <a:gd name="T1" fmla="*/ 595 h 5"/>
                  <a:gd name="T2" fmla="*/ 3908 w 16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5">
                    <a:moveTo>
                      <a:pt x="0" y="2"/>
                    </a:moveTo>
                    <a:cubicBezTo>
                      <a:pt x="6" y="5"/>
                      <a:pt x="12" y="5"/>
                      <a:pt x="16" y="0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01" name="Freeform 57"/>
              <p:cNvSpPr>
                <a:spLocks/>
              </p:cNvSpPr>
              <p:nvPr/>
            </p:nvSpPr>
            <p:spPr bwMode="auto">
              <a:xfrm>
                <a:off x="2923" y="3630"/>
                <a:ext cx="184" cy="100"/>
              </a:xfrm>
              <a:custGeom>
                <a:avLst/>
                <a:gdLst>
                  <a:gd name="T0" fmla="*/ 0 w 75"/>
                  <a:gd name="T1" fmla="*/ 0 h 38"/>
                  <a:gd name="T2" fmla="*/ 5687 w 75"/>
                  <a:gd name="T3" fmla="*/ 12229 h 38"/>
                  <a:gd name="T4" fmla="*/ 10647 w 75"/>
                  <a:gd name="T5" fmla="*/ 10353 h 38"/>
                  <a:gd name="T6" fmla="*/ 16197 w 75"/>
                  <a:gd name="T7" fmla="*/ 9584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5" h="38">
                    <a:moveTo>
                      <a:pt x="0" y="0"/>
                    </a:moveTo>
                    <a:cubicBezTo>
                      <a:pt x="3" y="15"/>
                      <a:pt x="11" y="35"/>
                      <a:pt x="26" y="37"/>
                    </a:cubicBezTo>
                    <a:cubicBezTo>
                      <a:pt x="35" y="37"/>
                      <a:pt x="41" y="33"/>
                      <a:pt x="49" y="31"/>
                    </a:cubicBezTo>
                    <a:cubicBezTo>
                      <a:pt x="54" y="31"/>
                      <a:pt x="75" y="38"/>
                      <a:pt x="74" y="29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02" name="Freeform 58"/>
              <p:cNvSpPr>
                <a:spLocks/>
              </p:cNvSpPr>
              <p:nvPr/>
            </p:nvSpPr>
            <p:spPr bwMode="auto">
              <a:xfrm>
                <a:off x="2903" y="3628"/>
                <a:ext cx="20" cy="78"/>
              </a:xfrm>
              <a:custGeom>
                <a:avLst/>
                <a:gdLst>
                  <a:gd name="T0" fmla="*/ 1770 w 8"/>
                  <a:gd name="T1" fmla="*/ 0 h 30"/>
                  <a:gd name="T2" fmla="*/ 1770 w 8"/>
                  <a:gd name="T3" fmla="*/ 4623 h 30"/>
                  <a:gd name="T4" fmla="*/ 520 w 8"/>
                  <a:gd name="T5" fmla="*/ 9282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30">
                    <a:moveTo>
                      <a:pt x="7" y="0"/>
                    </a:moveTo>
                    <a:cubicBezTo>
                      <a:pt x="8" y="5"/>
                      <a:pt x="8" y="10"/>
                      <a:pt x="7" y="15"/>
                    </a:cubicBezTo>
                    <a:cubicBezTo>
                      <a:pt x="6" y="20"/>
                      <a:pt x="0" y="25"/>
                      <a:pt x="2" y="30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03" name="Freeform 59"/>
              <p:cNvSpPr>
                <a:spLocks/>
              </p:cNvSpPr>
              <p:nvPr/>
            </p:nvSpPr>
            <p:spPr bwMode="auto">
              <a:xfrm>
                <a:off x="2932" y="3709"/>
                <a:ext cx="25" cy="76"/>
              </a:xfrm>
              <a:custGeom>
                <a:avLst/>
                <a:gdLst>
                  <a:gd name="T0" fmla="*/ 2270 w 10"/>
                  <a:gd name="T1" fmla="*/ 0 h 29"/>
                  <a:gd name="T2" fmla="*/ 0 w 10"/>
                  <a:gd name="T3" fmla="*/ 9395 h 2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29">
                    <a:moveTo>
                      <a:pt x="9" y="0"/>
                    </a:moveTo>
                    <a:cubicBezTo>
                      <a:pt x="10" y="13"/>
                      <a:pt x="3" y="19"/>
                      <a:pt x="0" y="29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04" name="Freeform 60"/>
              <p:cNvSpPr>
                <a:spLocks/>
              </p:cNvSpPr>
              <p:nvPr/>
            </p:nvSpPr>
            <p:spPr bwMode="auto">
              <a:xfrm>
                <a:off x="3004" y="3725"/>
                <a:ext cx="27" cy="68"/>
              </a:xfrm>
              <a:custGeom>
                <a:avLst/>
                <a:gdLst>
                  <a:gd name="T0" fmla="*/ 0 w 11"/>
                  <a:gd name="T1" fmla="*/ 0 h 26"/>
                  <a:gd name="T2" fmla="*/ 2398 w 11"/>
                  <a:gd name="T3" fmla="*/ 8338 h 2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26">
                    <a:moveTo>
                      <a:pt x="0" y="0"/>
                    </a:moveTo>
                    <a:cubicBezTo>
                      <a:pt x="4" y="10"/>
                      <a:pt x="5" y="18"/>
                      <a:pt x="11" y="26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05" name="Freeform 61"/>
              <p:cNvSpPr>
                <a:spLocks/>
              </p:cNvSpPr>
              <p:nvPr/>
            </p:nvSpPr>
            <p:spPr bwMode="auto">
              <a:xfrm>
                <a:off x="3051" y="3714"/>
                <a:ext cx="34" cy="68"/>
              </a:xfrm>
              <a:custGeom>
                <a:avLst/>
                <a:gdLst>
                  <a:gd name="T0" fmla="*/ 0 w 14"/>
                  <a:gd name="T1" fmla="*/ 0 h 26"/>
                  <a:gd name="T2" fmla="*/ 2895 w 14"/>
                  <a:gd name="T3" fmla="*/ 8338 h 2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26">
                    <a:moveTo>
                      <a:pt x="0" y="0"/>
                    </a:moveTo>
                    <a:cubicBezTo>
                      <a:pt x="1" y="9"/>
                      <a:pt x="8" y="20"/>
                      <a:pt x="14" y="26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06" name="Freeform 62"/>
              <p:cNvSpPr>
                <a:spLocks/>
              </p:cNvSpPr>
              <p:nvPr/>
            </p:nvSpPr>
            <p:spPr bwMode="auto">
              <a:xfrm>
                <a:off x="3097" y="3714"/>
                <a:ext cx="40" cy="47"/>
              </a:xfrm>
              <a:custGeom>
                <a:avLst/>
                <a:gdLst>
                  <a:gd name="T0" fmla="*/ 0 w 16"/>
                  <a:gd name="T1" fmla="*/ 0 h 18"/>
                  <a:gd name="T2" fmla="*/ 3908 w 16"/>
                  <a:gd name="T3" fmla="*/ 5713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8">
                    <a:moveTo>
                      <a:pt x="0" y="0"/>
                    </a:moveTo>
                    <a:cubicBezTo>
                      <a:pt x="8" y="2"/>
                      <a:pt x="12" y="12"/>
                      <a:pt x="16" y="18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07" name="Freeform 63"/>
              <p:cNvSpPr>
                <a:spLocks/>
              </p:cNvSpPr>
              <p:nvPr/>
            </p:nvSpPr>
            <p:spPr bwMode="auto">
              <a:xfrm>
                <a:off x="2925" y="3481"/>
                <a:ext cx="121" cy="157"/>
              </a:xfrm>
              <a:custGeom>
                <a:avLst/>
                <a:gdLst>
                  <a:gd name="T0" fmla="*/ 452 w 49"/>
                  <a:gd name="T1" fmla="*/ 0 h 60"/>
                  <a:gd name="T2" fmla="*/ 3390 w 49"/>
                  <a:gd name="T3" fmla="*/ 17309 h 60"/>
                  <a:gd name="T4" fmla="*/ 8628 w 49"/>
                  <a:gd name="T5" fmla="*/ 18296 h 60"/>
                  <a:gd name="T6" fmla="*/ 11110 w 49"/>
                  <a:gd name="T7" fmla="*/ 10927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" h="60">
                    <a:moveTo>
                      <a:pt x="2" y="0"/>
                    </a:moveTo>
                    <a:cubicBezTo>
                      <a:pt x="2" y="18"/>
                      <a:pt x="0" y="41"/>
                      <a:pt x="15" y="54"/>
                    </a:cubicBezTo>
                    <a:cubicBezTo>
                      <a:pt x="21" y="59"/>
                      <a:pt x="32" y="60"/>
                      <a:pt x="38" y="57"/>
                    </a:cubicBezTo>
                    <a:cubicBezTo>
                      <a:pt x="48" y="50"/>
                      <a:pt x="44" y="42"/>
                      <a:pt x="49" y="34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08" name="Freeform 64"/>
              <p:cNvSpPr>
                <a:spLocks/>
              </p:cNvSpPr>
              <p:nvPr/>
            </p:nvSpPr>
            <p:spPr bwMode="auto">
              <a:xfrm>
                <a:off x="2947" y="3483"/>
                <a:ext cx="42" cy="116"/>
              </a:xfrm>
              <a:custGeom>
                <a:avLst/>
                <a:gdLst>
                  <a:gd name="T0" fmla="*/ 0 w 17"/>
                  <a:gd name="T1" fmla="*/ 14790 h 44"/>
                  <a:gd name="T2" fmla="*/ 2009 w 17"/>
                  <a:gd name="T3" fmla="*/ 8792 h 44"/>
                  <a:gd name="T4" fmla="*/ 3876 w 17"/>
                  <a:gd name="T5" fmla="*/ 0 h 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44">
                    <a:moveTo>
                      <a:pt x="0" y="44"/>
                    </a:moveTo>
                    <a:cubicBezTo>
                      <a:pt x="0" y="36"/>
                      <a:pt x="6" y="33"/>
                      <a:pt x="9" y="26"/>
                    </a:cubicBezTo>
                    <a:cubicBezTo>
                      <a:pt x="13" y="18"/>
                      <a:pt x="9" y="6"/>
                      <a:pt x="17" y="0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09" name="Freeform 65"/>
              <p:cNvSpPr>
                <a:spLocks/>
              </p:cNvSpPr>
              <p:nvPr/>
            </p:nvSpPr>
            <p:spPr bwMode="auto">
              <a:xfrm>
                <a:off x="2967" y="3562"/>
                <a:ext cx="22" cy="39"/>
              </a:xfrm>
              <a:custGeom>
                <a:avLst/>
                <a:gdLst>
                  <a:gd name="T0" fmla="*/ 0 w 9"/>
                  <a:gd name="T1" fmla="*/ 0 h 15"/>
                  <a:gd name="T2" fmla="*/ 1931 w 9"/>
                  <a:gd name="T3" fmla="*/ 4623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0" y="7"/>
                      <a:pt x="4" y="13"/>
                      <a:pt x="9" y="15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10" name="Freeform 66"/>
              <p:cNvSpPr>
                <a:spLocks/>
              </p:cNvSpPr>
              <p:nvPr/>
            </p:nvSpPr>
            <p:spPr bwMode="auto">
              <a:xfrm>
                <a:off x="3024" y="3628"/>
                <a:ext cx="22" cy="89"/>
              </a:xfrm>
              <a:custGeom>
                <a:avLst/>
                <a:gdLst>
                  <a:gd name="T0" fmla="*/ 174 w 9"/>
                  <a:gd name="T1" fmla="*/ 0 h 34"/>
                  <a:gd name="T2" fmla="*/ 1315 w 9"/>
                  <a:gd name="T3" fmla="*/ 5544 h 34"/>
                  <a:gd name="T4" fmla="*/ 1506 w 9"/>
                  <a:gd name="T5" fmla="*/ 10942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34">
                    <a:moveTo>
                      <a:pt x="1" y="0"/>
                    </a:moveTo>
                    <a:cubicBezTo>
                      <a:pt x="0" y="8"/>
                      <a:pt x="4" y="11"/>
                      <a:pt x="6" y="17"/>
                    </a:cubicBezTo>
                    <a:cubicBezTo>
                      <a:pt x="9" y="24"/>
                      <a:pt x="9" y="27"/>
                      <a:pt x="7" y="34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11" name="Freeform 67"/>
              <p:cNvSpPr>
                <a:spLocks/>
              </p:cNvSpPr>
              <p:nvPr/>
            </p:nvSpPr>
            <p:spPr bwMode="auto">
              <a:xfrm>
                <a:off x="3033" y="3651"/>
                <a:ext cx="50" cy="26"/>
              </a:xfrm>
              <a:custGeom>
                <a:avLst/>
                <a:gdLst>
                  <a:gd name="T0" fmla="*/ 0 w 20"/>
                  <a:gd name="T1" fmla="*/ 0 h 10"/>
                  <a:gd name="T2" fmla="*/ 4895 w 20"/>
                  <a:gd name="T3" fmla="*/ 2746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10">
                    <a:moveTo>
                      <a:pt x="0" y="0"/>
                    </a:moveTo>
                    <a:cubicBezTo>
                      <a:pt x="3" y="10"/>
                      <a:pt x="13" y="6"/>
                      <a:pt x="20" y="9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12" name="Freeform 68"/>
              <p:cNvSpPr>
                <a:spLocks/>
              </p:cNvSpPr>
              <p:nvPr/>
            </p:nvSpPr>
            <p:spPr bwMode="auto">
              <a:xfrm>
                <a:off x="3043" y="2710"/>
                <a:ext cx="64" cy="63"/>
              </a:xfrm>
              <a:custGeom>
                <a:avLst/>
                <a:gdLst>
                  <a:gd name="T0" fmla="*/ 0 w 26"/>
                  <a:gd name="T1" fmla="*/ 0 h 24"/>
                  <a:gd name="T2" fmla="*/ 5804 w 26"/>
                  <a:gd name="T3" fmla="*/ 7505 h 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" h="24">
                    <a:moveTo>
                      <a:pt x="0" y="0"/>
                    </a:moveTo>
                    <a:cubicBezTo>
                      <a:pt x="6" y="10"/>
                      <a:pt x="12" y="24"/>
                      <a:pt x="26" y="23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13" name="Freeform 69"/>
              <p:cNvSpPr>
                <a:spLocks/>
              </p:cNvSpPr>
              <p:nvPr/>
            </p:nvSpPr>
            <p:spPr bwMode="auto">
              <a:xfrm>
                <a:off x="3139" y="2765"/>
                <a:ext cx="37" cy="105"/>
              </a:xfrm>
              <a:custGeom>
                <a:avLst/>
                <a:gdLst>
                  <a:gd name="T0" fmla="*/ 0 w 15"/>
                  <a:gd name="T1" fmla="*/ 0 h 40"/>
                  <a:gd name="T2" fmla="*/ 2743 w 15"/>
                  <a:gd name="T3" fmla="*/ 6602 h 40"/>
                  <a:gd name="T4" fmla="*/ 3182 w 15"/>
                  <a:gd name="T5" fmla="*/ 13112 h 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40">
                    <a:moveTo>
                      <a:pt x="0" y="0"/>
                    </a:moveTo>
                    <a:cubicBezTo>
                      <a:pt x="1" y="9"/>
                      <a:pt x="9" y="12"/>
                      <a:pt x="12" y="20"/>
                    </a:cubicBezTo>
                    <a:cubicBezTo>
                      <a:pt x="15" y="26"/>
                      <a:pt x="15" y="34"/>
                      <a:pt x="14" y="40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14" name="Freeform 70"/>
              <p:cNvSpPr>
                <a:spLocks/>
              </p:cNvSpPr>
              <p:nvPr/>
            </p:nvSpPr>
            <p:spPr bwMode="auto">
              <a:xfrm>
                <a:off x="3287" y="1506"/>
                <a:ext cx="17" cy="76"/>
              </a:xfrm>
              <a:custGeom>
                <a:avLst/>
                <a:gdLst>
                  <a:gd name="T0" fmla="*/ 590 w 7"/>
                  <a:gd name="T1" fmla="*/ 0 h 29"/>
                  <a:gd name="T2" fmla="*/ 170 w 7"/>
                  <a:gd name="T3" fmla="*/ 9395 h 2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29">
                    <a:moveTo>
                      <a:pt x="3" y="0"/>
                    </a:moveTo>
                    <a:cubicBezTo>
                      <a:pt x="7" y="10"/>
                      <a:pt x="0" y="19"/>
                      <a:pt x="1" y="29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15" name="Freeform 71"/>
              <p:cNvSpPr>
                <a:spLocks/>
              </p:cNvSpPr>
              <p:nvPr/>
            </p:nvSpPr>
            <p:spPr bwMode="auto">
              <a:xfrm>
                <a:off x="3294" y="1548"/>
                <a:ext cx="37" cy="55"/>
              </a:xfrm>
              <a:custGeom>
                <a:avLst/>
                <a:gdLst>
                  <a:gd name="T0" fmla="*/ 0 w 15"/>
                  <a:gd name="T1" fmla="*/ 0 h 21"/>
                  <a:gd name="T2" fmla="*/ 2743 w 15"/>
                  <a:gd name="T3" fmla="*/ 3195 h 21"/>
                  <a:gd name="T4" fmla="*/ 3365 w 15"/>
                  <a:gd name="T5" fmla="*/ 6770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21">
                    <a:moveTo>
                      <a:pt x="0" y="0"/>
                    </a:moveTo>
                    <a:cubicBezTo>
                      <a:pt x="3" y="5"/>
                      <a:pt x="9" y="6"/>
                      <a:pt x="12" y="10"/>
                    </a:cubicBezTo>
                    <a:cubicBezTo>
                      <a:pt x="14" y="13"/>
                      <a:pt x="14" y="17"/>
                      <a:pt x="15" y="21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16" name="Freeform 72"/>
              <p:cNvSpPr>
                <a:spLocks/>
              </p:cNvSpPr>
              <p:nvPr/>
            </p:nvSpPr>
            <p:spPr bwMode="auto">
              <a:xfrm>
                <a:off x="3260" y="1676"/>
                <a:ext cx="51" cy="37"/>
              </a:xfrm>
              <a:custGeom>
                <a:avLst/>
                <a:gdLst>
                  <a:gd name="T0" fmla="*/ 0 w 21"/>
                  <a:gd name="T1" fmla="*/ 0 h 14"/>
                  <a:gd name="T2" fmla="*/ 3019 w 21"/>
                  <a:gd name="T3" fmla="*/ 3082 h 14"/>
                  <a:gd name="T4" fmla="*/ 4311 w 21"/>
                  <a:gd name="T5" fmla="*/ 4784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cubicBezTo>
                      <a:pt x="5" y="6"/>
                      <a:pt x="9" y="7"/>
                      <a:pt x="15" y="9"/>
                    </a:cubicBezTo>
                    <a:cubicBezTo>
                      <a:pt x="19" y="10"/>
                      <a:pt x="18" y="12"/>
                      <a:pt x="21" y="14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17" name="Freeform 73"/>
              <p:cNvSpPr>
                <a:spLocks/>
              </p:cNvSpPr>
              <p:nvPr/>
            </p:nvSpPr>
            <p:spPr bwMode="auto">
              <a:xfrm>
                <a:off x="3282" y="1658"/>
                <a:ext cx="37" cy="37"/>
              </a:xfrm>
              <a:custGeom>
                <a:avLst/>
                <a:gdLst>
                  <a:gd name="T0" fmla="*/ 0 w 15"/>
                  <a:gd name="T1" fmla="*/ 4784 h 14"/>
                  <a:gd name="T2" fmla="*/ 3365 w 15"/>
                  <a:gd name="T3" fmla="*/ 0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4">
                    <a:moveTo>
                      <a:pt x="0" y="14"/>
                    </a:moveTo>
                    <a:cubicBezTo>
                      <a:pt x="9" y="13"/>
                      <a:pt x="7" y="3"/>
                      <a:pt x="15" y="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18" name="Freeform 74"/>
              <p:cNvSpPr>
                <a:spLocks/>
              </p:cNvSpPr>
              <p:nvPr/>
            </p:nvSpPr>
            <p:spPr bwMode="auto">
              <a:xfrm>
                <a:off x="3297" y="1367"/>
                <a:ext cx="46" cy="34"/>
              </a:xfrm>
              <a:custGeom>
                <a:avLst/>
                <a:gdLst>
                  <a:gd name="T0" fmla="*/ 0 w 19"/>
                  <a:gd name="T1" fmla="*/ 0 h 13"/>
                  <a:gd name="T2" fmla="*/ 1988 w 19"/>
                  <a:gd name="T3" fmla="*/ 3188 h 13"/>
                  <a:gd name="T4" fmla="*/ 3816 w 19"/>
                  <a:gd name="T5" fmla="*/ 4166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3">
                    <a:moveTo>
                      <a:pt x="0" y="0"/>
                    </a:moveTo>
                    <a:cubicBezTo>
                      <a:pt x="0" y="5"/>
                      <a:pt x="6" y="9"/>
                      <a:pt x="10" y="10"/>
                    </a:cubicBezTo>
                    <a:cubicBezTo>
                      <a:pt x="14" y="11"/>
                      <a:pt x="17" y="10"/>
                      <a:pt x="19" y="13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19" name="Freeform 75"/>
              <p:cNvSpPr>
                <a:spLocks/>
              </p:cNvSpPr>
              <p:nvPr/>
            </p:nvSpPr>
            <p:spPr bwMode="auto">
              <a:xfrm>
                <a:off x="3329" y="1351"/>
                <a:ext cx="19" cy="39"/>
              </a:xfrm>
              <a:custGeom>
                <a:avLst/>
                <a:gdLst>
                  <a:gd name="T0" fmla="*/ 0 w 8"/>
                  <a:gd name="T1" fmla="*/ 4623 h 15"/>
                  <a:gd name="T2" fmla="*/ 1432 w 8"/>
                  <a:gd name="T3" fmla="*/ 0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15">
                    <a:moveTo>
                      <a:pt x="0" y="15"/>
                    </a:moveTo>
                    <a:cubicBezTo>
                      <a:pt x="1" y="9"/>
                      <a:pt x="5" y="4"/>
                      <a:pt x="8" y="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20" name="Freeform 76"/>
              <p:cNvSpPr>
                <a:spLocks/>
              </p:cNvSpPr>
              <p:nvPr/>
            </p:nvSpPr>
            <p:spPr bwMode="auto">
              <a:xfrm>
                <a:off x="3319" y="1180"/>
                <a:ext cx="39" cy="61"/>
              </a:xfrm>
              <a:custGeom>
                <a:avLst/>
                <a:gdLst>
                  <a:gd name="T0" fmla="*/ 0 w 16"/>
                  <a:gd name="T1" fmla="*/ 5896 h 23"/>
                  <a:gd name="T2" fmla="*/ 3364 w 16"/>
                  <a:gd name="T3" fmla="*/ 0 h 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23">
                    <a:moveTo>
                      <a:pt x="0" y="17"/>
                    </a:moveTo>
                    <a:cubicBezTo>
                      <a:pt x="8" y="23"/>
                      <a:pt x="15" y="5"/>
                      <a:pt x="16" y="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21" name="Freeform 77"/>
              <p:cNvSpPr>
                <a:spLocks/>
              </p:cNvSpPr>
              <p:nvPr/>
            </p:nvSpPr>
            <p:spPr bwMode="auto">
              <a:xfrm>
                <a:off x="3348" y="1215"/>
                <a:ext cx="15" cy="28"/>
              </a:xfrm>
              <a:custGeom>
                <a:avLst/>
                <a:gdLst>
                  <a:gd name="T0" fmla="*/ 0 w 6"/>
                  <a:gd name="T1" fmla="*/ 0 h 11"/>
                  <a:gd name="T2" fmla="*/ 1300 w 6"/>
                  <a:gd name="T3" fmla="*/ 2986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cubicBezTo>
                      <a:pt x="3" y="3"/>
                      <a:pt x="6" y="6"/>
                      <a:pt x="5" y="11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22" name="Freeform 78"/>
              <p:cNvSpPr>
                <a:spLocks/>
              </p:cNvSpPr>
              <p:nvPr/>
            </p:nvSpPr>
            <p:spPr bwMode="auto">
              <a:xfrm>
                <a:off x="2886" y="1466"/>
                <a:ext cx="110" cy="53"/>
              </a:xfrm>
              <a:custGeom>
                <a:avLst/>
                <a:gdLst>
                  <a:gd name="T0" fmla="*/ 0 w 45"/>
                  <a:gd name="T1" fmla="*/ 0 h 20"/>
                  <a:gd name="T2" fmla="*/ 1931 w 45"/>
                  <a:gd name="T3" fmla="*/ 3800 h 20"/>
                  <a:gd name="T4" fmla="*/ 5928 w 45"/>
                  <a:gd name="T5" fmla="*/ 6551 h 20"/>
                  <a:gd name="T6" fmla="*/ 8108 w 45"/>
                  <a:gd name="T7" fmla="*/ 5470 h 20"/>
                  <a:gd name="T8" fmla="*/ 9609 w 45"/>
                  <a:gd name="T9" fmla="*/ 275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20">
                    <a:moveTo>
                      <a:pt x="0" y="0"/>
                    </a:moveTo>
                    <a:cubicBezTo>
                      <a:pt x="4" y="3"/>
                      <a:pt x="6" y="7"/>
                      <a:pt x="9" y="11"/>
                    </a:cubicBezTo>
                    <a:cubicBezTo>
                      <a:pt x="14" y="19"/>
                      <a:pt x="19" y="20"/>
                      <a:pt x="28" y="19"/>
                    </a:cubicBezTo>
                    <a:cubicBezTo>
                      <a:pt x="32" y="18"/>
                      <a:pt x="35" y="18"/>
                      <a:pt x="38" y="16"/>
                    </a:cubicBezTo>
                    <a:cubicBezTo>
                      <a:pt x="41" y="14"/>
                      <a:pt x="42" y="11"/>
                      <a:pt x="45" y="8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23" name="Freeform 79"/>
              <p:cNvSpPr>
                <a:spLocks/>
              </p:cNvSpPr>
              <p:nvPr/>
            </p:nvSpPr>
            <p:spPr bwMode="auto">
              <a:xfrm>
                <a:off x="2891" y="1511"/>
                <a:ext cx="32" cy="31"/>
              </a:xfrm>
              <a:custGeom>
                <a:avLst/>
                <a:gdLst>
                  <a:gd name="T0" fmla="*/ 2897 w 13"/>
                  <a:gd name="T1" fmla="*/ 0 h 12"/>
                  <a:gd name="T2" fmla="*/ 0 w 13"/>
                  <a:gd name="T3" fmla="*/ 3570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12">
                    <a:moveTo>
                      <a:pt x="13" y="0"/>
                    </a:moveTo>
                    <a:cubicBezTo>
                      <a:pt x="5" y="2"/>
                      <a:pt x="5" y="7"/>
                      <a:pt x="0" y="12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24" name="Freeform 80"/>
              <p:cNvSpPr>
                <a:spLocks/>
              </p:cNvSpPr>
              <p:nvPr/>
            </p:nvSpPr>
            <p:spPr bwMode="auto">
              <a:xfrm>
                <a:off x="2901" y="1616"/>
                <a:ext cx="19" cy="16"/>
              </a:xfrm>
              <a:custGeom>
                <a:avLst/>
                <a:gdLst>
                  <a:gd name="T0" fmla="*/ 1432 w 8"/>
                  <a:gd name="T1" fmla="*/ 0 h 6"/>
                  <a:gd name="T2" fmla="*/ 0 w 8"/>
                  <a:gd name="T3" fmla="*/ 1763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cubicBezTo>
                      <a:pt x="8" y="4"/>
                      <a:pt x="3" y="6"/>
                      <a:pt x="0" y="5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25" name="Freeform 81"/>
              <p:cNvSpPr>
                <a:spLocks/>
              </p:cNvSpPr>
              <p:nvPr/>
            </p:nvSpPr>
            <p:spPr bwMode="auto">
              <a:xfrm>
                <a:off x="2898" y="1613"/>
                <a:ext cx="86" cy="150"/>
              </a:xfrm>
              <a:custGeom>
                <a:avLst/>
                <a:gdLst>
                  <a:gd name="T0" fmla="*/ 7686 w 35"/>
                  <a:gd name="T1" fmla="*/ 0 h 57"/>
                  <a:gd name="T2" fmla="*/ 2880 w 35"/>
                  <a:gd name="T3" fmla="*/ 11608 h 57"/>
                  <a:gd name="T4" fmla="*/ 0 w 35"/>
                  <a:gd name="T5" fmla="*/ 18934 h 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" h="57">
                    <a:moveTo>
                      <a:pt x="35" y="0"/>
                    </a:moveTo>
                    <a:cubicBezTo>
                      <a:pt x="32" y="14"/>
                      <a:pt x="25" y="28"/>
                      <a:pt x="13" y="35"/>
                    </a:cubicBezTo>
                    <a:cubicBezTo>
                      <a:pt x="4" y="41"/>
                      <a:pt x="6" y="49"/>
                      <a:pt x="0" y="57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26" name="Freeform 82"/>
              <p:cNvSpPr>
                <a:spLocks/>
              </p:cNvSpPr>
              <p:nvPr/>
            </p:nvSpPr>
            <p:spPr bwMode="auto">
              <a:xfrm>
                <a:off x="2898" y="1689"/>
                <a:ext cx="25" cy="21"/>
              </a:xfrm>
              <a:custGeom>
                <a:avLst/>
                <a:gdLst>
                  <a:gd name="T0" fmla="*/ 0 w 10"/>
                  <a:gd name="T1" fmla="*/ 0 h 8"/>
                  <a:gd name="T2" fmla="*/ 2470 w 10"/>
                  <a:gd name="T3" fmla="*/ 2604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3" y="4"/>
                      <a:pt x="5" y="8"/>
                      <a:pt x="10" y="8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27" name="Freeform 83"/>
              <p:cNvSpPr>
                <a:spLocks/>
              </p:cNvSpPr>
              <p:nvPr/>
            </p:nvSpPr>
            <p:spPr bwMode="auto">
              <a:xfrm>
                <a:off x="2979" y="1786"/>
                <a:ext cx="45" cy="113"/>
              </a:xfrm>
              <a:custGeom>
                <a:avLst/>
                <a:gdLst>
                  <a:gd name="T0" fmla="*/ 4425 w 18"/>
                  <a:gd name="T1" fmla="*/ 0 h 43"/>
                  <a:gd name="T2" fmla="*/ 3250 w 18"/>
                  <a:gd name="T3" fmla="*/ 8528 h 43"/>
                  <a:gd name="T4" fmla="*/ 0 w 18"/>
                  <a:gd name="T5" fmla="*/ 14157 h 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43">
                    <a:moveTo>
                      <a:pt x="18" y="0"/>
                    </a:moveTo>
                    <a:cubicBezTo>
                      <a:pt x="18" y="9"/>
                      <a:pt x="18" y="17"/>
                      <a:pt x="13" y="26"/>
                    </a:cubicBezTo>
                    <a:cubicBezTo>
                      <a:pt x="10" y="31"/>
                      <a:pt x="1" y="35"/>
                      <a:pt x="0" y="43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28" name="Freeform 84"/>
              <p:cNvSpPr>
                <a:spLocks/>
              </p:cNvSpPr>
              <p:nvPr/>
            </p:nvSpPr>
            <p:spPr bwMode="auto">
              <a:xfrm>
                <a:off x="3026" y="1799"/>
                <a:ext cx="39" cy="98"/>
              </a:xfrm>
              <a:custGeom>
                <a:avLst/>
                <a:gdLst>
                  <a:gd name="T0" fmla="*/ 0 w 16"/>
                  <a:gd name="T1" fmla="*/ 0 h 37"/>
                  <a:gd name="T2" fmla="*/ 1723 w 16"/>
                  <a:gd name="T3" fmla="*/ 6897 h 37"/>
                  <a:gd name="T4" fmla="*/ 2923 w 16"/>
                  <a:gd name="T5" fmla="*/ 9400 h 37"/>
                  <a:gd name="T6" fmla="*/ 3364 w 16"/>
                  <a:gd name="T7" fmla="*/ 12804 h 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7">
                    <a:moveTo>
                      <a:pt x="0" y="0"/>
                    </a:moveTo>
                    <a:cubicBezTo>
                      <a:pt x="3" y="6"/>
                      <a:pt x="3" y="13"/>
                      <a:pt x="8" y="20"/>
                    </a:cubicBezTo>
                    <a:cubicBezTo>
                      <a:pt x="10" y="22"/>
                      <a:pt x="13" y="24"/>
                      <a:pt x="14" y="27"/>
                    </a:cubicBezTo>
                    <a:cubicBezTo>
                      <a:pt x="16" y="30"/>
                      <a:pt x="15" y="34"/>
                      <a:pt x="16" y="37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29" name="Freeform 85"/>
              <p:cNvSpPr>
                <a:spLocks/>
              </p:cNvSpPr>
              <p:nvPr/>
            </p:nvSpPr>
            <p:spPr bwMode="auto">
              <a:xfrm>
                <a:off x="3026" y="1849"/>
                <a:ext cx="17" cy="48"/>
              </a:xfrm>
              <a:custGeom>
                <a:avLst/>
                <a:gdLst>
                  <a:gd name="T0" fmla="*/ 1433 w 7"/>
                  <a:gd name="T1" fmla="*/ 0 h 18"/>
                  <a:gd name="T2" fmla="*/ 0 w 7"/>
                  <a:gd name="T3" fmla="*/ 6464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8">
                    <a:moveTo>
                      <a:pt x="7" y="0"/>
                    </a:moveTo>
                    <a:cubicBezTo>
                      <a:pt x="7" y="8"/>
                      <a:pt x="5" y="12"/>
                      <a:pt x="0" y="18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30" name="Freeform 86"/>
              <p:cNvSpPr>
                <a:spLocks/>
              </p:cNvSpPr>
              <p:nvPr/>
            </p:nvSpPr>
            <p:spPr bwMode="auto">
              <a:xfrm>
                <a:off x="3105" y="1873"/>
                <a:ext cx="37" cy="81"/>
              </a:xfrm>
              <a:custGeom>
                <a:avLst/>
                <a:gdLst>
                  <a:gd name="T0" fmla="*/ 930 w 15"/>
                  <a:gd name="T1" fmla="*/ 0 h 31"/>
                  <a:gd name="T2" fmla="*/ 3365 w 15"/>
                  <a:gd name="T3" fmla="*/ 982 h 31"/>
                  <a:gd name="T4" fmla="*/ 451 w 15"/>
                  <a:gd name="T5" fmla="*/ 9885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31">
                    <a:moveTo>
                      <a:pt x="4" y="0"/>
                    </a:moveTo>
                    <a:cubicBezTo>
                      <a:pt x="9" y="4"/>
                      <a:pt x="10" y="2"/>
                      <a:pt x="15" y="3"/>
                    </a:cubicBezTo>
                    <a:cubicBezTo>
                      <a:pt x="10" y="13"/>
                      <a:pt x="0" y="18"/>
                      <a:pt x="2" y="31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31" name="Freeform 87"/>
              <p:cNvSpPr>
                <a:spLocks/>
              </p:cNvSpPr>
              <p:nvPr/>
            </p:nvSpPr>
            <p:spPr bwMode="auto">
              <a:xfrm>
                <a:off x="3193" y="1917"/>
                <a:ext cx="64" cy="61"/>
              </a:xfrm>
              <a:custGeom>
                <a:avLst/>
                <a:gdLst>
                  <a:gd name="T0" fmla="*/ 5804 w 26"/>
                  <a:gd name="T1" fmla="*/ 0 h 23"/>
                  <a:gd name="T2" fmla="*/ 0 w 26"/>
                  <a:gd name="T3" fmla="*/ 395 h 23"/>
                  <a:gd name="T4" fmla="*/ 1103 w 26"/>
                  <a:gd name="T5" fmla="*/ 1435 h 23"/>
                  <a:gd name="T6" fmla="*/ 2417 w 26"/>
                  <a:gd name="T7" fmla="*/ 3172 h 23"/>
                  <a:gd name="T8" fmla="*/ 3968 w 26"/>
                  <a:gd name="T9" fmla="*/ 801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3">
                    <a:moveTo>
                      <a:pt x="26" y="0"/>
                    </a:moveTo>
                    <a:cubicBezTo>
                      <a:pt x="20" y="10"/>
                      <a:pt x="9" y="5"/>
                      <a:pt x="0" y="1"/>
                    </a:cubicBezTo>
                    <a:cubicBezTo>
                      <a:pt x="1" y="3"/>
                      <a:pt x="4" y="3"/>
                      <a:pt x="5" y="4"/>
                    </a:cubicBezTo>
                    <a:cubicBezTo>
                      <a:pt x="7" y="6"/>
                      <a:pt x="9" y="8"/>
                      <a:pt x="11" y="9"/>
                    </a:cubicBezTo>
                    <a:cubicBezTo>
                      <a:pt x="15" y="13"/>
                      <a:pt x="17" y="18"/>
                      <a:pt x="18" y="23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32" name="Freeform 88"/>
              <p:cNvSpPr>
                <a:spLocks/>
              </p:cNvSpPr>
              <p:nvPr/>
            </p:nvSpPr>
            <p:spPr bwMode="auto">
              <a:xfrm>
                <a:off x="3193" y="2012"/>
                <a:ext cx="30" cy="10"/>
              </a:xfrm>
              <a:custGeom>
                <a:avLst/>
                <a:gdLst>
                  <a:gd name="T0" fmla="*/ 0 w 12"/>
                  <a:gd name="T1" fmla="*/ 988 h 4"/>
                  <a:gd name="T2" fmla="*/ 2938 w 12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4">
                    <a:moveTo>
                      <a:pt x="0" y="4"/>
                    </a:moveTo>
                    <a:cubicBezTo>
                      <a:pt x="5" y="4"/>
                      <a:pt x="9" y="4"/>
                      <a:pt x="12" y="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33" name="Freeform 89"/>
              <p:cNvSpPr>
                <a:spLocks/>
              </p:cNvSpPr>
              <p:nvPr/>
            </p:nvSpPr>
            <p:spPr bwMode="auto">
              <a:xfrm>
                <a:off x="3196" y="2020"/>
                <a:ext cx="22" cy="26"/>
              </a:xfrm>
              <a:custGeom>
                <a:avLst/>
                <a:gdLst>
                  <a:gd name="T0" fmla="*/ 0 w 9"/>
                  <a:gd name="T1" fmla="*/ 967 h 10"/>
                  <a:gd name="T2" fmla="*/ 1931 w 9"/>
                  <a:gd name="T3" fmla="*/ 311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10">
                    <a:moveTo>
                      <a:pt x="0" y="3"/>
                    </a:moveTo>
                    <a:cubicBezTo>
                      <a:pt x="6" y="0"/>
                      <a:pt x="6" y="7"/>
                      <a:pt x="9" y="1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34" name="Freeform 90"/>
              <p:cNvSpPr>
                <a:spLocks/>
              </p:cNvSpPr>
              <p:nvPr/>
            </p:nvSpPr>
            <p:spPr bwMode="auto">
              <a:xfrm>
                <a:off x="3102" y="2036"/>
                <a:ext cx="49" cy="94"/>
              </a:xfrm>
              <a:custGeom>
                <a:avLst/>
                <a:gdLst>
                  <a:gd name="T0" fmla="*/ 4322 w 20"/>
                  <a:gd name="T1" fmla="*/ 0 h 36"/>
                  <a:gd name="T2" fmla="*/ 2558 w 20"/>
                  <a:gd name="T3" fmla="*/ 5713 h 36"/>
                  <a:gd name="T4" fmla="*/ 1338 w 20"/>
                  <a:gd name="T5" fmla="*/ 6927 h 36"/>
                  <a:gd name="T6" fmla="*/ 0 w 20"/>
                  <a:gd name="T7" fmla="*/ 11392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36">
                    <a:moveTo>
                      <a:pt x="20" y="0"/>
                    </a:moveTo>
                    <a:cubicBezTo>
                      <a:pt x="20" y="5"/>
                      <a:pt x="16" y="14"/>
                      <a:pt x="12" y="18"/>
                    </a:cubicBezTo>
                    <a:cubicBezTo>
                      <a:pt x="10" y="20"/>
                      <a:pt x="8" y="20"/>
                      <a:pt x="6" y="22"/>
                    </a:cubicBezTo>
                    <a:cubicBezTo>
                      <a:pt x="2" y="25"/>
                      <a:pt x="1" y="31"/>
                      <a:pt x="0" y="36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35" name="Freeform 91"/>
              <p:cNvSpPr>
                <a:spLocks/>
              </p:cNvSpPr>
              <p:nvPr/>
            </p:nvSpPr>
            <p:spPr bwMode="auto">
              <a:xfrm>
                <a:off x="3127" y="2098"/>
                <a:ext cx="20" cy="42"/>
              </a:xfrm>
              <a:custGeom>
                <a:avLst/>
                <a:gdLst>
                  <a:gd name="T0" fmla="*/ 313 w 8"/>
                  <a:gd name="T1" fmla="*/ 0 h 16"/>
                  <a:gd name="T2" fmla="*/ 0 w 8"/>
                  <a:gd name="T3" fmla="*/ 5229 h 16"/>
                  <a:gd name="T4" fmla="*/ 1958 w 8"/>
                  <a:gd name="T5" fmla="*/ 461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6">
                    <a:moveTo>
                      <a:pt x="1" y="0"/>
                    </a:moveTo>
                    <a:cubicBezTo>
                      <a:pt x="4" y="5"/>
                      <a:pt x="1" y="11"/>
                      <a:pt x="0" y="16"/>
                    </a:cubicBezTo>
                    <a:cubicBezTo>
                      <a:pt x="3" y="10"/>
                      <a:pt x="5" y="15"/>
                      <a:pt x="8" y="14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36" name="Freeform 92"/>
              <p:cNvSpPr>
                <a:spLocks/>
              </p:cNvSpPr>
              <p:nvPr/>
            </p:nvSpPr>
            <p:spPr bwMode="auto">
              <a:xfrm>
                <a:off x="3127" y="2190"/>
                <a:ext cx="34" cy="13"/>
              </a:xfrm>
              <a:custGeom>
                <a:avLst/>
                <a:gdLst>
                  <a:gd name="T0" fmla="*/ 0 w 14"/>
                  <a:gd name="T1" fmla="*/ 0 h 5"/>
                  <a:gd name="T2" fmla="*/ 2895 w 14"/>
                  <a:gd name="T3" fmla="*/ 967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5">
                    <a:moveTo>
                      <a:pt x="0" y="0"/>
                    </a:moveTo>
                    <a:cubicBezTo>
                      <a:pt x="2" y="5"/>
                      <a:pt x="10" y="5"/>
                      <a:pt x="14" y="3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37" name="Freeform 93"/>
              <p:cNvSpPr>
                <a:spLocks/>
              </p:cNvSpPr>
              <p:nvPr/>
            </p:nvSpPr>
            <p:spPr bwMode="auto">
              <a:xfrm>
                <a:off x="2955" y="2245"/>
                <a:ext cx="19" cy="42"/>
              </a:xfrm>
              <a:custGeom>
                <a:avLst/>
                <a:gdLst>
                  <a:gd name="T0" fmla="*/ 762 w 8"/>
                  <a:gd name="T1" fmla="*/ 0 h 16"/>
                  <a:gd name="T2" fmla="*/ 1432 w 8"/>
                  <a:gd name="T3" fmla="*/ 4232 h 16"/>
                  <a:gd name="T4" fmla="*/ 0 w 8"/>
                  <a:gd name="T5" fmla="*/ 5229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6">
                    <a:moveTo>
                      <a:pt x="4" y="0"/>
                    </a:moveTo>
                    <a:cubicBezTo>
                      <a:pt x="5" y="4"/>
                      <a:pt x="7" y="9"/>
                      <a:pt x="8" y="13"/>
                    </a:cubicBezTo>
                    <a:cubicBezTo>
                      <a:pt x="6" y="10"/>
                      <a:pt x="1" y="12"/>
                      <a:pt x="0" y="16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38" name="Freeform 94"/>
              <p:cNvSpPr>
                <a:spLocks/>
              </p:cNvSpPr>
              <p:nvPr/>
            </p:nvSpPr>
            <p:spPr bwMode="auto">
              <a:xfrm>
                <a:off x="3110" y="2397"/>
                <a:ext cx="39" cy="63"/>
              </a:xfrm>
              <a:custGeom>
                <a:avLst/>
                <a:gdLst>
                  <a:gd name="T0" fmla="*/ 1450 w 16"/>
                  <a:gd name="T1" fmla="*/ 0 h 24"/>
                  <a:gd name="T2" fmla="*/ 3364 w 16"/>
                  <a:gd name="T3" fmla="*/ 7836 h 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cubicBezTo>
                      <a:pt x="0" y="9"/>
                      <a:pt x="12" y="18"/>
                      <a:pt x="16" y="24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39" name="Freeform 95"/>
              <p:cNvSpPr>
                <a:spLocks/>
              </p:cNvSpPr>
              <p:nvPr/>
            </p:nvSpPr>
            <p:spPr bwMode="auto">
              <a:xfrm>
                <a:off x="3112" y="2400"/>
                <a:ext cx="12" cy="60"/>
              </a:xfrm>
              <a:custGeom>
                <a:avLst/>
                <a:gdLst>
                  <a:gd name="T0" fmla="*/ 564 w 5"/>
                  <a:gd name="T1" fmla="*/ 7281 h 23"/>
                  <a:gd name="T2" fmla="*/ 967 w 5"/>
                  <a:gd name="T3" fmla="*/ 0 h 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23">
                    <a:moveTo>
                      <a:pt x="3" y="23"/>
                    </a:moveTo>
                    <a:cubicBezTo>
                      <a:pt x="0" y="14"/>
                      <a:pt x="2" y="9"/>
                      <a:pt x="5" y="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40" name="Freeform 96"/>
              <p:cNvSpPr>
                <a:spLocks/>
              </p:cNvSpPr>
              <p:nvPr/>
            </p:nvSpPr>
            <p:spPr bwMode="auto">
              <a:xfrm>
                <a:off x="3139" y="2754"/>
                <a:ext cx="42" cy="37"/>
              </a:xfrm>
              <a:custGeom>
                <a:avLst/>
                <a:gdLst>
                  <a:gd name="T0" fmla="*/ 0 w 17"/>
                  <a:gd name="T1" fmla="*/ 0 h 14"/>
                  <a:gd name="T2" fmla="*/ 3876 w 17"/>
                  <a:gd name="T3" fmla="*/ 391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14">
                    <a:moveTo>
                      <a:pt x="0" y="0"/>
                    </a:moveTo>
                    <a:cubicBezTo>
                      <a:pt x="0" y="14"/>
                      <a:pt x="13" y="8"/>
                      <a:pt x="17" y="1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41" name="Freeform 97"/>
              <p:cNvSpPr>
                <a:spLocks/>
              </p:cNvSpPr>
              <p:nvPr/>
            </p:nvSpPr>
            <p:spPr bwMode="auto">
              <a:xfrm>
                <a:off x="2908" y="2870"/>
                <a:ext cx="24" cy="97"/>
              </a:xfrm>
              <a:custGeom>
                <a:avLst/>
                <a:gdLst>
                  <a:gd name="T0" fmla="*/ 1925 w 10"/>
                  <a:gd name="T1" fmla="*/ 0 h 37"/>
                  <a:gd name="T2" fmla="*/ 1354 w 10"/>
                  <a:gd name="T3" fmla="*/ 7802 h 37"/>
                  <a:gd name="T4" fmla="*/ 0 w 10"/>
                  <a:gd name="T5" fmla="*/ 11999 h 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37">
                    <a:moveTo>
                      <a:pt x="10" y="0"/>
                    </a:moveTo>
                    <a:cubicBezTo>
                      <a:pt x="10" y="8"/>
                      <a:pt x="10" y="17"/>
                      <a:pt x="7" y="24"/>
                    </a:cubicBezTo>
                    <a:cubicBezTo>
                      <a:pt x="4" y="29"/>
                      <a:pt x="2" y="32"/>
                      <a:pt x="0" y="37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42" name="Freeform 98"/>
              <p:cNvSpPr>
                <a:spLocks/>
              </p:cNvSpPr>
              <p:nvPr/>
            </p:nvSpPr>
            <p:spPr bwMode="auto">
              <a:xfrm>
                <a:off x="2891" y="2660"/>
                <a:ext cx="37" cy="71"/>
              </a:xfrm>
              <a:custGeom>
                <a:avLst/>
                <a:gdLst>
                  <a:gd name="T0" fmla="*/ 3365 w 15"/>
                  <a:gd name="T1" fmla="*/ 0 h 27"/>
                  <a:gd name="T2" fmla="*/ 1813 w 15"/>
                  <a:gd name="T3" fmla="*/ 5635 h 27"/>
                  <a:gd name="T4" fmla="*/ 0 w 15"/>
                  <a:gd name="T5" fmla="*/ 8949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27">
                    <a:moveTo>
                      <a:pt x="15" y="0"/>
                    </a:moveTo>
                    <a:cubicBezTo>
                      <a:pt x="14" y="5"/>
                      <a:pt x="12" y="12"/>
                      <a:pt x="8" y="17"/>
                    </a:cubicBezTo>
                    <a:cubicBezTo>
                      <a:pt x="5" y="20"/>
                      <a:pt x="1" y="22"/>
                      <a:pt x="0" y="27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43" name="Freeform 99"/>
              <p:cNvSpPr>
                <a:spLocks/>
              </p:cNvSpPr>
              <p:nvPr/>
            </p:nvSpPr>
            <p:spPr bwMode="auto">
              <a:xfrm>
                <a:off x="2896" y="2707"/>
                <a:ext cx="14" cy="100"/>
              </a:xfrm>
              <a:custGeom>
                <a:avLst/>
                <a:gdLst>
                  <a:gd name="T0" fmla="*/ 980 w 6"/>
                  <a:gd name="T1" fmla="*/ 0 h 38"/>
                  <a:gd name="T2" fmla="*/ 355 w 6"/>
                  <a:gd name="T3" fmla="*/ 6668 h 38"/>
                  <a:gd name="T4" fmla="*/ 0 w 6"/>
                  <a:gd name="T5" fmla="*/ 12611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38">
                    <a:moveTo>
                      <a:pt x="6" y="0"/>
                    </a:moveTo>
                    <a:cubicBezTo>
                      <a:pt x="4" y="6"/>
                      <a:pt x="3" y="13"/>
                      <a:pt x="2" y="20"/>
                    </a:cubicBezTo>
                    <a:cubicBezTo>
                      <a:pt x="2" y="26"/>
                      <a:pt x="0" y="32"/>
                      <a:pt x="0" y="38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44" name="Freeform 100"/>
              <p:cNvSpPr>
                <a:spLocks/>
              </p:cNvSpPr>
              <p:nvPr/>
            </p:nvSpPr>
            <p:spPr bwMode="auto">
              <a:xfrm>
                <a:off x="2893" y="3365"/>
                <a:ext cx="47" cy="97"/>
              </a:xfrm>
              <a:custGeom>
                <a:avLst/>
                <a:gdLst>
                  <a:gd name="T0" fmla="*/ 4344 w 19"/>
                  <a:gd name="T1" fmla="*/ 0 h 37"/>
                  <a:gd name="T2" fmla="*/ 2773 w 19"/>
                  <a:gd name="T3" fmla="*/ 4577 h 37"/>
                  <a:gd name="T4" fmla="*/ 636 w 19"/>
                  <a:gd name="T5" fmla="*/ 7802 h 37"/>
                  <a:gd name="T6" fmla="*/ 0 w 19"/>
                  <a:gd name="T7" fmla="*/ 11999 h 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37">
                    <a:moveTo>
                      <a:pt x="19" y="0"/>
                    </a:moveTo>
                    <a:cubicBezTo>
                      <a:pt x="17" y="5"/>
                      <a:pt x="16" y="10"/>
                      <a:pt x="12" y="14"/>
                    </a:cubicBezTo>
                    <a:cubicBezTo>
                      <a:pt x="9" y="17"/>
                      <a:pt x="6" y="20"/>
                      <a:pt x="3" y="24"/>
                    </a:cubicBezTo>
                    <a:cubicBezTo>
                      <a:pt x="1" y="28"/>
                      <a:pt x="0" y="32"/>
                      <a:pt x="0" y="37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45" name="Freeform 101"/>
              <p:cNvSpPr>
                <a:spLocks/>
              </p:cNvSpPr>
              <p:nvPr/>
            </p:nvSpPr>
            <p:spPr bwMode="auto">
              <a:xfrm>
                <a:off x="2910" y="3381"/>
                <a:ext cx="22" cy="16"/>
              </a:xfrm>
              <a:custGeom>
                <a:avLst/>
                <a:gdLst>
                  <a:gd name="T0" fmla="*/ 0 w 9"/>
                  <a:gd name="T1" fmla="*/ 0 h 6"/>
                  <a:gd name="T2" fmla="*/ 1931 w 9"/>
                  <a:gd name="T3" fmla="*/ 2184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1" y="3"/>
                      <a:pt x="6" y="6"/>
                      <a:pt x="9" y="6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46" name="Freeform 102"/>
              <p:cNvSpPr>
                <a:spLocks/>
              </p:cNvSpPr>
              <p:nvPr/>
            </p:nvSpPr>
            <p:spPr bwMode="auto">
              <a:xfrm>
                <a:off x="2869" y="3520"/>
                <a:ext cx="49" cy="100"/>
              </a:xfrm>
              <a:custGeom>
                <a:avLst/>
                <a:gdLst>
                  <a:gd name="T0" fmla="*/ 4322 w 20"/>
                  <a:gd name="T1" fmla="*/ 0 h 38"/>
                  <a:gd name="T2" fmla="*/ 1938 w 20"/>
                  <a:gd name="T3" fmla="*/ 7963 h 38"/>
                  <a:gd name="T4" fmla="*/ 617 w 20"/>
                  <a:gd name="T5" fmla="*/ 12611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38">
                    <a:moveTo>
                      <a:pt x="20" y="0"/>
                    </a:moveTo>
                    <a:cubicBezTo>
                      <a:pt x="19" y="10"/>
                      <a:pt x="17" y="17"/>
                      <a:pt x="9" y="24"/>
                    </a:cubicBezTo>
                    <a:cubicBezTo>
                      <a:pt x="6" y="27"/>
                      <a:pt x="0" y="33"/>
                      <a:pt x="3" y="38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47" name="Freeform 103"/>
              <p:cNvSpPr>
                <a:spLocks/>
              </p:cNvSpPr>
              <p:nvPr/>
            </p:nvSpPr>
            <p:spPr bwMode="auto">
              <a:xfrm>
                <a:off x="2886" y="3630"/>
                <a:ext cx="37" cy="34"/>
              </a:xfrm>
              <a:custGeom>
                <a:avLst/>
                <a:gdLst>
                  <a:gd name="T0" fmla="*/ 3182 w 15"/>
                  <a:gd name="T1" fmla="*/ 0 h 13"/>
                  <a:gd name="T2" fmla="*/ 2294 w 15"/>
                  <a:gd name="T3" fmla="*/ 3557 h 13"/>
                  <a:gd name="T4" fmla="*/ 0 w 15"/>
                  <a:gd name="T5" fmla="*/ 4166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3">
                    <a:moveTo>
                      <a:pt x="14" y="0"/>
                    </a:moveTo>
                    <a:cubicBezTo>
                      <a:pt x="14" y="4"/>
                      <a:pt x="15" y="9"/>
                      <a:pt x="10" y="11"/>
                    </a:cubicBezTo>
                    <a:cubicBezTo>
                      <a:pt x="7" y="13"/>
                      <a:pt x="3" y="12"/>
                      <a:pt x="0" y="13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48" name="Freeform 104"/>
              <p:cNvSpPr>
                <a:spLocks/>
              </p:cNvSpPr>
              <p:nvPr/>
            </p:nvSpPr>
            <p:spPr bwMode="auto">
              <a:xfrm>
                <a:off x="2910" y="3691"/>
                <a:ext cx="37" cy="68"/>
              </a:xfrm>
              <a:custGeom>
                <a:avLst/>
                <a:gdLst>
                  <a:gd name="T0" fmla="*/ 0 w 15"/>
                  <a:gd name="T1" fmla="*/ 0 h 26"/>
                  <a:gd name="T2" fmla="*/ 1813 w 15"/>
                  <a:gd name="T3" fmla="*/ 4543 h 26"/>
                  <a:gd name="T4" fmla="*/ 3182 w 15"/>
                  <a:gd name="T5" fmla="*/ 6368 h 26"/>
                  <a:gd name="T6" fmla="*/ 3365 w 15"/>
                  <a:gd name="T7" fmla="*/ 8338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26">
                    <a:moveTo>
                      <a:pt x="0" y="0"/>
                    </a:moveTo>
                    <a:cubicBezTo>
                      <a:pt x="1" y="6"/>
                      <a:pt x="3" y="10"/>
                      <a:pt x="8" y="14"/>
                    </a:cubicBezTo>
                    <a:cubicBezTo>
                      <a:pt x="11" y="16"/>
                      <a:pt x="12" y="16"/>
                      <a:pt x="14" y="20"/>
                    </a:cubicBezTo>
                    <a:cubicBezTo>
                      <a:pt x="14" y="22"/>
                      <a:pt x="13" y="25"/>
                      <a:pt x="15" y="26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49" name="Freeform 105"/>
              <p:cNvSpPr>
                <a:spLocks/>
              </p:cNvSpPr>
              <p:nvPr/>
            </p:nvSpPr>
            <p:spPr bwMode="auto">
              <a:xfrm>
                <a:off x="2945" y="3667"/>
                <a:ext cx="54" cy="37"/>
              </a:xfrm>
              <a:custGeom>
                <a:avLst/>
                <a:gdLst>
                  <a:gd name="T0" fmla="*/ 0 w 22"/>
                  <a:gd name="T1" fmla="*/ 3082 h 14"/>
                  <a:gd name="T2" fmla="*/ 2398 w 22"/>
                  <a:gd name="T3" fmla="*/ 1425 h 14"/>
                  <a:gd name="T4" fmla="*/ 4821 w 22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" h="14">
                    <a:moveTo>
                      <a:pt x="0" y="9"/>
                    </a:moveTo>
                    <a:cubicBezTo>
                      <a:pt x="2" y="14"/>
                      <a:pt x="9" y="5"/>
                      <a:pt x="11" y="4"/>
                    </a:cubicBezTo>
                    <a:cubicBezTo>
                      <a:pt x="14" y="2"/>
                      <a:pt x="22" y="2"/>
                      <a:pt x="22" y="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50" name="Freeform 106"/>
              <p:cNvSpPr>
                <a:spLocks/>
              </p:cNvSpPr>
              <p:nvPr/>
            </p:nvSpPr>
            <p:spPr bwMode="auto">
              <a:xfrm>
                <a:off x="2987" y="3483"/>
                <a:ext cx="54" cy="79"/>
              </a:xfrm>
              <a:custGeom>
                <a:avLst/>
                <a:gdLst>
                  <a:gd name="T0" fmla="*/ 0 w 22"/>
                  <a:gd name="T1" fmla="*/ 0 h 30"/>
                  <a:gd name="T2" fmla="*/ 1777 w 22"/>
                  <a:gd name="T3" fmla="*/ 2025 h 30"/>
                  <a:gd name="T4" fmla="*/ 2216 w 22"/>
                  <a:gd name="T5" fmla="*/ 5970 h 30"/>
                  <a:gd name="T6" fmla="*/ 4821 w 22"/>
                  <a:gd name="T7" fmla="*/ 10007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30">
                    <a:moveTo>
                      <a:pt x="0" y="0"/>
                    </a:moveTo>
                    <a:cubicBezTo>
                      <a:pt x="0" y="3"/>
                      <a:pt x="6" y="3"/>
                      <a:pt x="8" y="6"/>
                    </a:cubicBezTo>
                    <a:cubicBezTo>
                      <a:pt x="10" y="10"/>
                      <a:pt x="8" y="14"/>
                      <a:pt x="10" y="18"/>
                    </a:cubicBezTo>
                    <a:cubicBezTo>
                      <a:pt x="12" y="25"/>
                      <a:pt x="19" y="25"/>
                      <a:pt x="22" y="3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51" name="Freeform 107"/>
              <p:cNvSpPr>
                <a:spLocks/>
              </p:cNvSpPr>
              <p:nvPr/>
            </p:nvSpPr>
            <p:spPr bwMode="auto">
              <a:xfrm>
                <a:off x="3014" y="3546"/>
                <a:ext cx="12" cy="87"/>
              </a:xfrm>
              <a:custGeom>
                <a:avLst/>
                <a:gdLst>
                  <a:gd name="T0" fmla="*/ 564 w 5"/>
                  <a:gd name="T1" fmla="*/ 0 h 33"/>
                  <a:gd name="T2" fmla="*/ 564 w 5"/>
                  <a:gd name="T3" fmla="*/ 5365 h 33"/>
                  <a:gd name="T4" fmla="*/ 168 w 5"/>
                  <a:gd name="T5" fmla="*/ 11065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33">
                    <a:moveTo>
                      <a:pt x="3" y="0"/>
                    </a:moveTo>
                    <a:cubicBezTo>
                      <a:pt x="0" y="4"/>
                      <a:pt x="2" y="11"/>
                      <a:pt x="3" y="16"/>
                    </a:cubicBezTo>
                    <a:cubicBezTo>
                      <a:pt x="5" y="23"/>
                      <a:pt x="4" y="27"/>
                      <a:pt x="1" y="33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52" name="Freeform 108"/>
              <p:cNvSpPr>
                <a:spLocks/>
              </p:cNvSpPr>
              <p:nvPr/>
            </p:nvSpPr>
            <p:spPr bwMode="auto">
              <a:xfrm>
                <a:off x="3048" y="3586"/>
                <a:ext cx="35" cy="21"/>
              </a:xfrm>
              <a:custGeom>
                <a:avLst/>
                <a:gdLst>
                  <a:gd name="T0" fmla="*/ 0 w 14"/>
                  <a:gd name="T1" fmla="*/ 0 h 8"/>
                  <a:gd name="T2" fmla="*/ 3438 w 14"/>
                  <a:gd name="T3" fmla="*/ 2604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cubicBezTo>
                      <a:pt x="4" y="4"/>
                      <a:pt x="10" y="5"/>
                      <a:pt x="14" y="8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53" name="Freeform 109"/>
              <p:cNvSpPr>
                <a:spLocks/>
              </p:cNvSpPr>
              <p:nvPr/>
            </p:nvSpPr>
            <p:spPr bwMode="auto">
              <a:xfrm>
                <a:off x="3075" y="3656"/>
                <a:ext cx="44" cy="27"/>
              </a:xfrm>
              <a:custGeom>
                <a:avLst/>
                <a:gdLst>
                  <a:gd name="T0" fmla="*/ 0 w 18"/>
                  <a:gd name="T1" fmla="*/ 0 h 10"/>
                  <a:gd name="T2" fmla="*/ 3855 w 18"/>
                  <a:gd name="T3" fmla="*/ 1596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10">
                    <a:moveTo>
                      <a:pt x="0" y="0"/>
                    </a:moveTo>
                    <a:cubicBezTo>
                      <a:pt x="3" y="10"/>
                      <a:pt x="14" y="1"/>
                      <a:pt x="18" y="4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54" name="Freeform 110"/>
              <p:cNvSpPr>
                <a:spLocks/>
              </p:cNvSpPr>
              <p:nvPr/>
            </p:nvSpPr>
            <p:spPr bwMode="auto">
              <a:xfrm>
                <a:off x="3097" y="3670"/>
                <a:ext cx="42" cy="39"/>
              </a:xfrm>
              <a:custGeom>
                <a:avLst/>
                <a:gdLst>
                  <a:gd name="T0" fmla="*/ 0 w 17"/>
                  <a:gd name="T1" fmla="*/ 0 h 15"/>
                  <a:gd name="T2" fmla="*/ 1569 w 17"/>
                  <a:gd name="T3" fmla="*/ 2746 h 15"/>
                  <a:gd name="T4" fmla="*/ 3876 w 17"/>
                  <a:gd name="T5" fmla="*/ 4623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5">
                    <a:moveTo>
                      <a:pt x="0" y="0"/>
                    </a:moveTo>
                    <a:cubicBezTo>
                      <a:pt x="4" y="2"/>
                      <a:pt x="5" y="7"/>
                      <a:pt x="7" y="9"/>
                    </a:cubicBezTo>
                    <a:cubicBezTo>
                      <a:pt x="10" y="12"/>
                      <a:pt x="15" y="12"/>
                      <a:pt x="17" y="15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55" name="Freeform 111"/>
              <p:cNvSpPr>
                <a:spLocks/>
              </p:cNvSpPr>
              <p:nvPr/>
            </p:nvSpPr>
            <p:spPr bwMode="auto">
              <a:xfrm>
                <a:off x="3115" y="3732"/>
                <a:ext cx="7" cy="27"/>
              </a:xfrm>
              <a:custGeom>
                <a:avLst/>
                <a:gdLst>
                  <a:gd name="T0" fmla="*/ 355 w 3"/>
                  <a:gd name="T1" fmla="*/ 0 h 10"/>
                  <a:gd name="T2" fmla="*/ 0 w 3"/>
                  <a:gd name="T3" fmla="*/ 3877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10">
                    <a:moveTo>
                      <a:pt x="2" y="0"/>
                    </a:moveTo>
                    <a:cubicBezTo>
                      <a:pt x="3" y="4"/>
                      <a:pt x="0" y="6"/>
                      <a:pt x="0" y="1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56" name="Freeform 112"/>
              <p:cNvSpPr>
                <a:spLocks/>
              </p:cNvSpPr>
              <p:nvPr/>
            </p:nvSpPr>
            <p:spPr bwMode="auto">
              <a:xfrm>
                <a:off x="3085" y="3782"/>
                <a:ext cx="5" cy="29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3662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11">
                    <a:moveTo>
                      <a:pt x="0" y="0"/>
                    </a:moveTo>
                    <a:cubicBezTo>
                      <a:pt x="2" y="4"/>
                      <a:pt x="2" y="8"/>
                      <a:pt x="0" y="11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57" name="Freeform 113"/>
              <p:cNvSpPr>
                <a:spLocks/>
              </p:cNvSpPr>
              <p:nvPr/>
            </p:nvSpPr>
            <p:spPr bwMode="auto">
              <a:xfrm>
                <a:off x="3085" y="3780"/>
                <a:ext cx="34" cy="23"/>
              </a:xfrm>
              <a:custGeom>
                <a:avLst/>
                <a:gdLst>
                  <a:gd name="T0" fmla="*/ 0 w 14"/>
                  <a:gd name="T1" fmla="*/ 0 h 9"/>
                  <a:gd name="T2" fmla="*/ 1433 w 14"/>
                  <a:gd name="T3" fmla="*/ 549 h 9"/>
                  <a:gd name="T4" fmla="*/ 2895 w 14"/>
                  <a:gd name="T5" fmla="*/ 252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9">
                    <a:moveTo>
                      <a:pt x="0" y="0"/>
                    </a:moveTo>
                    <a:cubicBezTo>
                      <a:pt x="2" y="2"/>
                      <a:pt x="4" y="1"/>
                      <a:pt x="7" y="2"/>
                    </a:cubicBezTo>
                    <a:cubicBezTo>
                      <a:pt x="10" y="3"/>
                      <a:pt x="13" y="5"/>
                      <a:pt x="14" y="9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58" name="Freeform 114"/>
              <p:cNvSpPr>
                <a:spLocks/>
              </p:cNvSpPr>
              <p:nvPr/>
            </p:nvSpPr>
            <p:spPr bwMode="auto">
              <a:xfrm>
                <a:off x="3028" y="3790"/>
                <a:ext cx="10" cy="29"/>
              </a:xfrm>
              <a:custGeom>
                <a:avLst/>
                <a:gdLst>
                  <a:gd name="T0" fmla="*/ 313 w 4"/>
                  <a:gd name="T1" fmla="*/ 0 h 11"/>
                  <a:gd name="T2" fmla="*/ 313 w 4"/>
                  <a:gd name="T3" fmla="*/ 3662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11">
                    <a:moveTo>
                      <a:pt x="1" y="0"/>
                    </a:moveTo>
                    <a:cubicBezTo>
                      <a:pt x="0" y="3"/>
                      <a:pt x="4" y="8"/>
                      <a:pt x="1" y="11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59" name="Freeform 115"/>
              <p:cNvSpPr>
                <a:spLocks/>
              </p:cNvSpPr>
              <p:nvPr/>
            </p:nvSpPr>
            <p:spPr bwMode="auto">
              <a:xfrm>
                <a:off x="3028" y="3790"/>
                <a:ext cx="37" cy="19"/>
              </a:xfrm>
              <a:custGeom>
                <a:avLst/>
                <a:gdLst>
                  <a:gd name="T0" fmla="*/ 0 w 15"/>
                  <a:gd name="T1" fmla="*/ 0 h 7"/>
                  <a:gd name="T2" fmla="*/ 3365 w 15"/>
                  <a:gd name="T3" fmla="*/ 2823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cubicBezTo>
                      <a:pt x="6" y="1"/>
                      <a:pt x="14" y="0"/>
                      <a:pt x="15" y="7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60" name="Freeform 116"/>
              <p:cNvSpPr>
                <a:spLocks/>
              </p:cNvSpPr>
              <p:nvPr/>
            </p:nvSpPr>
            <p:spPr bwMode="auto">
              <a:xfrm>
                <a:off x="2923" y="3777"/>
                <a:ext cx="12" cy="39"/>
              </a:xfrm>
              <a:custGeom>
                <a:avLst/>
                <a:gdLst>
                  <a:gd name="T0" fmla="*/ 967 w 5"/>
                  <a:gd name="T1" fmla="*/ 0 h 15"/>
                  <a:gd name="T2" fmla="*/ 802 w 5"/>
                  <a:gd name="T3" fmla="*/ 4623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5">
                    <a:moveTo>
                      <a:pt x="5" y="0"/>
                    </a:moveTo>
                    <a:cubicBezTo>
                      <a:pt x="3" y="4"/>
                      <a:pt x="0" y="11"/>
                      <a:pt x="4" y="15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61" name="Freeform 117"/>
              <p:cNvSpPr>
                <a:spLocks/>
              </p:cNvSpPr>
              <p:nvPr/>
            </p:nvSpPr>
            <p:spPr bwMode="auto">
              <a:xfrm>
                <a:off x="2947" y="3743"/>
                <a:ext cx="32" cy="71"/>
              </a:xfrm>
              <a:custGeom>
                <a:avLst/>
                <a:gdLst>
                  <a:gd name="T0" fmla="*/ 0 w 13"/>
                  <a:gd name="T1" fmla="*/ 0 h 27"/>
                  <a:gd name="T2" fmla="*/ 1538 w 13"/>
                  <a:gd name="T3" fmla="*/ 3021 h 27"/>
                  <a:gd name="T4" fmla="*/ 2897 w 13"/>
                  <a:gd name="T5" fmla="*/ 8949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27">
                    <a:moveTo>
                      <a:pt x="0" y="0"/>
                    </a:moveTo>
                    <a:cubicBezTo>
                      <a:pt x="1" y="4"/>
                      <a:pt x="5" y="6"/>
                      <a:pt x="7" y="9"/>
                    </a:cubicBezTo>
                    <a:cubicBezTo>
                      <a:pt x="10" y="14"/>
                      <a:pt x="12" y="21"/>
                      <a:pt x="13" y="27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62" name="Freeform 118"/>
              <p:cNvSpPr>
                <a:spLocks/>
              </p:cNvSpPr>
              <p:nvPr/>
            </p:nvSpPr>
            <p:spPr bwMode="auto">
              <a:xfrm>
                <a:off x="2898" y="3698"/>
                <a:ext cx="12" cy="48"/>
              </a:xfrm>
              <a:custGeom>
                <a:avLst/>
                <a:gdLst>
                  <a:gd name="T0" fmla="*/ 802 w 5"/>
                  <a:gd name="T1" fmla="*/ 0 h 18"/>
                  <a:gd name="T2" fmla="*/ 802 w 5"/>
                  <a:gd name="T3" fmla="*/ 2824 h 18"/>
                  <a:gd name="T4" fmla="*/ 0 w 5"/>
                  <a:gd name="T5" fmla="*/ 6464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8">
                    <a:moveTo>
                      <a:pt x="4" y="0"/>
                    </a:moveTo>
                    <a:cubicBezTo>
                      <a:pt x="3" y="3"/>
                      <a:pt x="5" y="6"/>
                      <a:pt x="4" y="8"/>
                    </a:cubicBezTo>
                    <a:cubicBezTo>
                      <a:pt x="3" y="12"/>
                      <a:pt x="0" y="14"/>
                      <a:pt x="0" y="18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63" name="Freeform 119"/>
              <p:cNvSpPr>
                <a:spLocks/>
              </p:cNvSpPr>
              <p:nvPr/>
            </p:nvSpPr>
            <p:spPr bwMode="auto">
              <a:xfrm>
                <a:off x="2996" y="2390"/>
                <a:ext cx="18" cy="57"/>
              </a:xfrm>
              <a:custGeom>
                <a:avLst/>
                <a:gdLst>
                  <a:gd name="T0" fmla="*/ 2003 w 7"/>
                  <a:gd name="T1" fmla="*/ 0 h 22"/>
                  <a:gd name="T2" fmla="*/ 357 w 7"/>
                  <a:gd name="T3" fmla="*/ 3029 h 22"/>
                  <a:gd name="T4" fmla="*/ 563 w 7"/>
                  <a:gd name="T5" fmla="*/ 6659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2">
                    <a:moveTo>
                      <a:pt x="7" y="0"/>
                    </a:moveTo>
                    <a:cubicBezTo>
                      <a:pt x="5" y="4"/>
                      <a:pt x="2" y="6"/>
                      <a:pt x="1" y="10"/>
                    </a:cubicBezTo>
                    <a:cubicBezTo>
                      <a:pt x="0" y="14"/>
                      <a:pt x="2" y="18"/>
                      <a:pt x="2" y="22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64" name="Freeform 120"/>
              <p:cNvSpPr>
                <a:spLocks/>
              </p:cNvSpPr>
              <p:nvPr/>
            </p:nvSpPr>
            <p:spPr bwMode="auto">
              <a:xfrm>
                <a:off x="2984" y="2298"/>
                <a:ext cx="15" cy="92"/>
              </a:xfrm>
              <a:custGeom>
                <a:avLst/>
                <a:gdLst>
                  <a:gd name="T0" fmla="*/ 1488 w 6"/>
                  <a:gd name="T1" fmla="*/ 11553 h 35"/>
                  <a:gd name="T2" fmla="*/ 520 w 6"/>
                  <a:gd name="T3" fmla="*/ 5922 h 35"/>
                  <a:gd name="T4" fmla="*/ 1300 w 6"/>
                  <a:gd name="T5" fmla="*/ 1998 h 35"/>
                  <a:gd name="T6" fmla="*/ 520 w 6"/>
                  <a:gd name="T7" fmla="*/ 0 h 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5">
                    <a:moveTo>
                      <a:pt x="6" y="35"/>
                    </a:moveTo>
                    <a:cubicBezTo>
                      <a:pt x="2" y="31"/>
                      <a:pt x="0" y="23"/>
                      <a:pt x="2" y="18"/>
                    </a:cubicBezTo>
                    <a:cubicBezTo>
                      <a:pt x="4" y="14"/>
                      <a:pt x="6" y="12"/>
                      <a:pt x="5" y="6"/>
                    </a:cubicBezTo>
                    <a:cubicBezTo>
                      <a:pt x="5" y="3"/>
                      <a:pt x="4" y="2"/>
                      <a:pt x="2" y="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65" name="Freeform 121"/>
              <p:cNvSpPr>
                <a:spLocks/>
              </p:cNvSpPr>
              <p:nvPr/>
            </p:nvSpPr>
            <p:spPr bwMode="auto">
              <a:xfrm>
                <a:off x="2994" y="2324"/>
                <a:ext cx="47" cy="13"/>
              </a:xfrm>
              <a:custGeom>
                <a:avLst/>
                <a:gdLst>
                  <a:gd name="T0" fmla="*/ 0 w 19"/>
                  <a:gd name="T1" fmla="*/ 1547 h 5"/>
                  <a:gd name="T2" fmla="*/ 636 w 19"/>
                  <a:gd name="T3" fmla="*/ 967 h 5"/>
                  <a:gd name="T4" fmla="*/ 1831 w 19"/>
                  <a:gd name="T5" fmla="*/ 1196 h 5"/>
                  <a:gd name="T6" fmla="*/ 4344 w 19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5">
                    <a:moveTo>
                      <a:pt x="0" y="5"/>
                    </a:moveTo>
                    <a:cubicBezTo>
                      <a:pt x="1" y="4"/>
                      <a:pt x="2" y="3"/>
                      <a:pt x="3" y="3"/>
                    </a:cubicBezTo>
                    <a:cubicBezTo>
                      <a:pt x="5" y="2"/>
                      <a:pt x="6" y="4"/>
                      <a:pt x="8" y="4"/>
                    </a:cubicBezTo>
                    <a:cubicBezTo>
                      <a:pt x="12" y="4"/>
                      <a:pt x="18" y="3"/>
                      <a:pt x="19" y="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66" name="Freeform 122"/>
              <p:cNvSpPr>
                <a:spLocks/>
              </p:cNvSpPr>
              <p:nvPr/>
            </p:nvSpPr>
            <p:spPr bwMode="auto">
              <a:xfrm>
                <a:off x="3058" y="2245"/>
                <a:ext cx="37" cy="76"/>
              </a:xfrm>
              <a:custGeom>
                <a:avLst/>
                <a:gdLst>
                  <a:gd name="T0" fmla="*/ 0 w 15"/>
                  <a:gd name="T1" fmla="*/ 9395 h 29"/>
                  <a:gd name="T2" fmla="*/ 1813 w 15"/>
                  <a:gd name="T3" fmla="*/ 8386 h 29"/>
                  <a:gd name="T4" fmla="*/ 3182 w 15"/>
                  <a:gd name="T5" fmla="*/ 5186 h 29"/>
                  <a:gd name="T6" fmla="*/ 3182 w 15"/>
                  <a:gd name="T7" fmla="*/ 1979 h 29"/>
                  <a:gd name="T8" fmla="*/ 2925 w 15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29">
                    <a:moveTo>
                      <a:pt x="0" y="29"/>
                    </a:moveTo>
                    <a:cubicBezTo>
                      <a:pt x="2" y="26"/>
                      <a:pt x="5" y="27"/>
                      <a:pt x="8" y="26"/>
                    </a:cubicBezTo>
                    <a:cubicBezTo>
                      <a:pt x="12" y="25"/>
                      <a:pt x="14" y="20"/>
                      <a:pt x="14" y="16"/>
                    </a:cubicBezTo>
                    <a:cubicBezTo>
                      <a:pt x="15" y="13"/>
                      <a:pt x="14" y="9"/>
                      <a:pt x="14" y="6"/>
                    </a:cubicBezTo>
                    <a:cubicBezTo>
                      <a:pt x="14" y="4"/>
                      <a:pt x="14" y="2"/>
                      <a:pt x="13" y="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67" name="Freeform 123"/>
              <p:cNvSpPr>
                <a:spLocks/>
              </p:cNvSpPr>
              <p:nvPr/>
            </p:nvSpPr>
            <p:spPr bwMode="auto">
              <a:xfrm>
                <a:off x="3092" y="2266"/>
                <a:ext cx="35" cy="13"/>
              </a:xfrm>
              <a:custGeom>
                <a:avLst/>
                <a:gdLst>
                  <a:gd name="T0" fmla="*/ 0 w 14"/>
                  <a:gd name="T1" fmla="*/ 0 h 5"/>
                  <a:gd name="T2" fmla="*/ 2270 w 14"/>
                  <a:gd name="T3" fmla="*/ 1196 h 5"/>
                  <a:gd name="T4" fmla="*/ 3438 w 14"/>
                  <a:gd name="T5" fmla="*/ 1547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5">
                    <a:moveTo>
                      <a:pt x="0" y="0"/>
                    </a:moveTo>
                    <a:cubicBezTo>
                      <a:pt x="2" y="3"/>
                      <a:pt x="6" y="4"/>
                      <a:pt x="9" y="4"/>
                    </a:cubicBezTo>
                    <a:cubicBezTo>
                      <a:pt x="11" y="4"/>
                      <a:pt x="13" y="3"/>
                      <a:pt x="14" y="5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68" name="Freeform 124"/>
              <p:cNvSpPr>
                <a:spLocks/>
              </p:cNvSpPr>
              <p:nvPr/>
            </p:nvSpPr>
            <p:spPr bwMode="auto">
              <a:xfrm>
                <a:off x="3078" y="2140"/>
                <a:ext cx="22" cy="92"/>
              </a:xfrm>
              <a:custGeom>
                <a:avLst/>
                <a:gdLst>
                  <a:gd name="T0" fmla="*/ 1931 w 9"/>
                  <a:gd name="T1" fmla="*/ 11171 h 35"/>
                  <a:gd name="T2" fmla="*/ 425 w 9"/>
                  <a:gd name="T3" fmla="*/ 9313 h 35"/>
                  <a:gd name="T4" fmla="*/ 425 w 9"/>
                  <a:gd name="T5" fmla="*/ 4921 h 35"/>
                  <a:gd name="T6" fmla="*/ 860 w 9"/>
                  <a:gd name="T7" fmla="*/ 0 h 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35">
                    <a:moveTo>
                      <a:pt x="9" y="34"/>
                    </a:moveTo>
                    <a:cubicBezTo>
                      <a:pt x="8" y="35"/>
                      <a:pt x="3" y="29"/>
                      <a:pt x="2" y="28"/>
                    </a:cubicBezTo>
                    <a:cubicBezTo>
                      <a:pt x="1" y="24"/>
                      <a:pt x="1" y="19"/>
                      <a:pt x="2" y="15"/>
                    </a:cubicBezTo>
                    <a:cubicBezTo>
                      <a:pt x="2" y="13"/>
                      <a:pt x="0" y="1"/>
                      <a:pt x="4" y="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69" name="Freeform 125"/>
              <p:cNvSpPr>
                <a:spLocks/>
              </p:cNvSpPr>
              <p:nvPr/>
            </p:nvSpPr>
            <p:spPr bwMode="auto">
              <a:xfrm>
                <a:off x="3055" y="2193"/>
                <a:ext cx="28" cy="16"/>
              </a:xfrm>
              <a:custGeom>
                <a:avLst/>
                <a:gdLst>
                  <a:gd name="T0" fmla="*/ 2986 w 11"/>
                  <a:gd name="T1" fmla="*/ 2184 h 6"/>
                  <a:gd name="T2" fmla="*/ 0 w 11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6">
                    <a:moveTo>
                      <a:pt x="11" y="6"/>
                    </a:moveTo>
                    <a:cubicBezTo>
                      <a:pt x="8" y="2"/>
                      <a:pt x="3" y="3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70" name="Freeform 126"/>
              <p:cNvSpPr>
                <a:spLocks/>
              </p:cNvSpPr>
              <p:nvPr/>
            </p:nvSpPr>
            <p:spPr bwMode="auto">
              <a:xfrm>
                <a:off x="2992" y="2237"/>
                <a:ext cx="54" cy="11"/>
              </a:xfrm>
              <a:custGeom>
                <a:avLst/>
                <a:gdLst>
                  <a:gd name="T0" fmla="*/ 0 w 22"/>
                  <a:gd name="T1" fmla="*/ 976 h 4"/>
                  <a:gd name="T2" fmla="*/ 2216 w 22"/>
                  <a:gd name="T3" fmla="*/ 462 h 4"/>
                  <a:gd name="T4" fmla="*/ 4821 w 22"/>
                  <a:gd name="T5" fmla="*/ 1724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" h="4">
                    <a:moveTo>
                      <a:pt x="0" y="2"/>
                    </a:moveTo>
                    <a:cubicBezTo>
                      <a:pt x="3" y="1"/>
                      <a:pt x="7" y="0"/>
                      <a:pt x="10" y="1"/>
                    </a:cubicBezTo>
                    <a:cubicBezTo>
                      <a:pt x="14" y="1"/>
                      <a:pt x="18" y="4"/>
                      <a:pt x="22" y="4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71" name="Freeform 127"/>
              <p:cNvSpPr>
                <a:spLocks/>
              </p:cNvSpPr>
              <p:nvPr/>
            </p:nvSpPr>
            <p:spPr bwMode="auto">
              <a:xfrm>
                <a:off x="2955" y="2167"/>
                <a:ext cx="34" cy="42"/>
              </a:xfrm>
              <a:custGeom>
                <a:avLst/>
                <a:gdLst>
                  <a:gd name="T0" fmla="*/ 2895 w 14"/>
                  <a:gd name="T1" fmla="*/ 5229 h 16"/>
                  <a:gd name="T2" fmla="*/ 1433 w 14"/>
                  <a:gd name="T3" fmla="*/ 3617 h 16"/>
                  <a:gd name="T4" fmla="*/ 0 w 14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6">
                    <a:moveTo>
                      <a:pt x="14" y="16"/>
                    </a:moveTo>
                    <a:cubicBezTo>
                      <a:pt x="12" y="16"/>
                      <a:pt x="8" y="13"/>
                      <a:pt x="7" y="11"/>
                    </a:cubicBezTo>
                    <a:cubicBezTo>
                      <a:pt x="3" y="8"/>
                      <a:pt x="0" y="6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72" name="Freeform 128"/>
              <p:cNvSpPr>
                <a:spLocks/>
              </p:cNvSpPr>
              <p:nvPr/>
            </p:nvSpPr>
            <p:spPr bwMode="auto">
              <a:xfrm>
                <a:off x="2957" y="2209"/>
                <a:ext cx="32" cy="13"/>
              </a:xfrm>
              <a:custGeom>
                <a:avLst/>
                <a:gdLst>
                  <a:gd name="T0" fmla="*/ 2897 w 13"/>
                  <a:gd name="T1" fmla="*/ 0 h 5"/>
                  <a:gd name="T2" fmla="*/ 0 w 13"/>
                  <a:gd name="T3" fmla="*/ 1547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5">
                    <a:moveTo>
                      <a:pt x="13" y="0"/>
                    </a:moveTo>
                    <a:cubicBezTo>
                      <a:pt x="8" y="0"/>
                      <a:pt x="4" y="0"/>
                      <a:pt x="0" y="5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73" name="Freeform 129"/>
              <p:cNvSpPr>
                <a:spLocks/>
              </p:cNvSpPr>
              <p:nvPr/>
            </p:nvSpPr>
            <p:spPr bwMode="auto">
              <a:xfrm>
                <a:off x="3129" y="2169"/>
                <a:ext cx="35" cy="27"/>
              </a:xfrm>
              <a:custGeom>
                <a:avLst/>
                <a:gdLst>
                  <a:gd name="T0" fmla="*/ 0 w 14"/>
                  <a:gd name="T1" fmla="*/ 3877 h 10"/>
                  <a:gd name="T2" fmla="*/ 3438 w 14"/>
                  <a:gd name="T3" fmla="*/ 751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10">
                    <a:moveTo>
                      <a:pt x="0" y="10"/>
                    </a:moveTo>
                    <a:cubicBezTo>
                      <a:pt x="3" y="7"/>
                      <a:pt x="9" y="0"/>
                      <a:pt x="14" y="2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74" name="Freeform 130"/>
              <p:cNvSpPr>
                <a:spLocks/>
              </p:cNvSpPr>
              <p:nvPr/>
            </p:nvSpPr>
            <p:spPr bwMode="auto">
              <a:xfrm>
                <a:off x="2967" y="2067"/>
                <a:ext cx="39" cy="71"/>
              </a:xfrm>
              <a:custGeom>
                <a:avLst/>
                <a:gdLst>
                  <a:gd name="T0" fmla="*/ 3364 w 16"/>
                  <a:gd name="T1" fmla="*/ 0 h 27"/>
                  <a:gd name="T2" fmla="*/ 2508 w 16"/>
                  <a:gd name="T3" fmla="*/ 4931 h 27"/>
                  <a:gd name="T4" fmla="*/ 1302 w 16"/>
                  <a:gd name="T5" fmla="*/ 6929 h 27"/>
                  <a:gd name="T6" fmla="*/ 0 w 16"/>
                  <a:gd name="T7" fmla="*/ 8949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27">
                    <a:moveTo>
                      <a:pt x="16" y="0"/>
                    </a:moveTo>
                    <a:cubicBezTo>
                      <a:pt x="15" y="6"/>
                      <a:pt x="15" y="10"/>
                      <a:pt x="12" y="15"/>
                    </a:cubicBezTo>
                    <a:cubicBezTo>
                      <a:pt x="10" y="18"/>
                      <a:pt x="8" y="20"/>
                      <a:pt x="6" y="21"/>
                    </a:cubicBezTo>
                    <a:cubicBezTo>
                      <a:pt x="4" y="23"/>
                      <a:pt x="1" y="24"/>
                      <a:pt x="0" y="27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75" name="Freeform 131"/>
              <p:cNvSpPr>
                <a:spLocks/>
              </p:cNvSpPr>
              <p:nvPr/>
            </p:nvSpPr>
            <p:spPr bwMode="auto">
              <a:xfrm>
                <a:off x="3006" y="2067"/>
                <a:ext cx="27" cy="55"/>
              </a:xfrm>
              <a:custGeom>
                <a:avLst/>
                <a:gdLst>
                  <a:gd name="T0" fmla="*/ 0 w 11"/>
                  <a:gd name="T1" fmla="*/ 0 h 21"/>
                  <a:gd name="T2" fmla="*/ 427 w 11"/>
                  <a:gd name="T3" fmla="*/ 2962 h 21"/>
                  <a:gd name="T4" fmla="*/ 2216 w 11"/>
                  <a:gd name="T5" fmla="*/ 6770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21">
                    <a:moveTo>
                      <a:pt x="0" y="0"/>
                    </a:moveTo>
                    <a:cubicBezTo>
                      <a:pt x="1" y="3"/>
                      <a:pt x="1" y="6"/>
                      <a:pt x="2" y="9"/>
                    </a:cubicBezTo>
                    <a:cubicBezTo>
                      <a:pt x="4" y="13"/>
                      <a:pt x="11" y="16"/>
                      <a:pt x="10" y="21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76" name="Freeform 132"/>
              <p:cNvSpPr>
                <a:spLocks/>
              </p:cNvSpPr>
              <p:nvPr/>
            </p:nvSpPr>
            <p:spPr bwMode="auto">
              <a:xfrm>
                <a:off x="3009" y="1959"/>
                <a:ext cx="42" cy="24"/>
              </a:xfrm>
              <a:custGeom>
                <a:avLst/>
                <a:gdLst>
                  <a:gd name="T0" fmla="*/ 0 w 17"/>
                  <a:gd name="T1" fmla="*/ 2184 h 9"/>
                  <a:gd name="T2" fmla="*/ 3876 w 17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9">
                    <a:moveTo>
                      <a:pt x="0" y="6"/>
                    </a:moveTo>
                    <a:cubicBezTo>
                      <a:pt x="3" y="9"/>
                      <a:pt x="14" y="2"/>
                      <a:pt x="17" y="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77" name="Freeform 133"/>
              <p:cNvSpPr>
                <a:spLocks/>
              </p:cNvSpPr>
              <p:nvPr/>
            </p:nvSpPr>
            <p:spPr bwMode="auto">
              <a:xfrm>
                <a:off x="2945" y="2471"/>
                <a:ext cx="86" cy="139"/>
              </a:xfrm>
              <a:custGeom>
                <a:avLst/>
                <a:gdLst>
                  <a:gd name="T0" fmla="*/ 7686 w 35"/>
                  <a:gd name="T1" fmla="*/ 0 h 53"/>
                  <a:gd name="T2" fmla="*/ 4673 w 35"/>
                  <a:gd name="T3" fmla="*/ 8427 h 53"/>
                  <a:gd name="T4" fmla="*/ 0 w 35"/>
                  <a:gd name="T5" fmla="*/ 17265 h 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" h="53">
                    <a:moveTo>
                      <a:pt x="35" y="0"/>
                    </a:moveTo>
                    <a:cubicBezTo>
                      <a:pt x="30" y="9"/>
                      <a:pt x="30" y="19"/>
                      <a:pt x="21" y="26"/>
                    </a:cubicBezTo>
                    <a:cubicBezTo>
                      <a:pt x="9" y="35"/>
                      <a:pt x="0" y="35"/>
                      <a:pt x="0" y="53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78" name="Freeform 134"/>
              <p:cNvSpPr>
                <a:spLocks/>
              </p:cNvSpPr>
              <p:nvPr/>
            </p:nvSpPr>
            <p:spPr bwMode="auto">
              <a:xfrm>
                <a:off x="3031" y="2495"/>
                <a:ext cx="86" cy="186"/>
              </a:xfrm>
              <a:custGeom>
                <a:avLst/>
                <a:gdLst>
                  <a:gd name="T0" fmla="*/ 0 w 35"/>
                  <a:gd name="T1" fmla="*/ 0 h 71"/>
                  <a:gd name="T2" fmla="*/ 4673 w 35"/>
                  <a:gd name="T3" fmla="*/ 13554 h 71"/>
                  <a:gd name="T4" fmla="*/ 7686 w 35"/>
                  <a:gd name="T5" fmla="*/ 22943 h 7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" h="71">
                    <a:moveTo>
                      <a:pt x="0" y="0"/>
                    </a:moveTo>
                    <a:cubicBezTo>
                      <a:pt x="3" y="17"/>
                      <a:pt x="10" y="29"/>
                      <a:pt x="21" y="42"/>
                    </a:cubicBezTo>
                    <a:cubicBezTo>
                      <a:pt x="30" y="52"/>
                      <a:pt x="35" y="56"/>
                      <a:pt x="35" y="71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79" name="Freeform 135"/>
              <p:cNvSpPr>
                <a:spLocks/>
              </p:cNvSpPr>
              <p:nvPr/>
            </p:nvSpPr>
            <p:spPr bwMode="auto">
              <a:xfrm>
                <a:off x="3139" y="2542"/>
                <a:ext cx="37" cy="42"/>
              </a:xfrm>
              <a:custGeom>
                <a:avLst/>
                <a:gdLst>
                  <a:gd name="T0" fmla="*/ 0 w 15"/>
                  <a:gd name="T1" fmla="*/ 4232 h 16"/>
                  <a:gd name="T2" fmla="*/ 3365 w 15"/>
                  <a:gd name="T3" fmla="*/ 0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6">
                    <a:moveTo>
                      <a:pt x="0" y="13"/>
                    </a:moveTo>
                    <a:cubicBezTo>
                      <a:pt x="11" y="16"/>
                      <a:pt x="8" y="4"/>
                      <a:pt x="15" y="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80" name="Freeform 136"/>
              <p:cNvSpPr>
                <a:spLocks/>
              </p:cNvSpPr>
              <p:nvPr/>
            </p:nvSpPr>
            <p:spPr bwMode="auto">
              <a:xfrm>
                <a:off x="2901" y="2497"/>
                <a:ext cx="36" cy="11"/>
              </a:xfrm>
              <a:custGeom>
                <a:avLst/>
                <a:gdLst>
                  <a:gd name="T0" fmla="*/ 2846 w 15"/>
                  <a:gd name="T1" fmla="*/ 0 h 4"/>
                  <a:gd name="T2" fmla="*/ 0 w 15"/>
                  <a:gd name="T3" fmla="*/ 976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4">
                    <a:moveTo>
                      <a:pt x="15" y="0"/>
                    </a:moveTo>
                    <a:cubicBezTo>
                      <a:pt x="11" y="4"/>
                      <a:pt x="5" y="4"/>
                      <a:pt x="0" y="2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81" name="Freeform 137"/>
              <p:cNvSpPr>
                <a:spLocks/>
              </p:cNvSpPr>
              <p:nvPr/>
            </p:nvSpPr>
            <p:spPr bwMode="auto">
              <a:xfrm>
                <a:off x="2888" y="2505"/>
                <a:ext cx="62" cy="105"/>
              </a:xfrm>
              <a:custGeom>
                <a:avLst/>
                <a:gdLst>
                  <a:gd name="T0" fmla="*/ 4238 w 25"/>
                  <a:gd name="T1" fmla="*/ 0 h 40"/>
                  <a:gd name="T2" fmla="*/ 0 w 25"/>
                  <a:gd name="T3" fmla="*/ 13112 h 4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" h="40">
                    <a:moveTo>
                      <a:pt x="18" y="0"/>
                    </a:moveTo>
                    <a:cubicBezTo>
                      <a:pt x="25" y="15"/>
                      <a:pt x="1" y="26"/>
                      <a:pt x="0" y="4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82" name="Freeform 138"/>
              <p:cNvSpPr>
                <a:spLocks/>
              </p:cNvSpPr>
              <p:nvPr/>
            </p:nvSpPr>
            <p:spPr bwMode="auto">
              <a:xfrm>
                <a:off x="3316" y="1500"/>
                <a:ext cx="25" cy="42"/>
              </a:xfrm>
              <a:custGeom>
                <a:avLst/>
                <a:gdLst>
                  <a:gd name="T0" fmla="*/ 2470 w 10"/>
                  <a:gd name="T1" fmla="*/ 0 h 16"/>
                  <a:gd name="T2" fmla="*/ 0 w 10"/>
                  <a:gd name="T3" fmla="*/ 2226 h 16"/>
                  <a:gd name="T4" fmla="*/ 2270 w 10"/>
                  <a:gd name="T5" fmla="*/ 5229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6">
                    <a:moveTo>
                      <a:pt x="10" y="0"/>
                    </a:moveTo>
                    <a:cubicBezTo>
                      <a:pt x="8" y="5"/>
                      <a:pt x="5" y="6"/>
                      <a:pt x="0" y="7"/>
                    </a:cubicBezTo>
                    <a:cubicBezTo>
                      <a:pt x="6" y="8"/>
                      <a:pt x="6" y="13"/>
                      <a:pt x="9" y="16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83" name="Freeform 139"/>
              <p:cNvSpPr>
                <a:spLocks/>
              </p:cNvSpPr>
              <p:nvPr/>
            </p:nvSpPr>
            <p:spPr bwMode="auto">
              <a:xfrm>
                <a:off x="3316" y="1319"/>
                <a:ext cx="37" cy="11"/>
              </a:xfrm>
              <a:custGeom>
                <a:avLst/>
                <a:gdLst>
                  <a:gd name="T0" fmla="*/ 0 w 15"/>
                  <a:gd name="T1" fmla="*/ 0 h 4"/>
                  <a:gd name="T2" fmla="*/ 3365 w 15"/>
                  <a:gd name="T3" fmla="*/ 1724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4">
                    <a:moveTo>
                      <a:pt x="0" y="0"/>
                    </a:moveTo>
                    <a:cubicBezTo>
                      <a:pt x="6" y="0"/>
                      <a:pt x="10" y="0"/>
                      <a:pt x="15" y="4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84" name="Freeform 140"/>
              <p:cNvSpPr>
                <a:spLocks/>
              </p:cNvSpPr>
              <p:nvPr/>
            </p:nvSpPr>
            <p:spPr bwMode="auto">
              <a:xfrm>
                <a:off x="3031" y="1393"/>
                <a:ext cx="37" cy="191"/>
              </a:xfrm>
              <a:custGeom>
                <a:avLst/>
                <a:gdLst>
                  <a:gd name="T0" fmla="*/ 2294 w 15"/>
                  <a:gd name="T1" fmla="*/ 0 h 73"/>
                  <a:gd name="T2" fmla="*/ 2743 w 15"/>
                  <a:gd name="T3" fmla="*/ 2203 h 73"/>
                  <a:gd name="T4" fmla="*/ 3182 w 15"/>
                  <a:gd name="T5" fmla="*/ 9940 h 73"/>
                  <a:gd name="T6" fmla="*/ 0 w 15"/>
                  <a:gd name="T7" fmla="*/ 23425 h 7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73">
                    <a:moveTo>
                      <a:pt x="10" y="0"/>
                    </a:moveTo>
                    <a:cubicBezTo>
                      <a:pt x="11" y="3"/>
                      <a:pt x="12" y="5"/>
                      <a:pt x="12" y="7"/>
                    </a:cubicBezTo>
                    <a:cubicBezTo>
                      <a:pt x="14" y="14"/>
                      <a:pt x="15" y="24"/>
                      <a:pt x="14" y="31"/>
                    </a:cubicBezTo>
                    <a:cubicBezTo>
                      <a:pt x="11" y="46"/>
                      <a:pt x="1" y="58"/>
                      <a:pt x="0" y="73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85" name="Freeform 141"/>
              <p:cNvSpPr>
                <a:spLocks/>
              </p:cNvSpPr>
              <p:nvPr/>
            </p:nvSpPr>
            <p:spPr bwMode="auto">
              <a:xfrm>
                <a:off x="3060" y="1495"/>
                <a:ext cx="35" cy="66"/>
              </a:xfrm>
              <a:custGeom>
                <a:avLst/>
                <a:gdLst>
                  <a:gd name="T0" fmla="*/ 0 w 14"/>
                  <a:gd name="T1" fmla="*/ 0 h 25"/>
                  <a:gd name="T2" fmla="*/ 783 w 14"/>
                  <a:gd name="T3" fmla="*/ 3345 h 25"/>
                  <a:gd name="T4" fmla="*/ 3438 w 14"/>
                  <a:gd name="T5" fmla="*/ 8448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25">
                    <a:moveTo>
                      <a:pt x="0" y="0"/>
                    </a:moveTo>
                    <a:cubicBezTo>
                      <a:pt x="1" y="3"/>
                      <a:pt x="1" y="7"/>
                      <a:pt x="3" y="10"/>
                    </a:cubicBezTo>
                    <a:cubicBezTo>
                      <a:pt x="6" y="16"/>
                      <a:pt x="11" y="19"/>
                      <a:pt x="14" y="25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86" name="Freeform 142"/>
              <p:cNvSpPr>
                <a:spLocks/>
              </p:cNvSpPr>
              <p:nvPr/>
            </p:nvSpPr>
            <p:spPr bwMode="auto">
              <a:xfrm>
                <a:off x="3014" y="1508"/>
                <a:ext cx="39" cy="53"/>
              </a:xfrm>
              <a:custGeom>
                <a:avLst/>
                <a:gdLst>
                  <a:gd name="T0" fmla="*/ 0 w 16"/>
                  <a:gd name="T1" fmla="*/ 6903 h 20"/>
                  <a:gd name="T2" fmla="*/ 3364 w 16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20">
                    <a:moveTo>
                      <a:pt x="0" y="20"/>
                    </a:moveTo>
                    <a:cubicBezTo>
                      <a:pt x="3" y="14"/>
                      <a:pt x="15" y="6"/>
                      <a:pt x="16" y="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87" name="Freeform 143"/>
              <p:cNvSpPr>
                <a:spLocks/>
              </p:cNvSpPr>
              <p:nvPr/>
            </p:nvSpPr>
            <p:spPr bwMode="auto">
              <a:xfrm>
                <a:off x="3127" y="1417"/>
                <a:ext cx="29" cy="65"/>
              </a:xfrm>
              <a:custGeom>
                <a:avLst/>
                <a:gdLst>
                  <a:gd name="T0" fmla="*/ 0 w 12"/>
                  <a:gd name="T1" fmla="*/ 0 h 25"/>
                  <a:gd name="T2" fmla="*/ 1397 w 12"/>
                  <a:gd name="T3" fmla="*/ 1914 h 25"/>
                  <a:gd name="T4" fmla="*/ 2383 w 12"/>
                  <a:gd name="T5" fmla="*/ 7714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25">
                    <a:moveTo>
                      <a:pt x="0" y="0"/>
                    </a:moveTo>
                    <a:cubicBezTo>
                      <a:pt x="3" y="2"/>
                      <a:pt x="5" y="3"/>
                      <a:pt x="7" y="6"/>
                    </a:cubicBezTo>
                    <a:cubicBezTo>
                      <a:pt x="10" y="12"/>
                      <a:pt x="9" y="19"/>
                      <a:pt x="12" y="25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88" name="Freeform 144"/>
              <p:cNvSpPr>
                <a:spLocks/>
              </p:cNvSpPr>
              <p:nvPr/>
            </p:nvSpPr>
            <p:spPr bwMode="auto">
              <a:xfrm>
                <a:off x="3144" y="1430"/>
                <a:ext cx="69" cy="28"/>
              </a:xfrm>
              <a:custGeom>
                <a:avLst/>
                <a:gdLst>
                  <a:gd name="T0" fmla="*/ 0 w 28"/>
                  <a:gd name="T1" fmla="*/ 0 h 11"/>
                  <a:gd name="T2" fmla="*/ 6274 w 28"/>
                  <a:gd name="T3" fmla="*/ 2986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" h="11">
                    <a:moveTo>
                      <a:pt x="0" y="0"/>
                    </a:moveTo>
                    <a:cubicBezTo>
                      <a:pt x="6" y="11"/>
                      <a:pt x="21" y="3"/>
                      <a:pt x="28" y="11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89" name="Freeform 145"/>
              <p:cNvSpPr>
                <a:spLocks/>
              </p:cNvSpPr>
              <p:nvPr/>
            </p:nvSpPr>
            <p:spPr bwMode="auto">
              <a:xfrm>
                <a:off x="3193" y="1427"/>
                <a:ext cx="27" cy="21"/>
              </a:xfrm>
              <a:custGeom>
                <a:avLst/>
                <a:gdLst>
                  <a:gd name="T0" fmla="*/ 0 w 11"/>
                  <a:gd name="T1" fmla="*/ 2604 h 8"/>
                  <a:gd name="T2" fmla="*/ 2398 w 11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8">
                    <a:moveTo>
                      <a:pt x="0" y="8"/>
                    </a:moveTo>
                    <a:cubicBezTo>
                      <a:pt x="4" y="7"/>
                      <a:pt x="9" y="4"/>
                      <a:pt x="11" y="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90" name="Freeform 146"/>
              <p:cNvSpPr>
                <a:spLocks/>
              </p:cNvSpPr>
              <p:nvPr/>
            </p:nvSpPr>
            <p:spPr bwMode="auto">
              <a:xfrm>
                <a:off x="3238" y="1338"/>
                <a:ext cx="24" cy="42"/>
              </a:xfrm>
              <a:custGeom>
                <a:avLst/>
                <a:gdLst>
                  <a:gd name="T0" fmla="*/ 0 w 10"/>
                  <a:gd name="T1" fmla="*/ 5229 h 16"/>
                  <a:gd name="T2" fmla="*/ 1925 w 10"/>
                  <a:gd name="T3" fmla="*/ 0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16">
                    <a:moveTo>
                      <a:pt x="0" y="16"/>
                    </a:moveTo>
                    <a:cubicBezTo>
                      <a:pt x="6" y="11"/>
                      <a:pt x="8" y="5"/>
                      <a:pt x="10" y="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91" name="Freeform 147"/>
              <p:cNvSpPr>
                <a:spLocks/>
              </p:cNvSpPr>
              <p:nvPr/>
            </p:nvSpPr>
            <p:spPr bwMode="auto">
              <a:xfrm>
                <a:off x="3233" y="1372"/>
                <a:ext cx="37" cy="10"/>
              </a:xfrm>
              <a:custGeom>
                <a:avLst/>
                <a:gdLst>
                  <a:gd name="T0" fmla="*/ 0 w 15"/>
                  <a:gd name="T1" fmla="*/ 988 h 4"/>
                  <a:gd name="T2" fmla="*/ 3365 w 15"/>
                  <a:gd name="T3" fmla="*/ 52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4">
                    <a:moveTo>
                      <a:pt x="0" y="4"/>
                    </a:moveTo>
                    <a:cubicBezTo>
                      <a:pt x="5" y="3"/>
                      <a:pt x="9" y="0"/>
                      <a:pt x="15" y="2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92" name="Freeform 148"/>
              <p:cNvSpPr>
                <a:spLocks/>
              </p:cNvSpPr>
              <p:nvPr/>
            </p:nvSpPr>
            <p:spPr bwMode="auto">
              <a:xfrm>
                <a:off x="2910" y="1280"/>
                <a:ext cx="96" cy="134"/>
              </a:xfrm>
              <a:custGeom>
                <a:avLst/>
                <a:gdLst>
                  <a:gd name="T0" fmla="*/ 0 w 39"/>
                  <a:gd name="T1" fmla="*/ 16776 h 51"/>
                  <a:gd name="T2" fmla="*/ 1538 w 39"/>
                  <a:gd name="T3" fmla="*/ 14532 h 51"/>
                  <a:gd name="T4" fmla="*/ 4266 w 39"/>
                  <a:gd name="T5" fmla="*/ 13150 h 51"/>
                  <a:gd name="T6" fmla="*/ 7786 w 39"/>
                  <a:gd name="T7" fmla="*/ 8526 h 51"/>
                  <a:gd name="T8" fmla="*/ 8665 w 39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51">
                    <a:moveTo>
                      <a:pt x="0" y="51"/>
                    </a:moveTo>
                    <a:cubicBezTo>
                      <a:pt x="3" y="49"/>
                      <a:pt x="4" y="46"/>
                      <a:pt x="7" y="44"/>
                    </a:cubicBezTo>
                    <a:cubicBezTo>
                      <a:pt x="11" y="42"/>
                      <a:pt x="15" y="41"/>
                      <a:pt x="19" y="40"/>
                    </a:cubicBezTo>
                    <a:cubicBezTo>
                      <a:pt x="25" y="38"/>
                      <a:pt x="33" y="34"/>
                      <a:pt x="35" y="26"/>
                    </a:cubicBezTo>
                    <a:cubicBezTo>
                      <a:pt x="38" y="18"/>
                      <a:pt x="37" y="8"/>
                      <a:pt x="39" y="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93" name="Freeform 149"/>
              <p:cNvSpPr>
                <a:spLocks/>
              </p:cNvSpPr>
              <p:nvPr/>
            </p:nvSpPr>
            <p:spPr bwMode="auto">
              <a:xfrm>
                <a:off x="2982" y="1343"/>
                <a:ext cx="17" cy="89"/>
              </a:xfrm>
              <a:custGeom>
                <a:avLst/>
                <a:gdLst>
                  <a:gd name="T0" fmla="*/ 1433 w 7"/>
                  <a:gd name="T1" fmla="*/ 0 h 34"/>
                  <a:gd name="T2" fmla="*/ 413 w 7"/>
                  <a:gd name="T3" fmla="*/ 4557 h 34"/>
                  <a:gd name="T4" fmla="*/ 1003 w 7"/>
                  <a:gd name="T5" fmla="*/ 10942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34">
                    <a:moveTo>
                      <a:pt x="7" y="0"/>
                    </a:moveTo>
                    <a:cubicBezTo>
                      <a:pt x="7" y="5"/>
                      <a:pt x="3" y="9"/>
                      <a:pt x="2" y="14"/>
                    </a:cubicBezTo>
                    <a:cubicBezTo>
                      <a:pt x="0" y="22"/>
                      <a:pt x="5" y="27"/>
                      <a:pt x="5" y="34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94" name="Freeform 150"/>
              <p:cNvSpPr>
                <a:spLocks/>
              </p:cNvSpPr>
              <p:nvPr/>
            </p:nvSpPr>
            <p:spPr bwMode="auto">
              <a:xfrm>
                <a:off x="2792" y="2749"/>
                <a:ext cx="123" cy="582"/>
              </a:xfrm>
              <a:custGeom>
                <a:avLst/>
                <a:gdLst>
                  <a:gd name="T0" fmla="*/ 0 w 50"/>
                  <a:gd name="T1" fmla="*/ 0 h 222"/>
                  <a:gd name="T2" fmla="*/ 11092 w 50"/>
                  <a:gd name="T3" fmla="*/ 72089 h 22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0" h="222">
                    <a:moveTo>
                      <a:pt x="0" y="0"/>
                    </a:moveTo>
                    <a:cubicBezTo>
                      <a:pt x="25" y="68"/>
                      <a:pt x="50" y="179"/>
                      <a:pt x="50" y="222"/>
                    </a:cubicBezTo>
                  </a:path>
                </a:pathLst>
              </a:custGeom>
              <a:noFill/>
              <a:ln w="22225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95" name="Freeform 151"/>
              <p:cNvSpPr>
                <a:spLocks/>
              </p:cNvSpPr>
              <p:nvPr/>
            </p:nvSpPr>
            <p:spPr bwMode="auto">
              <a:xfrm>
                <a:off x="2588" y="2080"/>
                <a:ext cx="204" cy="669"/>
              </a:xfrm>
              <a:custGeom>
                <a:avLst/>
                <a:gdLst>
                  <a:gd name="T0" fmla="*/ 3058 w 83"/>
                  <a:gd name="T1" fmla="*/ 0 h 255"/>
                  <a:gd name="T2" fmla="*/ 175 w 83"/>
                  <a:gd name="T3" fmla="*/ 28329 h 255"/>
                  <a:gd name="T4" fmla="*/ 13899 w 83"/>
                  <a:gd name="T5" fmla="*/ 69125 h 255"/>
                  <a:gd name="T6" fmla="*/ 18279 w 83"/>
                  <a:gd name="T7" fmla="*/ 83140 h 2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255">
                    <a:moveTo>
                      <a:pt x="14" y="0"/>
                    </a:moveTo>
                    <a:cubicBezTo>
                      <a:pt x="6" y="34"/>
                      <a:pt x="0" y="66"/>
                      <a:pt x="1" y="87"/>
                    </a:cubicBezTo>
                    <a:cubicBezTo>
                      <a:pt x="2" y="131"/>
                      <a:pt x="35" y="165"/>
                      <a:pt x="63" y="212"/>
                    </a:cubicBezTo>
                    <a:cubicBezTo>
                      <a:pt x="69" y="222"/>
                      <a:pt x="76" y="237"/>
                      <a:pt x="83" y="255"/>
                    </a:cubicBezTo>
                  </a:path>
                </a:pathLst>
              </a:custGeom>
              <a:noFill/>
              <a:ln w="22225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96" name="Freeform 152"/>
              <p:cNvSpPr>
                <a:spLocks/>
              </p:cNvSpPr>
              <p:nvPr/>
            </p:nvSpPr>
            <p:spPr bwMode="auto">
              <a:xfrm>
                <a:off x="2623" y="1031"/>
                <a:ext cx="120" cy="1049"/>
              </a:xfrm>
              <a:custGeom>
                <a:avLst/>
                <a:gdLst>
                  <a:gd name="T0" fmla="*/ 10575 w 49"/>
                  <a:gd name="T1" fmla="*/ 0 h 400"/>
                  <a:gd name="T2" fmla="*/ 9500 w 49"/>
                  <a:gd name="T3" fmla="*/ 24691 h 400"/>
                  <a:gd name="T4" fmla="*/ 5182 w 49"/>
                  <a:gd name="T5" fmla="*/ 92420 h 400"/>
                  <a:gd name="T6" fmla="*/ 0 w 49"/>
                  <a:gd name="T7" fmla="*/ 130115 h 4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" h="400">
                    <a:moveTo>
                      <a:pt x="49" y="0"/>
                    </a:moveTo>
                    <a:cubicBezTo>
                      <a:pt x="46" y="7"/>
                      <a:pt x="46" y="61"/>
                      <a:pt x="44" y="76"/>
                    </a:cubicBezTo>
                    <a:cubicBezTo>
                      <a:pt x="36" y="132"/>
                      <a:pt x="31" y="234"/>
                      <a:pt x="24" y="284"/>
                    </a:cubicBezTo>
                    <a:cubicBezTo>
                      <a:pt x="19" y="318"/>
                      <a:pt x="8" y="361"/>
                      <a:pt x="0" y="400"/>
                    </a:cubicBezTo>
                  </a:path>
                </a:pathLst>
              </a:custGeom>
              <a:noFill/>
              <a:ln w="30163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97" name="Freeform 153"/>
              <p:cNvSpPr>
                <a:spLocks/>
              </p:cNvSpPr>
              <p:nvPr/>
            </p:nvSpPr>
            <p:spPr bwMode="auto">
              <a:xfrm>
                <a:off x="2381" y="1131"/>
                <a:ext cx="67" cy="141"/>
              </a:xfrm>
              <a:custGeom>
                <a:avLst/>
                <a:gdLst>
                  <a:gd name="T0" fmla="*/ 6293 w 27"/>
                  <a:gd name="T1" fmla="*/ 17105 h 54"/>
                  <a:gd name="T2" fmla="*/ 3486 w 27"/>
                  <a:gd name="T3" fmla="*/ 9204 h 54"/>
                  <a:gd name="T4" fmla="*/ 0 w 27"/>
                  <a:gd name="T5" fmla="*/ 0 h 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54">
                    <a:moveTo>
                      <a:pt x="27" y="54"/>
                    </a:moveTo>
                    <a:cubicBezTo>
                      <a:pt x="23" y="46"/>
                      <a:pt x="19" y="37"/>
                      <a:pt x="15" y="29"/>
                    </a:cubicBezTo>
                    <a:cubicBezTo>
                      <a:pt x="10" y="20"/>
                      <a:pt x="8" y="7"/>
                      <a:pt x="0" y="0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98" name="Freeform 154"/>
              <p:cNvSpPr>
                <a:spLocks/>
              </p:cNvSpPr>
              <p:nvPr/>
            </p:nvSpPr>
            <p:spPr bwMode="auto">
              <a:xfrm>
                <a:off x="2445" y="1238"/>
                <a:ext cx="286" cy="171"/>
              </a:xfrm>
              <a:custGeom>
                <a:avLst/>
                <a:gdLst>
                  <a:gd name="T0" fmla="*/ 26048 w 116"/>
                  <a:gd name="T1" fmla="*/ 0 h 65"/>
                  <a:gd name="T2" fmla="*/ 17774 w 116"/>
                  <a:gd name="T3" fmla="*/ 18915 h 65"/>
                  <a:gd name="T4" fmla="*/ 2729 w 116"/>
                  <a:gd name="T5" fmla="*/ 10576 h 65"/>
                  <a:gd name="T6" fmla="*/ 0 w 116"/>
                  <a:gd name="T7" fmla="*/ 3641 h 6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6" h="65">
                    <a:moveTo>
                      <a:pt x="116" y="0"/>
                    </a:moveTo>
                    <a:cubicBezTo>
                      <a:pt x="109" y="19"/>
                      <a:pt x="100" y="49"/>
                      <a:pt x="79" y="57"/>
                    </a:cubicBezTo>
                    <a:cubicBezTo>
                      <a:pt x="58" y="65"/>
                      <a:pt x="25" y="47"/>
                      <a:pt x="12" y="32"/>
                    </a:cubicBezTo>
                    <a:cubicBezTo>
                      <a:pt x="7" y="25"/>
                      <a:pt x="3" y="19"/>
                      <a:pt x="0" y="11"/>
                    </a:cubicBezTo>
                  </a:path>
                </a:pathLst>
              </a:custGeom>
              <a:noFill/>
              <a:ln w="22225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799" name="Freeform 155"/>
              <p:cNvSpPr>
                <a:spLocks/>
              </p:cNvSpPr>
              <p:nvPr/>
            </p:nvSpPr>
            <p:spPr bwMode="auto">
              <a:xfrm>
                <a:off x="2426" y="2350"/>
                <a:ext cx="165" cy="92"/>
              </a:xfrm>
              <a:custGeom>
                <a:avLst/>
                <a:gdLst>
                  <a:gd name="T0" fmla="*/ 0 w 67"/>
                  <a:gd name="T1" fmla="*/ 1383 h 35"/>
                  <a:gd name="T2" fmla="*/ 7319 w 67"/>
                  <a:gd name="T3" fmla="*/ 11553 h 35"/>
                  <a:gd name="T4" fmla="*/ 14939 w 67"/>
                  <a:gd name="T5" fmla="*/ 0 h 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7" h="35">
                    <a:moveTo>
                      <a:pt x="0" y="4"/>
                    </a:moveTo>
                    <a:cubicBezTo>
                      <a:pt x="12" y="13"/>
                      <a:pt x="13" y="35"/>
                      <a:pt x="33" y="35"/>
                    </a:cubicBezTo>
                    <a:cubicBezTo>
                      <a:pt x="50" y="34"/>
                      <a:pt x="60" y="13"/>
                      <a:pt x="67" y="0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00" name="Freeform 156"/>
              <p:cNvSpPr>
                <a:spLocks/>
              </p:cNvSpPr>
              <p:nvPr/>
            </p:nvSpPr>
            <p:spPr bwMode="auto">
              <a:xfrm>
                <a:off x="2384" y="1451"/>
                <a:ext cx="101" cy="165"/>
              </a:xfrm>
              <a:custGeom>
                <a:avLst/>
                <a:gdLst>
                  <a:gd name="T0" fmla="*/ 9164 w 41"/>
                  <a:gd name="T1" fmla="*/ 0 h 63"/>
                  <a:gd name="T2" fmla="*/ 6444 w 41"/>
                  <a:gd name="T3" fmla="*/ 4795 h 63"/>
                  <a:gd name="T4" fmla="*/ 0 w 41"/>
                  <a:gd name="T5" fmla="*/ 20319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63">
                    <a:moveTo>
                      <a:pt x="41" y="0"/>
                    </a:moveTo>
                    <a:cubicBezTo>
                      <a:pt x="36" y="5"/>
                      <a:pt x="32" y="9"/>
                      <a:pt x="29" y="15"/>
                    </a:cubicBezTo>
                    <a:cubicBezTo>
                      <a:pt x="22" y="26"/>
                      <a:pt x="15" y="61"/>
                      <a:pt x="0" y="63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01" name="Freeform 157"/>
              <p:cNvSpPr>
                <a:spLocks/>
              </p:cNvSpPr>
              <p:nvPr/>
            </p:nvSpPr>
            <p:spPr bwMode="auto">
              <a:xfrm>
                <a:off x="2485" y="1388"/>
                <a:ext cx="101" cy="63"/>
              </a:xfrm>
              <a:custGeom>
                <a:avLst/>
                <a:gdLst>
                  <a:gd name="T0" fmla="*/ 9164 w 41"/>
                  <a:gd name="T1" fmla="*/ 0 h 24"/>
                  <a:gd name="T2" fmla="*/ 0 w 41"/>
                  <a:gd name="T3" fmla="*/ 7836 h 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1" h="24">
                    <a:moveTo>
                      <a:pt x="41" y="0"/>
                    </a:moveTo>
                    <a:cubicBezTo>
                      <a:pt x="26" y="5"/>
                      <a:pt x="11" y="13"/>
                      <a:pt x="0" y="24"/>
                    </a:cubicBezTo>
                  </a:path>
                </a:pathLst>
              </a:custGeom>
              <a:noFill/>
              <a:ln w="22225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02" name="Freeform 158"/>
              <p:cNvSpPr>
                <a:spLocks/>
              </p:cNvSpPr>
              <p:nvPr/>
            </p:nvSpPr>
            <p:spPr bwMode="auto">
              <a:xfrm>
                <a:off x="2411" y="1744"/>
                <a:ext cx="148" cy="320"/>
              </a:xfrm>
              <a:custGeom>
                <a:avLst/>
                <a:gdLst>
                  <a:gd name="T0" fmla="*/ 13507 w 60"/>
                  <a:gd name="T1" fmla="*/ 0 h 122"/>
                  <a:gd name="T2" fmla="*/ 12595 w 60"/>
                  <a:gd name="T3" fmla="*/ 6206 h 122"/>
                  <a:gd name="T4" fmla="*/ 4472 w 60"/>
                  <a:gd name="T5" fmla="*/ 30911 h 122"/>
                  <a:gd name="T6" fmla="*/ 0 w 60"/>
                  <a:gd name="T7" fmla="*/ 39717 h 1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22">
                    <a:moveTo>
                      <a:pt x="60" y="0"/>
                    </a:moveTo>
                    <a:cubicBezTo>
                      <a:pt x="59" y="6"/>
                      <a:pt x="58" y="13"/>
                      <a:pt x="56" y="19"/>
                    </a:cubicBezTo>
                    <a:cubicBezTo>
                      <a:pt x="50" y="46"/>
                      <a:pt x="39" y="75"/>
                      <a:pt x="20" y="95"/>
                    </a:cubicBezTo>
                    <a:cubicBezTo>
                      <a:pt x="12" y="104"/>
                      <a:pt x="5" y="110"/>
                      <a:pt x="0" y="122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03" name="Freeform 159"/>
              <p:cNvSpPr>
                <a:spLocks/>
              </p:cNvSpPr>
              <p:nvPr/>
            </p:nvSpPr>
            <p:spPr bwMode="auto">
              <a:xfrm>
                <a:off x="2556" y="1390"/>
                <a:ext cx="74" cy="357"/>
              </a:xfrm>
              <a:custGeom>
                <a:avLst/>
                <a:gdLst>
                  <a:gd name="T0" fmla="*/ 6766 w 30"/>
                  <a:gd name="T1" fmla="*/ 0 h 136"/>
                  <a:gd name="T2" fmla="*/ 1364 w 30"/>
                  <a:gd name="T3" fmla="*/ 17097 h 136"/>
                  <a:gd name="T4" fmla="*/ 0 w 30"/>
                  <a:gd name="T5" fmla="*/ 44499 h 1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" h="136">
                    <a:moveTo>
                      <a:pt x="30" y="0"/>
                    </a:moveTo>
                    <a:cubicBezTo>
                      <a:pt x="19" y="16"/>
                      <a:pt x="10" y="34"/>
                      <a:pt x="6" y="52"/>
                    </a:cubicBezTo>
                    <a:cubicBezTo>
                      <a:pt x="0" y="79"/>
                      <a:pt x="3" y="108"/>
                      <a:pt x="0" y="136"/>
                    </a:cubicBezTo>
                  </a:path>
                </a:pathLst>
              </a:custGeom>
              <a:noFill/>
              <a:ln w="22225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04" name="Freeform 160"/>
              <p:cNvSpPr>
                <a:spLocks/>
              </p:cNvSpPr>
              <p:nvPr/>
            </p:nvSpPr>
            <p:spPr bwMode="auto">
              <a:xfrm>
                <a:off x="2389" y="1737"/>
                <a:ext cx="167" cy="222"/>
              </a:xfrm>
              <a:custGeom>
                <a:avLst/>
                <a:gdLst>
                  <a:gd name="T0" fmla="*/ 14915 w 68"/>
                  <a:gd name="T1" fmla="*/ 0 h 85"/>
                  <a:gd name="T2" fmla="*/ 0 w 68"/>
                  <a:gd name="T3" fmla="*/ 21268 h 8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8" h="85">
                    <a:moveTo>
                      <a:pt x="68" y="0"/>
                    </a:moveTo>
                    <a:cubicBezTo>
                      <a:pt x="63" y="17"/>
                      <a:pt x="23" y="85"/>
                      <a:pt x="0" y="67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05" name="Freeform 161"/>
              <p:cNvSpPr>
                <a:spLocks/>
              </p:cNvSpPr>
              <p:nvPr/>
            </p:nvSpPr>
            <p:spPr bwMode="auto">
              <a:xfrm>
                <a:off x="2399" y="1440"/>
                <a:ext cx="93" cy="333"/>
              </a:xfrm>
              <a:custGeom>
                <a:avLst/>
                <a:gdLst>
                  <a:gd name="T0" fmla="*/ 8182 w 38"/>
                  <a:gd name="T1" fmla="*/ 0 h 127"/>
                  <a:gd name="T2" fmla="*/ 4486 w 38"/>
                  <a:gd name="T3" fmla="*/ 17573 h 127"/>
                  <a:gd name="T4" fmla="*/ 0 w 38"/>
                  <a:gd name="T5" fmla="*/ 41266 h 1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" h="127">
                    <a:moveTo>
                      <a:pt x="38" y="0"/>
                    </a:moveTo>
                    <a:cubicBezTo>
                      <a:pt x="27" y="16"/>
                      <a:pt x="23" y="35"/>
                      <a:pt x="21" y="54"/>
                    </a:cubicBezTo>
                    <a:cubicBezTo>
                      <a:pt x="19" y="82"/>
                      <a:pt x="14" y="102"/>
                      <a:pt x="0" y="127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06" name="Freeform 162"/>
              <p:cNvSpPr>
                <a:spLocks/>
              </p:cNvSpPr>
              <p:nvPr/>
            </p:nvSpPr>
            <p:spPr bwMode="auto">
              <a:xfrm>
                <a:off x="2384" y="1327"/>
                <a:ext cx="165" cy="58"/>
              </a:xfrm>
              <a:custGeom>
                <a:avLst/>
                <a:gdLst>
                  <a:gd name="T0" fmla="*/ 0 w 67"/>
                  <a:gd name="T1" fmla="*/ 1389 h 22"/>
                  <a:gd name="T2" fmla="*/ 5992 w 67"/>
                  <a:gd name="T3" fmla="*/ 625 h 22"/>
                  <a:gd name="T4" fmla="*/ 14939 w 67"/>
                  <a:gd name="T5" fmla="*/ 5992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7" h="22">
                    <a:moveTo>
                      <a:pt x="0" y="4"/>
                    </a:moveTo>
                    <a:cubicBezTo>
                      <a:pt x="10" y="1"/>
                      <a:pt x="16" y="0"/>
                      <a:pt x="27" y="2"/>
                    </a:cubicBezTo>
                    <a:cubicBezTo>
                      <a:pt x="36" y="4"/>
                      <a:pt x="58" y="22"/>
                      <a:pt x="67" y="18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07" name="Freeform 163"/>
              <p:cNvSpPr>
                <a:spLocks/>
              </p:cNvSpPr>
              <p:nvPr/>
            </p:nvSpPr>
            <p:spPr bwMode="auto">
              <a:xfrm>
                <a:off x="2396" y="960"/>
                <a:ext cx="409" cy="1340"/>
              </a:xfrm>
              <a:custGeom>
                <a:avLst/>
                <a:gdLst>
                  <a:gd name="T0" fmla="*/ 33789 w 166"/>
                  <a:gd name="T1" fmla="*/ 0 h 511"/>
                  <a:gd name="T2" fmla="*/ 19238 w 166"/>
                  <a:gd name="T3" fmla="*/ 44251 h 511"/>
                  <a:gd name="T4" fmla="*/ 17422 w 166"/>
                  <a:gd name="T5" fmla="*/ 50742 h 511"/>
                  <a:gd name="T6" fmla="*/ 7631 w 166"/>
                  <a:gd name="T7" fmla="*/ 93011 h 511"/>
                  <a:gd name="T8" fmla="*/ 6448 w 166"/>
                  <a:gd name="T9" fmla="*/ 100204 h 511"/>
                  <a:gd name="T10" fmla="*/ 2915 w 166"/>
                  <a:gd name="T11" fmla="*/ 134897 h 511"/>
                  <a:gd name="T12" fmla="*/ 1360 w 166"/>
                  <a:gd name="T13" fmla="*/ 152178 h 511"/>
                  <a:gd name="T14" fmla="*/ 182 w 166"/>
                  <a:gd name="T15" fmla="*/ 163949 h 511"/>
                  <a:gd name="T16" fmla="*/ 1360 w 166"/>
                  <a:gd name="T17" fmla="*/ 165793 h 511"/>
                  <a:gd name="T18" fmla="*/ 2915 w 166"/>
                  <a:gd name="T19" fmla="*/ 164183 h 511"/>
                  <a:gd name="T20" fmla="*/ 3977 w 166"/>
                  <a:gd name="T21" fmla="*/ 152789 h 511"/>
                  <a:gd name="T22" fmla="*/ 5640 w 166"/>
                  <a:gd name="T23" fmla="*/ 134897 h 511"/>
                  <a:gd name="T24" fmla="*/ 9185 w 166"/>
                  <a:gd name="T25" fmla="*/ 100817 h 511"/>
                  <a:gd name="T26" fmla="*/ 10247 w 166"/>
                  <a:gd name="T27" fmla="*/ 93624 h 511"/>
                  <a:gd name="T28" fmla="*/ 19893 w 166"/>
                  <a:gd name="T29" fmla="*/ 52352 h 511"/>
                  <a:gd name="T30" fmla="*/ 21702 w 166"/>
                  <a:gd name="T31" fmla="*/ 45872 h 511"/>
                  <a:gd name="T32" fmla="*/ 37152 w 166"/>
                  <a:gd name="T33" fmla="*/ 0 h 511"/>
                  <a:gd name="T34" fmla="*/ 33789 w 166"/>
                  <a:gd name="T35" fmla="*/ 0 h 5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6" h="511">
                    <a:moveTo>
                      <a:pt x="151" y="0"/>
                    </a:moveTo>
                    <a:cubicBezTo>
                      <a:pt x="136" y="23"/>
                      <a:pt x="111" y="78"/>
                      <a:pt x="86" y="136"/>
                    </a:cubicBezTo>
                    <a:cubicBezTo>
                      <a:pt x="78" y="156"/>
                      <a:pt x="78" y="156"/>
                      <a:pt x="78" y="156"/>
                    </a:cubicBezTo>
                    <a:cubicBezTo>
                      <a:pt x="59" y="195"/>
                      <a:pt x="43" y="243"/>
                      <a:pt x="34" y="286"/>
                    </a:cubicBezTo>
                    <a:cubicBezTo>
                      <a:pt x="29" y="308"/>
                      <a:pt x="29" y="308"/>
                      <a:pt x="29" y="308"/>
                    </a:cubicBezTo>
                    <a:cubicBezTo>
                      <a:pt x="22" y="343"/>
                      <a:pt x="14" y="380"/>
                      <a:pt x="13" y="415"/>
                    </a:cubicBezTo>
                    <a:cubicBezTo>
                      <a:pt x="12" y="433"/>
                      <a:pt x="9" y="451"/>
                      <a:pt x="6" y="468"/>
                    </a:cubicBezTo>
                    <a:cubicBezTo>
                      <a:pt x="4" y="479"/>
                      <a:pt x="2" y="492"/>
                      <a:pt x="1" y="504"/>
                    </a:cubicBezTo>
                    <a:cubicBezTo>
                      <a:pt x="0" y="507"/>
                      <a:pt x="3" y="510"/>
                      <a:pt x="6" y="510"/>
                    </a:cubicBezTo>
                    <a:cubicBezTo>
                      <a:pt x="9" y="511"/>
                      <a:pt x="12" y="508"/>
                      <a:pt x="13" y="505"/>
                    </a:cubicBezTo>
                    <a:cubicBezTo>
                      <a:pt x="14" y="493"/>
                      <a:pt x="16" y="481"/>
                      <a:pt x="18" y="470"/>
                    </a:cubicBezTo>
                    <a:cubicBezTo>
                      <a:pt x="21" y="452"/>
                      <a:pt x="24" y="434"/>
                      <a:pt x="25" y="415"/>
                    </a:cubicBezTo>
                    <a:cubicBezTo>
                      <a:pt x="26" y="381"/>
                      <a:pt x="34" y="345"/>
                      <a:pt x="41" y="310"/>
                    </a:cubicBezTo>
                    <a:cubicBezTo>
                      <a:pt x="46" y="288"/>
                      <a:pt x="46" y="288"/>
                      <a:pt x="46" y="288"/>
                    </a:cubicBezTo>
                    <a:cubicBezTo>
                      <a:pt x="54" y="246"/>
                      <a:pt x="70" y="200"/>
                      <a:pt x="89" y="161"/>
                    </a:cubicBezTo>
                    <a:cubicBezTo>
                      <a:pt x="97" y="141"/>
                      <a:pt x="97" y="141"/>
                      <a:pt x="97" y="141"/>
                    </a:cubicBezTo>
                    <a:cubicBezTo>
                      <a:pt x="113" y="105"/>
                      <a:pt x="153" y="12"/>
                      <a:pt x="166" y="0"/>
                    </a:cubicBez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338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08" name="Freeform 164"/>
              <p:cNvSpPr>
                <a:spLocks/>
              </p:cNvSpPr>
              <p:nvPr/>
            </p:nvSpPr>
            <p:spPr bwMode="auto">
              <a:xfrm>
                <a:off x="2413" y="2266"/>
                <a:ext cx="365" cy="850"/>
              </a:xfrm>
              <a:custGeom>
                <a:avLst/>
                <a:gdLst>
                  <a:gd name="T0" fmla="*/ 0 w 148"/>
                  <a:gd name="T1" fmla="*/ 0 h 324"/>
                  <a:gd name="T2" fmla="*/ 12871 w 148"/>
                  <a:gd name="T3" fmla="*/ 47613 h 324"/>
                  <a:gd name="T4" fmla="*/ 33301 w 148"/>
                  <a:gd name="T5" fmla="*/ 105626 h 3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8" h="324">
                    <a:moveTo>
                      <a:pt x="0" y="0"/>
                    </a:moveTo>
                    <a:cubicBezTo>
                      <a:pt x="0" y="58"/>
                      <a:pt x="34" y="96"/>
                      <a:pt x="57" y="146"/>
                    </a:cubicBezTo>
                    <a:cubicBezTo>
                      <a:pt x="69" y="173"/>
                      <a:pt x="136" y="307"/>
                      <a:pt x="148" y="324"/>
                    </a:cubicBezTo>
                  </a:path>
                </a:pathLst>
              </a:custGeom>
              <a:noFill/>
              <a:ln w="3810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09" name="Freeform 165"/>
              <p:cNvSpPr>
                <a:spLocks/>
              </p:cNvSpPr>
              <p:nvPr/>
            </p:nvSpPr>
            <p:spPr bwMode="auto">
              <a:xfrm>
                <a:off x="2770" y="3121"/>
                <a:ext cx="96" cy="638"/>
              </a:xfrm>
              <a:custGeom>
                <a:avLst/>
                <a:gdLst>
                  <a:gd name="T0" fmla="*/ 625 w 39"/>
                  <a:gd name="T1" fmla="*/ 0 h 243"/>
                  <a:gd name="T2" fmla="*/ 6430 w 39"/>
                  <a:gd name="T3" fmla="*/ 25575 h 243"/>
                  <a:gd name="T4" fmla="*/ 6235 w 39"/>
                  <a:gd name="T5" fmla="*/ 47797 h 243"/>
                  <a:gd name="T6" fmla="*/ 2715 w 39"/>
                  <a:gd name="T7" fmla="*/ 66859 h 243"/>
                  <a:gd name="T8" fmla="*/ 1982 w 39"/>
                  <a:gd name="T9" fmla="*/ 75977 h 243"/>
                  <a:gd name="T10" fmla="*/ 8665 w 39"/>
                  <a:gd name="T11" fmla="*/ 77350 h 2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243">
                    <a:moveTo>
                      <a:pt x="3" y="0"/>
                    </a:moveTo>
                    <a:cubicBezTo>
                      <a:pt x="13" y="26"/>
                      <a:pt x="27" y="49"/>
                      <a:pt x="29" y="78"/>
                    </a:cubicBezTo>
                    <a:cubicBezTo>
                      <a:pt x="31" y="101"/>
                      <a:pt x="31" y="123"/>
                      <a:pt x="28" y="146"/>
                    </a:cubicBezTo>
                    <a:cubicBezTo>
                      <a:pt x="26" y="166"/>
                      <a:pt x="21" y="187"/>
                      <a:pt x="12" y="204"/>
                    </a:cubicBezTo>
                    <a:cubicBezTo>
                      <a:pt x="7" y="215"/>
                      <a:pt x="0" y="222"/>
                      <a:pt x="9" y="232"/>
                    </a:cubicBezTo>
                    <a:cubicBezTo>
                      <a:pt x="14" y="238"/>
                      <a:pt x="36" y="243"/>
                      <a:pt x="39" y="236"/>
                    </a:cubicBezTo>
                  </a:path>
                </a:pathLst>
              </a:custGeom>
              <a:noFill/>
              <a:ln w="22225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10" name="Freeform 166"/>
              <p:cNvSpPr>
                <a:spLocks/>
              </p:cNvSpPr>
              <p:nvPr/>
            </p:nvSpPr>
            <p:spPr bwMode="auto">
              <a:xfrm>
                <a:off x="2768" y="3098"/>
                <a:ext cx="120" cy="99"/>
              </a:xfrm>
              <a:custGeom>
                <a:avLst/>
                <a:gdLst>
                  <a:gd name="T0" fmla="*/ 0 w 49"/>
                  <a:gd name="T1" fmla="*/ 0 h 38"/>
                  <a:gd name="T2" fmla="*/ 10575 w 49"/>
                  <a:gd name="T3" fmla="*/ 5992 h 3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cubicBezTo>
                      <a:pt x="5" y="23"/>
                      <a:pt x="32" y="38"/>
                      <a:pt x="49" y="19"/>
                    </a:cubicBezTo>
                  </a:path>
                </a:pathLst>
              </a:custGeom>
              <a:noFill/>
              <a:ln w="22225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11" name="Freeform 167"/>
              <p:cNvSpPr>
                <a:spLocks/>
              </p:cNvSpPr>
              <p:nvPr/>
            </p:nvSpPr>
            <p:spPr bwMode="auto">
              <a:xfrm>
                <a:off x="2773" y="3108"/>
                <a:ext cx="125" cy="291"/>
              </a:xfrm>
              <a:custGeom>
                <a:avLst/>
                <a:gdLst>
                  <a:gd name="T0" fmla="*/ 0 w 51"/>
                  <a:gd name="T1" fmla="*/ 0 h 111"/>
                  <a:gd name="T2" fmla="*/ 8056 w 51"/>
                  <a:gd name="T3" fmla="*/ 18178 h 111"/>
                  <a:gd name="T4" fmla="*/ 11042 w 51"/>
                  <a:gd name="T5" fmla="*/ 36034 h 1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1" h="111">
                    <a:moveTo>
                      <a:pt x="0" y="0"/>
                    </a:moveTo>
                    <a:cubicBezTo>
                      <a:pt x="7" y="20"/>
                      <a:pt x="29" y="36"/>
                      <a:pt x="37" y="56"/>
                    </a:cubicBezTo>
                    <a:cubicBezTo>
                      <a:pt x="44" y="73"/>
                      <a:pt x="40" y="96"/>
                      <a:pt x="51" y="111"/>
                    </a:cubicBezTo>
                  </a:path>
                </a:pathLst>
              </a:custGeom>
              <a:noFill/>
              <a:ln w="22225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12" name="Freeform 168"/>
              <p:cNvSpPr>
                <a:spLocks/>
              </p:cNvSpPr>
              <p:nvPr/>
            </p:nvSpPr>
            <p:spPr bwMode="auto">
              <a:xfrm>
                <a:off x="2413" y="2251"/>
                <a:ext cx="173" cy="110"/>
              </a:xfrm>
              <a:custGeom>
                <a:avLst/>
                <a:gdLst>
                  <a:gd name="T0" fmla="*/ 0 w 70"/>
                  <a:gd name="T1" fmla="*/ 0 h 42"/>
                  <a:gd name="T2" fmla="*/ 6638 w 70"/>
                  <a:gd name="T3" fmla="*/ 11338 h 42"/>
                  <a:gd name="T4" fmla="*/ 15973 w 70"/>
                  <a:gd name="T5" fmla="*/ 8368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0" h="42">
                    <a:moveTo>
                      <a:pt x="0" y="0"/>
                    </a:moveTo>
                    <a:cubicBezTo>
                      <a:pt x="2" y="19"/>
                      <a:pt x="13" y="29"/>
                      <a:pt x="29" y="35"/>
                    </a:cubicBezTo>
                    <a:cubicBezTo>
                      <a:pt x="40" y="39"/>
                      <a:pt x="69" y="42"/>
                      <a:pt x="70" y="26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13" name="Freeform 169"/>
              <p:cNvSpPr>
                <a:spLocks/>
              </p:cNvSpPr>
              <p:nvPr/>
            </p:nvSpPr>
            <p:spPr bwMode="auto">
              <a:xfrm>
                <a:off x="2426" y="2140"/>
                <a:ext cx="125" cy="423"/>
              </a:xfrm>
              <a:custGeom>
                <a:avLst/>
                <a:gdLst>
                  <a:gd name="T0" fmla="*/ 902 w 51"/>
                  <a:gd name="T1" fmla="*/ 0 h 161"/>
                  <a:gd name="T2" fmla="*/ 4505 w 51"/>
                  <a:gd name="T3" fmla="*/ 13150 h 161"/>
                  <a:gd name="T4" fmla="*/ 9750 w 51"/>
                  <a:gd name="T5" fmla="*/ 28309 h 161"/>
                  <a:gd name="T6" fmla="*/ 8056 w 51"/>
                  <a:gd name="T7" fmla="*/ 52938 h 1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1" h="161">
                    <a:moveTo>
                      <a:pt x="4" y="0"/>
                    </a:moveTo>
                    <a:cubicBezTo>
                      <a:pt x="0" y="11"/>
                      <a:pt x="15" y="31"/>
                      <a:pt x="21" y="40"/>
                    </a:cubicBezTo>
                    <a:cubicBezTo>
                      <a:pt x="31" y="53"/>
                      <a:pt x="41" y="70"/>
                      <a:pt x="45" y="86"/>
                    </a:cubicBezTo>
                    <a:cubicBezTo>
                      <a:pt x="51" y="111"/>
                      <a:pt x="44" y="138"/>
                      <a:pt x="37" y="161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14" name="Freeform 170"/>
              <p:cNvSpPr>
                <a:spLocks/>
              </p:cNvSpPr>
              <p:nvPr/>
            </p:nvSpPr>
            <p:spPr bwMode="auto">
              <a:xfrm>
                <a:off x="2372" y="2175"/>
                <a:ext cx="61" cy="228"/>
              </a:xfrm>
              <a:custGeom>
                <a:avLst/>
                <a:gdLst>
                  <a:gd name="T0" fmla="*/ 3792 w 25"/>
                  <a:gd name="T1" fmla="*/ 0 h 87"/>
                  <a:gd name="T2" fmla="*/ 422 w 25"/>
                  <a:gd name="T3" fmla="*/ 15192 h 87"/>
                  <a:gd name="T4" fmla="*/ 1745 w 25"/>
                  <a:gd name="T5" fmla="*/ 22968 h 87"/>
                  <a:gd name="T6" fmla="*/ 5287 w 25"/>
                  <a:gd name="T7" fmla="*/ 28206 h 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87">
                    <a:moveTo>
                      <a:pt x="18" y="0"/>
                    </a:moveTo>
                    <a:cubicBezTo>
                      <a:pt x="12" y="17"/>
                      <a:pt x="0" y="27"/>
                      <a:pt x="2" y="47"/>
                    </a:cubicBezTo>
                    <a:cubicBezTo>
                      <a:pt x="3" y="54"/>
                      <a:pt x="4" y="64"/>
                      <a:pt x="8" y="71"/>
                    </a:cubicBezTo>
                    <a:cubicBezTo>
                      <a:pt x="12" y="79"/>
                      <a:pt x="20" y="80"/>
                      <a:pt x="25" y="87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15" name="Freeform 171"/>
              <p:cNvSpPr>
                <a:spLocks/>
              </p:cNvSpPr>
              <p:nvPr/>
            </p:nvSpPr>
            <p:spPr bwMode="auto">
              <a:xfrm>
                <a:off x="2455" y="2245"/>
                <a:ext cx="25" cy="79"/>
              </a:xfrm>
              <a:custGeom>
                <a:avLst/>
                <a:gdLst>
                  <a:gd name="T0" fmla="*/ 2270 w 10"/>
                  <a:gd name="T1" fmla="*/ 0 h 30"/>
                  <a:gd name="T2" fmla="*/ 0 w 10"/>
                  <a:gd name="T3" fmla="*/ 10007 h 3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30">
                    <a:moveTo>
                      <a:pt x="9" y="0"/>
                    </a:moveTo>
                    <a:cubicBezTo>
                      <a:pt x="7" y="9"/>
                      <a:pt x="10" y="25"/>
                      <a:pt x="0" y="3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16" name="Freeform 172"/>
              <p:cNvSpPr>
                <a:spLocks/>
              </p:cNvSpPr>
              <p:nvPr/>
            </p:nvSpPr>
            <p:spPr bwMode="auto">
              <a:xfrm>
                <a:off x="2482" y="2345"/>
                <a:ext cx="25" cy="94"/>
              </a:xfrm>
              <a:custGeom>
                <a:avLst/>
                <a:gdLst>
                  <a:gd name="T0" fmla="*/ 1300 w 10"/>
                  <a:gd name="T1" fmla="*/ 0 h 36"/>
                  <a:gd name="T2" fmla="*/ 988 w 10"/>
                  <a:gd name="T3" fmla="*/ 11392 h 3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36">
                    <a:moveTo>
                      <a:pt x="5" y="0"/>
                    </a:moveTo>
                    <a:cubicBezTo>
                      <a:pt x="0" y="13"/>
                      <a:pt x="10" y="26"/>
                      <a:pt x="4" y="36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17" name="Freeform 173"/>
              <p:cNvSpPr>
                <a:spLocks/>
              </p:cNvSpPr>
              <p:nvPr/>
            </p:nvSpPr>
            <p:spPr bwMode="auto">
              <a:xfrm>
                <a:off x="2610" y="2062"/>
                <a:ext cx="69" cy="244"/>
              </a:xfrm>
              <a:custGeom>
                <a:avLst/>
                <a:gdLst>
                  <a:gd name="T0" fmla="*/ 1809 w 28"/>
                  <a:gd name="T1" fmla="*/ 0 h 93"/>
                  <a:gd name="T2" fmla="*/ 1106 w 28"/>
                  <a:gd name="T3" fmla="*/ 20278 h 93"/>
                  <a:gd name="T4" fmla="*/ 6274 w 28"/>
                  <a:gd name="T5" fmla="*/ 29944 h 9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93">
                    <a:moveTo>
                      <a:pt x="8" y="0"/>
                    </a:moveTo>
                    <a:cubicBezTo>
                      <a:pt x="1" y="17"/>
                      <a:pt x="0" y="45"/>
                      <a:pt x="5" y="62"/>
                    </a:cubicBezTo>
                    <a:cubicBezTo>
                      <a:pt x="7" y="70"/>
                      <a:pt x="17" y="93"/>
                      <a:pt x="28" y="92"/>
                    </a:cubicBezTo>
                  </a:path>
                </a:pathLst>
              </a:custGeom>
              <a:noFill/>
              <a:ln w="11113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18" name="Freeform 174"/>
              <p:cNvSpPr>
                <a:spLocks/>
              </p:cNvSpPr>
              <p:nvPr/>
            </p:nvSpPr>
            <p:spPr bwMode="auto">
              <a:xfrm>
                <a:off x="2699" y="1710"/>
                <a:ext cx="49" cy="472"/>
              </a:xfrm>
              <a:custGeom>
                <a:avLst/>
                <a:gdLst>
                  <a:gd name="T0" fmla="*/ 2384 w 20"/>
                  <a:gd name="T1" fmla="*/ 0 h 180"/>
                  <a:gd name="T2" fmla="*/ 3457 w 20"/>
                  <a:gd name="T3" fmla="*/ 6815 h 180"/>
                  <a:gd name="T4" fmla="*/ 3278 w 20"/>
                  <a:gd name="T5" fmla="*/ 29878 h 180"/>
                  <a:gd name="T6" fmla="*/ 426 w 20"/>
                  <a:gd name="T7" fmla="*/ 52340 h 180"/>
                  <a:gd name="T8" fmla="*/ 0 w 20"/>
                  <a:gd name="T9" fmla="*/ 58528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0">
                    <a:moveTo>
                      <a:pt x="11" y="0"/>
                    </a:moveTo>
                    <a:cubicBezTo>
                      <a:pt x="12" y="6"/>
                      <a:pt x="15" y="15"/>
                      <a:pt x="16" y="21"/>
                    </a:cubicBezTo>
                    <a:cubicBezTo>
                      <a:pt x="20" y="44"/>
                      <a:pt x="20" y="68"/>
                      <a:pt x="15" y="92"/>
                    </a:cubicBezTo>
                    <a:cubicBezTo>
                      <a:pt x="12" y="106"/>
                      <a:pt x="5" y="144"/>
                      <a:pt x="2" y="161"/>
                    </a:cubicBezTo>
                    <a:cubicBezTo>
                      <a:pt x="1" y="166"/>
                      <a:pt x="0" y="178"/>
                      <a:pt x="0" y="180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19" name="Freeform 175"/>
              <p:cNvSpPr>
                <a:spLocks/>
              </p:cNvSpPr>
              <p:nvPr/>
            </p:nvSpPr>
            <p:spPr bwMode="auto">
              <a:xfrm>
                <a:off x="2709" y="1458"/>
                <a:ext cx="22" cy="263"/>
              </a:xfrm>
              <a:custGeom>
                <a:avLst/>
                <a:gdLst>
                  <a:gd name="T0" fmla="*/ 0 w 9"/>
                  <a:gd name="T1" fmla="*/ 0 h 100"/>
                  <a:gd name="T2" fmla="*/ 1931 w 9"/>
                  <a:gd name="T3" fmla="*/ 33112 h 1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100">
                    <a:moveTo>
                      <a:pt x="0" y="0"/>
                    </a:moveTo>
                    <a:cubicBezTo>
                      <a:pt x="0" y="33"/>
                      <a:pt x="3" y="67"/>
                      <a:pt x="9" y="100"/>
                    </a:cubicBezTo>
                  </a:path>
                </a:pathLst>
              </a:custGeom>
              <a:noFill/>
              <a:ln w="22225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20" name="Freeform 176"/>
              <p:cNvSpPr>
                <a:spLocks/>
              </p:cNvSpPr>
              <p:nvPr/>
            </p:nvSpPr>
            <p:spPr bwMode="auto">
              <a:xfrm>
                <a:off x="2728" y="1710"/>
                <a:ext cx="74" cy="50"/>
              </a:xfrm>
              <a:custGeom>
                <a:avLst/>
                <a:gdLst>
                  <a:gd name="T0" fmla="*/ 0 w 30"/>
                  <a:gd name="T1" fmla="*/ 0 h 19"/>
                  <a:gd name="T2" fmla="*/ 6766 w 30"/>
                  <a:gd name="T3" fmla="*/ 4647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" h="19">
                    <a:moveTo>
                      <a:pt x="0" y="0"/>
                    </a:moveTo>
                    <a:cubicBezTo>
                      <a:pt x="7" y="19"/>
                      <a:pt x="20" y="15"/>
                      <a:pt x="30" y="14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21" name="Freeform 177"/>
              <p:cNvSpPr>
                <a:spLocks/>
              </p:cNvSpPr>
              <p:nvPr/>
            </p:nvSpPr>
            <p:spPr bwMode="auto">
              <a:xfrm>
                <a:off x="2620" y="2080"/>
                <a:ext cx="54" cy="118"/>
              </a:xfrm>
              <a:custGeom>
                <a:avLst/>
                <a:gdLst>
                  <a:gd name="T0" fmla="*/ 174 w 22"/>
                  <a:gd name="T1" fmla="*/ 0 h 45"/>
                  <a:gd name="T2" fmla="*/ 4821 w 22"/>
                  <a:gd name="T3" fmla="*/ 12385 h 4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45">
                    <a:moveTo>
                      <a:pt x="1" y="0"/>
                    </a:moveTo>
                    <a:cubicBezTo>
                      <a:pt x="0" y="13"/>
                      <a:pt x="6" y="45"/>
                      <a:pt x="22" y="38"/>
                    </a:cubicBezTo>
                  </a:path>
                </a:pathLst>
              </a:custGeom>
              <a:noFill/>
              <a:ln w="11113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22" name="Freeform 178"/>
              <p:cNvSpPr>
                <a:spLocks/>
              </p:cNvSpPr>
              <p:nvPr/>
            </p:nvSpPr>
            <p:spPr bwMode="auto">
              <a:xfrm>
                <a:off x="2699" y="2563"/>
                <a:ext cx="140" cy="55"/>
              </a:xfrm>
              <a:custGeom>
                <a:avLst/>
                <a:gdLst>
                  <a:gd name="T0" fmla="*/ 0 w 57"/>
                  <a:gd name="T1" fmla="*/ 0 h 21"/>
                  <a:gd name="T2" fmla="*/ 12516 w 57"/>
                  <a:gd name="T3" fmla="*/ 6770 h 2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7" h="21">
                    <a:moveTo>
                      <a:pt x="0" y="0"/>
                    </a:moveTo>
                    <a:cubicBezTo>
                      <a:pt x="14" y="19"/>
                      <a:pt x="42" y="7"/>
                      <a:pt x="57" y="21"/>
                    </a:cubicBezTo>
                  </a:path>
                </a:pathLst>
              </a:custGeom>
              <a:noFill/>
              <a:ln w="14288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23" name="Freeform 179"/>
              <p:cNvSpPr>
                <a:spLocks/>
              </p:cNvSpPr>
              <p:nvPr/>
            </p:nvSpPr>
            <p:spPr bwMode="auto">
              <a:xfrm>
                <a:off x="2482" y="2497"/>
                <a:ext cx="384" cy="674"/>
              </a:xfrm>
              <a:custGeom>
                <a:avLst/>
                <a:gdLst>
                  <a:gd name="T0" fmla="*/ 0 w 156"/>
                  <a:gd name="T1" fmla="*/ 0 h 257"/>
                  <a:gd name="T2" fmla="*/ 11562 w 156"/>
                  <a:gd name="T3" fmla="*/ 15607 h 257"/>
                  <a:gd name="T4" fmla="*/ 23311 w 156"/>
                  <a:gd name="T5" fmla="*/ 44555 h 257"/>
                  <a:gd name="T6" fmla="*/ 30289 w 156"/>
                  <a:gd name="T7" fmla="*/ 65134 h 257"/>
                  <a:gd name="T8" fmla="*/ 34260 w 156"/>
                  <a:gd name="T9" fmla="*/ 83642 h 2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" h="257">
                    <a:moveTo>
                      <a:pt x="0" y="0"/>
                    </a:moveTo>
                    <a:cubicBezTo>
                      <a:pt x="13" y="20"/>
                      <a:pt x="37" y="29"/>
                      <a:pt x="52" y="48"/>
                    </a:cubicBezTo>
                    <a:cubicBezTo>
                      <a:pt x="73" y="75"/>
                      <a:pt x="88" y="107"/>
                      <a:pt x="105" y="137"/>
                    </a:cubicBezTo>
                    <a:cubicBezTo>
                      <a:pt x="117" y="158"/>
                      <a:pt x="126" y="178"/>
                      <a:pt x="136" y="200"/>
                    </a:cubicBezTo>
                    <a:cubicBezTo>
                      <a:pt x="142" y="216"/>
                      <a:pt x="156" y="242"/>
                      <a:pt x="154" y="257"/>
                    </a:cubicBezTo>
                  </a:path>
                </a:pathLst>
              </a:custGeom>
              <a:noFill/>
              <a:ln w="22225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24" name="Freeform 180"/>
              <p:cNvSpPr>
                <a:spLocks/>
              </p:cNvSpPr>
              <p:nvPr/>
            </p:nvSpPr>
            <p:spPr bwMode="auto">
              <a:xfrm>
                <a:off x="2374" y="1254"/>
                <a:ext cx="54" cy="79"/>
              </a:xfrm>
              <a:custGeom>
                <a:avLst/>
                <a:gdLst>
                  <a:gd name="T0" fmla="*/ 4821 w 22"/>
                  <a:gd name="T1" fmla="*/ 10007 h 30"/>
                  <a:gd name="T2" fmla="*/ 3741 w 22"/>
                  <a:gd name="T3" fmla="*/ 8363 h 30"/>
                  <a:gd name="T4" fmla="*/ 2867 w 22"/>
                  <a:gd name="T5" fmla="*/ 5056 h 30"/>
                  <a:gd name="T6" fmla="*/ 1343 w 22"/>
                  <a:gd name="T7" fmla="*/ 1388 h 30"/>
                  <a:gd name="T8" fmla="*/ 0 w 22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2" y="30"/>
                    </a:moveTo>
                    <a:cubicBezTo>
                      <a:pt x="20" y="28"/>
                      <a:pt x="19" y="27"/>
                      <a:pt x="17" y="25"/>
                    </a:cubicBezTo>
                    <a:cubicBezTo>
                      <a:pt x="14" y="22"/>
                      <a:pt x="14" y="19"/>
                      <a:pt x="13" y="15"/>
                    </a:cubicBezTo>
                    <a:cubicBezTo>
                      <a:pt x="12" y="10"/>
                      <a:pt x="10" y="7"/>
                      <a:pt x="6" y="4"/>
                    </a:cubicBezTo>
                    <a:cubicBezTo>
                      <a:pt x="4" y="3"/>
                      <a:pt x="1" y="1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25" name="Freeform 181"/>
              <p:cNvSpPr>
                <a:spLocks/>
              </p:cNvSpPr>
              <p:nvPr/>
            </p:nvSpPr>
            <p:spPr bwMode="auto">
              <a:xfrm>
                <a:off x="2364" y="1333"/>
                <a:ext cx="25" cy="70"/>
              </a:xfrm>
              <a:custGeom>
                <a:avLst/>
                <a:gdLst>
                  <a:gd name="T0" fmla="*/ 0 w 10"/>
                  <a:gd name="T1" fmla="*/ 1532 h 27"/>
                  <a:gd name="T2" fmla="*/ 2470 w 10"/>
                  <a:gd name="T3" fmla="*/ 0 h 27"/>
                  <a:gd name="T4" fmla="*/ 313 w 10"/>
                  <a:gd name="T5" fmla="*/ 4794 h 27"/>
                  <a:gd name="T6" fmla="*/ 0 w 10"/>
                  <a:gd name="T7" fmla="*/ 8174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27">
                    <a:moveTo>
                      <a:pt x="0" y="5"/>
                    </a:moveTo>
                    <a:cubicBezTo>
                      <a:pt x="3" y="5"/>
                      <a:pt x="7" y="1"/>
                      <a:pt x="10" y="0"/>
                    </a:cubicBezTo>
                    <a:cubicBezTo>
                      <a:pt x="6" y="3"/>
                      <a:pt x="2" y="11"/>
                      <a:pt x="1" y="16"/>
                    </a:cubicBezTo>
                    <a:cubicBezTo>
                      <a:pt x="1" y="19"/>
                      <a:pt x="3" y="25"/>
                      <a:pt x="0" y="27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26" name="Freeform 182"/>
              <p:cNvSpPr>
                <a:spLocks/>
              </p:cNvSpPr>
              <p:nvPr/>
            </p:nvSpPr>
            <p:spPr bwMode="auto">
              <a:xfrm>
                <a:off x="2377" y="1222"/>
                <a:ext cx="66" cy="48"/>
              </a:xfrm>
              <a:custGeom>
                <a:avLst/>
                <a:gdLst>
                  <a:gd name="T0" fmla="*/ 5754 w 27"/>
                  <a:gd name="T1" fmla="*/ 6464 h 18"/>
                  <a:gd name="T2" fmla="*/ 2792 w 27"/>
                  <a:gd name="T3" fmla="*/ 397 h 18"/>
                  <a:gd name="T4" fmla="*/ 0 w 27"/>
                  <a:gd name="T5" fmla="*/ 397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18">
                    <a:moveTo>
                      <a:pt x="27" y="18"/>
                    </a:moveTo>
                    <a:cubicBezTo>
                      <a:pt x="22" y="14"/>
                      <a:pt x="19" y="3"/>
                      <a:pt x="13" y="1"/>
                    </a:cubicBezTo>
                    <a:cubicBezTo>
                      <a:pt x="8" y="0"/>
                      <a:pt x="4" y="3"/>
                      <a:pt x="0" y="1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27" name="Freeform 183"/>
              <p:cNvSpPr>
                <a:spLocks/>
              </p:cNvSpPr>
              <p:nvPr/>
            </p:nvSpPr>
            <p:spPr bwMode="auto">
              <a:xfrm>
                <a:off x="2362" y="1495"/>
                <a:ext cx="91" cy="55"/>
              </a:xfrm>
              <a:custGeom>
                <a:avLst/>
                <a:gdLst>
                  <a:gd name="T0" fmla="*/ 0 w 37"/>
                  <a:gd name="T1" fmla="*/ 2208 h 21"/>
                  <a:gd name="T2" fmla="*/ 4688 w 37"/>
                  <a:gd name="T3" fmla="*/ 5550 h 21"/>
                  <a:gd name="T4" fmla="*/ 8197 w 37"/>
                  <a:gd name="T5" fmla="*/ 0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21">
                    <a:moveTo>
                      <a:pt x="0" y="7"/>
                    </a:moveTo>
                    <a:cubicBezTo>
                      <a:pt x="4" y="14"/>
                      <a:pt x="12" y="21"/>
                      <a:pt x="21" y="17"/>
                    </a:cubicBezTo>
                    <a:cubicBezTo>
                      <a:pt x="27" y="14"/>
                      <a:pt x="36" y="6"/>
                      <a:pt x="37" y="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28" name="Freeform 184"/>
              <p:cNvSpPr>
                <a:spLocks/>
              </p:cNvSpPr>
              <p:nvPr/>
            </p:nvSpPr>
            <p:spPr bwMode="auto">
              <a:xfrm>
                <a:off x="2440" y="1621"/>
                <a:ext cx="45" cy="152"/>
              </a:xfrm>
              <a:custGeom>
                <a:avLst/>
                <a:gdLst>
                  <a:gd name="T0" fmla="*/ 783 w 18"/>
                  <a:gd name="T1" fmla="*/ 0 h 58"/>
                  <a:gd name="T2" fmla="*/ 313 w 18"/>
                  <a:gd name="T3" fmla="*/ 3585 h 58"/>
                  <a:gd name="T4" fmla="*/ 520 w 18"/>
                  <a:gd name="T5" fmla="*/ 9395 h 58"/>
                  <a:gd name="T6" fmla="*/ 2270 w 18"/>
                  <a:gd name="T7" fmla="*/ 15803 h 58"/>
                  <a:gd name="T8" fmla="*/ 4425 w 18"/>
                  <a:gd name="T9" fmla="*/ 18769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58">
                    <a:moveTo>
                      <a:pt x="3" y="0"/>
                    </a:moveTo>
                    <a:cubicBezTo>
                      <a:pt x="5" y="4"/>
                      <a:pt x="2" y="8"/>
                      <a:pt x="1" y="11"/>
                    </a:cubicBezTo>
                    <a:cubicBezTo>
                      <a:pt x="0" y="17"/>
                      <a:pt x="0" y="23"/>
                      <a:pt x="2" y="29"/>
                    </a:cubicBezTo>
                    <a:cubicBezTo>
                      <a:pt x="3" y="36"/>
                      <a:pt x="4" y="44"/>
                      <a:pt x="9" y="49"/>
                    </a:cubicBezTo>
                    <a:cubicBezTo>
                      <a:pt x="12" y="52"/>
                      <a:pt x="18" y="53"/>
                      <a:pt x="18" y="58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29" name="Freeform 185"/>
              <p:cNvSpPr>
                <a:spLocks/>
              </p:cNvSpPr>
              <p:nvPr/>
            </p:nvSpPr>
            <p:spPr bwMode="auto">
              <a:xfrm>
                <a:off x="2359" y="1739"/>
                <a:ext cx="54" cy="139"/>
              </a:xfrm>
              <a:custGeom>
                <a:avLst/>
                <a:gdLst>
                  <a:gd name="T0" fmla="*/ 0 w 22"/>
                  <a:gd name="T1" fmla="*/ 9415 h 53"/>
                  <a:gd name="T2" fmla="*/ 2216 w 22"/>
                  <a:gd name="T3" fmla="*/ 6439 h 53"/>
                  <a:gd name="T4" fmla="*/ 4821 w 22"/>
                  <a:gd name="T5" fmla="*/ 0 h 53"/>
                  <a:gd name="T6" fmla="*/ 2867 w 22"/>
                  <a:gd name="T7" fmla="*/ 9415 h 53"/>
                  <a:gd name="T8" fmla="*/ 3488 w 22"/>
                  <a:gd name="T9" fmla="*/ 17265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53">
                    <a:moveTo>
                      <a:pt x="0" y="29"/>
                    </a:moveTo>
                    <a:cubicBezTo>
                      <a:pt x="5" y="30"/>
                      <a:pt x="8" y="23"/>
                      <a:pt x="10" y="20"/>
                    </a:cubicBezTo>
                    <a:cubicBezTo>
                      <a:pt x="12" y="16"/>
                      <a:pt x="20" y="4"/>
                      <a:pt x="22" y="0"/>
                    </a:cubicBezTo>
                    <a:cubicBezTo>
                      <a:pt x="19" y="5"/>
                      <a:pt x="13" y="23"/>
                      <a:pt x="13" y="29"/>
                    </a:cubicBezTo>
                    <a:cubicBezTo>
                      <a:pt x="14" y="37"/>
                      <a:pt x="17" y="45"/>
                      <a:pt x="16" y="53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30" name="Freeform 186"/>
              <p:cNvSpPr>
                <a:spLocks/>
              </p:cNvSpPr>
              <p:nvPr/>
            </p:nvSpPr>
            <p:spPr bwMode="auto">
              <a:xfrm>
                <a:off x="2362" y="1611"/>
                <a:ext cx="24" cy="89"/>
              </a:xfrm>
              <a:custGeom>
                <a:avLst/>
                <a:gdLst>
                  <a:gd name="T0" fmla="*/ 0 w 10"/>
                  <a:gd name="T1" fmla="*/ 0 h 34"/>
                  <a:gd name="T2" fmla="*/ 1925 w 10"/>
                  <a:gd name="T3" fmla="*/ 377 h 34"/>
                  <a:gd name="T4" fmla="*/ 802 w 10"/>
                  <a:gd name="T5" fmla="*/ 4557 h 34"/>
                  <a:gd name="T6" fmla="*/ 403 w 10"/>
                  <a:gd name="T7" fmla="*/ 8361 h 34"/>
                  <a:gd name="T8" fmla="*/ 0 w 10"/>
                  <a:gd name="T9" fmla="*/ 10942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34">
                    <a:moveTo>
                      <a:pt x="0" y="0"/>
                    </a:moveTo>
                    <a:cubicBezTo>
                      <a:pt x="3" y="4"/>
                      <a:pt x="7" y="0"/>
                      <a:pt x="10" y="1"/>
                    </a:cubicBezTo>
                    <a:cubicBezTo>
                      <a:pt x="6" y="3"/>
                      <a:pt x="4" y="10"/>
                      <a:pt x="4" y="14"/>
                    </a:cubicBezTo>
                    <a:cubicBezTo>
                      <a:pt x="4" y="19"/>
                      <a:pt x="3" y="22"/>
                      <a:pt x="2" y="26"/>
                    </a:cubicBezTo>
                    <a:cubicBezTo>
                      <a:pt x="1" y="29"/>
                      <a:pt x="0" y="32"/>
                      <a:pt x="0" y="34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31" name="Freeform 187"/>
              <p:cNvSpPr>
                <a:spLocks/>
              </p:cNvSpPr>
              <p:nvPr/>
            </p:nvSpPr>
            <p:spPr bwMode="auto">
              <a:xfrm>
                <a:off x="2364" y="1920"/>
                <a:ext cx="59" cy="95"/>
              </a:xfrm>
              <a:custGeom>
                <a:avLst/>
                <a:gdLst>
                  <a:gd name="T0" fmla="*/ 5288 w 24"/>
                  <a:gd name="T1" fmla="*/ 0 h 36"/>
                  <a:gd name="T2" fmla="*/ 2404 w 24"/>
                  <a:gd name="T3" fmla="*/ 6394 h 36"/>
                  <a:gd name="T4" fmla="*/ 0 w 24"/>
                  <a:gd name="T5" fmla="*/ 12165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36">
                    <a:moveTo>
                      <a:pt x="24" y="0"/>
                    </a:moveTo>
                    <a:cubicBezTo>
                      <a:pt x="16" y="3"/>
                      <a:pt x="13" y="11"/>
                      <a:pt x="11" y="19"/>
                    </a:cubicBezTo>
                    <a:cubicBezTo>
                      <a:pt x="8" y="26"/>
                      <a:pt x="8" y="34"/>
                      <a:pt x="0" y="36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32" name="Freeform 188"/>
              <p:cNvSpPr>
                <a:spLocks/>
              </p:cNvSpPr>
              <p:nvPr/>
            </p:nvSpPr>
            <p:spPr bwMode="auto">
              <a:xfrm>
                <a:off x="2359" y="1857"/>
                <a:ext cx="50" cy="63"/>
              </a:xfrm>
              <a:custGeom>
                <a:avLst/>
                <a:gdLst>
                  <a:gd name="T0" fmla="*/ 0 w 20"/>
                  <a:gd name="T1" fmla="*/ 5229 h 24"/>
                  <a:gd name="T2" fmla="*/ 4895 w 20"/>
                  <a:gd name="T3" fmla="*/ 7836 h 24"/>
                  <a:gd name="T4" fmla="*/ 1300 w 20"/>
                  <a:gd name="T5" fmla="*/ 3998 h 24"/>
                  <a:gd name="T6" fmla="*/ 313 w 20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24">
                    <a:moveTo>
                      <a:pt x="0" y="16"/>
                    </a:moveTo>
                    <a:cubicBezTo>
                      <a:pt x="4" y="20"/>
                      <a:pt x="15" y="24"/>
                      <a:pt x="20" y="24"/>
                    </a:cubicBezTo>
                    <a:cubicBezTo>
                      <a:pt x="15" y="24"/>
                      <a:pt x="8" y="15"/>
                      <a:pt x="5" y="12"/>
                    </a:cubicBezTo>
                    <a:cubicBezTo>
                      <a:pt x="2" y="7"/>
                      <a:pt x="2" y="5"/>
                      <a:pt x="1" y="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33" name="Freeform 189"/>
              <p:cNvSpPr>
                <a:spLocks/>
              </p:cNvSpPr>
              <p:nvPr/>
            </p:nvSpPr>
            <p:spPr bwMode="auto">
              <a:xfrm>
                <a:off x="2362" y="2046"/>
                <a:ext cx="56" cy="76"/>
              </a:xfrm>
              <a:custGeom>
                <a:avLst/>
                <a:gdLst>
                  <a:gd name="T0" fmla="*/ 0 w 23"/>
                  <a:gd name="T1" fmla="*/ 8764 h 29"/>
                  <a:gd name="T2" fmla="*/ 3160 w 23"/>
                  <a:gd name="T3" fmla="*/ 4806 h 29"/>
                  <a:gd name="T4" fmla="*/ 3764 w 23"/>
                  <a:gd name="T5" fmla="*/ 2589 h 29"/>
                  <a:gd name="T6" fmla="*/ 4777 w 23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29">
                    <a:moveTo>
                      <a:pt x="0" y="27"/>
                    </a:moveTo>
                    <a:cubicBezTo>
                      <a:pt x="6" y="29"/>
                      <a:pt x="13" y="20"/>
                      <a:pt x="15" y="15"/>
                    </a:cubicBezTo>
                    <a:cubicBezTo>
                      <a:pt x="16" y="13"/>
                      <a:pt x="17" y="11"/>
                      <a:pt x="18" y="8"/>
                    </a:cubicBezTo>
                    <a:cubicBezTo>
                      <a:pt x="20" y="6"/>
                      <a:pt x="22" y="3"/>
                      <a:pt x="23" y="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34" name="Freeform 190"/>
              <p:cNvSpPr>
                <a:spLocks/>
              </p:cNvSpPr>
              <p:nvPr/>
            </p:nvSpPr>
            <p:spPr bwMode="auto">
              <a:xfrm>
                <a:off x="2364" y="2057"/>
                <a:ext cx="52" cy="162"/>
              </a:xfrm>
              <a:custGeom>
                <a:avLst/>
                <a:gdLst>
                  <a:gd name="T0" fmla="*/ 4843 w 21"/>
                  <a:gd name="T1" fmla="*/ 0 h 62"/>
                  <a:gd name="T2" fmla="*/ 3722 w 21"/>
                  <a:gd name="T3" fmla="*/ 10206 h 62"/>
                  <a:gd name="T4" fmla="*/ 2035 w 21"/>
                  <a:gd name="T5" fmla="*/ 16822 h 62"/>
                  <a:gd name="T6" fmla="*/ 0 w 21"/>
                  <a:gd name="T7" fmla="*/ 19709 h 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62">
                    <a:moveTo>
                      <a:pt x="21" y="0"/>
                    </a:moveTo>
                    <a:cubicBezTo>
                      <a:pt x="15" y="9"/>
                      <a:pt x="19" y="21"/>
                      <a:pt x="16" y="32"/>
                    </a:cubicBezTo>
                    <a:cubicBezTo>
                      <a:pt x="15" y="39"/>
                      <a:pt x="14" y="47"/>
                      <a:pt x="9" y="53"/>
                    </a:cubicBezTo>
                    <a:cubicBezTo>
                      <a:pt x="8" y="56"/>
                      <a:pt x="3" y="62"/>
                      <a:pt x="0" y="62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35" name="Freeform 191"/>
              <p:cNvSpPr>
                <a:spLocks/>
              </p:cNvSpPr>
              <p:nvPr/>
            </p:nvSpPr>
            <p:spPr bwMode="auto">
              <a:xfrm>
                <a:off x="2362" y="2059"/>
                <a:ext cx="37" cy="39"/>
              </a:xfrm>
              <a:custGeom>
                <a:avLst/>
                <a:gdLst>
                  <a:gd name="T0" fmla="*/ 3365 w 15"/>
                  <a:gd name="T1" fmla="*/ 3427 h 15"/>
                  <a:gd name="T2" fmla="*/ 0 w 15"/>
                  <a:gd name="T3" fmla="*/ 0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5">
                    <a:moveTo>
                      <a:pt x="15" y="11"/>
                    </a:moveTo>
                    <a:cubicBezTo>
                      <a:pt x="8" y="15"/>
                      <a:pt x="3" y="3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36" name="Freeform 192"/>
              <p:cNvSpPr>
                <a:spLocks/>
              </p:cNvSpPr>
              <p:nvPr/>
            </p:nvSpPr>
            <p:spPr bwMode="auto">
              <a:xfrm>
                <a:off x="2391" y="1967"/>
                <a:ext cx="18" cy="34"/>
              </a:xfrm>
              <a:custGeom>
                <a:avLst/>
                <a:gdLst>
                  <a:gd name="T0" fmla="*/ 0 w 7"/>
                  <a:gd name="T1" fmla="*/ 0 h 13"/>
                  <a:gd name="T2" fmla="*/ 2003 w 7"/>
                  <a:gd name="T3" fmla="*/ 4166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3">
                    <a:moveTo>
                      <a:pt x="0" y="0"/>
                    </a:moveTo>
                    <a:cubicBezTo>
                      <a:pt x="1" y="4"/>
                      <a:pt x="1" y="12"/>
                      <a:pt x="7" y="13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37" name="Freeform 193"/>
              <p:cNvSpPr>
                <a:spLocks/>
              </p:cNvSpPr>
              <p:nvPr/>
            </p:nvSpPr>
            <p:spPr bwMode="auto">
              <a:xfrm>
                <a:off x="2546" y="1760"/>
                <a:ext cx="35" cy="223"/>
              </a:xfrm>
              <a:custGeom>
                <a:avLst/>
                <a:gdLst>
                  <a:gd name="T0" fmla="*/ 988 w 14"/>
                  <a:gd name="T1" fmla="*/ 0 h 85"/>
                  <a:gd name="T2" fmla="*/ 313 w 14"/>
                  <a:gd name="T3" fmla="*/ 10098 h 85"/>
                  <a:gd name="T4" fmla="*/ 783 w 14"/>
                  <a:gd name="T5" fmla="*/ 19519 h 85"/>
                  <a:gd name="T6" fmla="*/ 3438 w 14"/>
                  <a:gd name="T7" fmla="*/ 27718 h 8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85">
                    <a:moveTo>
                      <a:pt x="4" y="0"/>
                    </a:moveTo>
                    <a:cubicBezTo>
                      <a:pt x="4" y="10"/>
                      <a:pt x="2" y="20"/>
                      <a:pt x="1" y="31"/>
                    </a:cubicBezTo>
                    <a:cubicBezTo>
                      <a:pt x="0" y="41"/>
                      <a:pt x="0" y="51"/>
                      <a:pt x="3" y="60"/>
                    </a:cubicBezTo>
                    <a:cubicBezTo>
                      <a:pt x="6" y="69"/>
                      <a:pt x="12" y="76"/>
                      <a:pt x="14" y="85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38" name="Freeform 194"/>
              <p:cNvSpPr>
                <a:spLocks/>
              </p:cNvSpPr>
              <p:nvPr/>
            </p:nvSpPr>
            <p:spPr bwMode="auto">
              <a:xfrm>
                <a:off x="2556" y="1742"/>
                <a:ext cx="44" cy="81"/>
              </a:xfrm>
              <a:custGeom>
                <a:avLst/>
                <a:gdLst>
                  <a:gd name="T0" fmla="*/ 174 w 18"/>
                  <a:gd name="T1" fmla="*/ 0 h 31"/>
                  <a:gd name="T2" fmla="*/ 3855 w 18"/>
                  <a:gd name="T3" fmla="*/ 9885 h 3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31">
                    <a:moveTo>
                      <a:pt x="1" y="0"/>
                    </a:moveTo>
                    <a:cubicBezTo>
                      <a:pt x="0" y="14"/>
                      <a:pt x="8" y="22"/>
                      <a:pt x="18" y="31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39" name="Freeform 195"/>
              <p:cNvSpPr>
                <a:spLocks/>
              </p:cNvSpPr>
              <p:nvPr/>
            </p:nvSpPr>
            <p:spPr bwMode="auto">
              <a:xfrm>
                <a:off x="2576" y="1797"/>
                <a:ext cx="34" cy="8"/>
              </a:xfrm>
              <a:custGeom>
                <a:avLst/>
                <a:gdLst>
                  <a:gd name="T0" fmla="*/ 0 w 14"/>
                  <a:gd name="T1" fmla="*/ 0 h 3"/>
                  <a:gd name="T2" fmla="*/ 2895 w 14"/>
                  <a:gd name="T3" fmla="*/ 397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cubicBezTo>
                      <a:pt x="4" y="3"/>
                      <a:pt x="9" y="2"/>
                      <a:pt x="14" y="1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40" name="Freeform 196"/>
              <p:cNvSpPr>
                <a:spLocks/>
              </p:cNvSpPr>
              <p:nvPr/>
            </p:nvSpPr>
            <p:spPr bwMode="auto">
              <a:xfrm>
                <a:off x="2544" y="1917"/>
                <a:ext cx="15" cy="90"/>
              </a:xfrm>
              <a:custGeom>
                <a:avLst/>
                <a:gdLst>
                  <a:gd name="T0" fmla="*/ 783 w 6"/>
                  <a:gd name="T1" fmla="*/ 0 h 34"/>
                  <a:gd name="T2" fmla="*/ 1488 w 6"/>
                  <a:gd name="T3" fmla="*/ 4177 h 34"/>
                  <a:gd name="T4" fmla="*/ 520 w 6"/>
                  <a:gd name="T5" fmla="*/ 11687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34">
                    <a:moveTo>
                      <a:pt x="3" y="0"/>
                    </a:moveTo>
                    <a:cubicBezTo>
                      <a:pt x="4" y="4"/>
                      <a:pt x="6" y="7"/>
                      <a:pt x="6" y="12"/>
                    </a:cubicBezTo>
                    <a:cubicBezTo>
                      <a:pt x="5" y="20"/>
                      <a:pt x="0" y="25"/>
                      <a:pt x="2" y="34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41" name="Freeform 197"/>
              <p:cNvSpPr>
                <a:spLocks/>
              </p:cNvSpPr>
              <p:nvPr/>
            </p:nvSpPr>
            <p:spPr bwMode="auto">
              <a:xfrm>
                <a:off x="2728" y="1655"/>
                <a:ext cx="62" cy="76"/>
              </a:xfrm>
              <a:custGeom>
                <a:avLst/>
                <a:gdLst>
                  <a:gd name="T0" fmla="*/ 0 w 25"/>
                  <a:gd name="T1" fmla="*/ 6408 h 29"/>
                  <a:gd name="T2" fmla="*/ 3296 w 25"/>
                  <a:gd name="T3" fmla="*/ 7396 h 29"/>
                  <a:gd name="T4" fmla="*/ 5826 w 25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" h="29">
                    <a:moveTo>
                      <a:pt x="0" y="20"/>
                    </a:moveTo>
                    <a:cubicBezTo>
                      <a:pt x="2" y="28"/>
                      <a:pt x="8" y="29"/>
                      <a:pt x="14" y="23"/>
                    </a:cubicBezTo>
                    <a:cubicBezTo>
                      <a:pt x="21" y="17"/>
                      <a:pt x="23" y="9"/>
                      <a:pt x="25" y="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42" name="Freeform 198"/>
              <p:cNvSpPr>
                <a:spLocks/>
              </p:cNvSpPr>
              <p:nvPr/>
            </p:nvSpPr>
            <p:spPr bwMode="auto">
              <a:xfrm>
                <a:off x="2775" y="1684"/>
                <a:ext cx="39" cy="18"/>
              </a:xfrm>
              <a:custGeom>
                <a:avLst/>
                <a:gdLst>
                  <a:gd name="T0" fmla="*/ 0 w 16"/>
                  <a:gd name="T1" fmla="*/ 2003 h 7"/>
                  <a:gd name="T2" fmla="*/ 3364 w 16"/>
                  <a:gd name="T3" fmla="*/ 170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7">
                    <a:moveTo>
                      <a:pt x="0" y="7"/>
                    </a:moveTo>
                    <a:cubicBezTo>
                      <a:pt x="3" y="2"/>
                      <a:pt x="12" y="0"/>
                      <a:pt x="16" y="6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43" name="Freeform 199"/>
              <p:cNvSpPr>
                <a:spLocks/>
              </p:cNvSpPr>
              <p:nvPr/>
            </p:nvSpPr>
            <p:spPr bwMode="auto">
              <a:xfrm>
                <a:off x="2765" y="1750"/>
                <a:ext cx="22" cy="65"/>
              </a:xfrm>
              <a:custGeom>
                <a:avLst/>
                <a:gdLst>
                  <a:gd name="T0" fmla="*/ 0 w 9"/>
                  <a:gd name="T1" fmla="*/ 0 h 25"/>
                  <a:gd name="T2" fmla="*/ 1315 w 9"/>
                  <a:gd name="T3" fmla="*/ 1196 h 25"/>
                  <a:gd name="T4" fmla="*/ 1931 w 9"/>
                  <a:gd name="T5" fmla="*/ 4285 h 25"/>
                  <a:gd name="T6" fmla="*/ 1931 w 9"/>
                  <a:gd name="T7" fmla="*/ 7714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5">
                    <a:moveTo>
                      <a:pt x="0" y="0"/>
                    </a:moveTo>
                    <a:cubicBezTo>
                      <a:pt x="1" y="2"/>
                      <a:pt x="4" y="2"/>
                      <a:pt x="6" y="4"/>
                    </a:cubicBezTo>
                    <a:cubicBezTo>
                      <a:pt x="8" y="7"/>
                      <a:pt x="8" y="11"/>
                      <a:pt x="9" y="14"/>
                    </a:cubicBezTo>
                    <a:cubicBezTo>
                      <a:pt x="9" y="18"/>
                      <a:pt x="9" y="21"/>
                      <a:pt x="9" y="25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44" name="Freeform 200"/>
              <p:cNvSpPr>
                <a:spLocks/>
              </p:cNvSpPr>
              <p:nvPr/>
            </p:nvSpPr>
            <p:spPr bwMode="auto">
              <a:xfrm>
                <a:off x="2748" y="1870"/>
                <a:ext cx="27" cy="8"/>
              </a:xfrm>
              <a:custGeom>
                <a:avLst/>
                <a:gdLst>
                  <a:gd name="T0" fmla="*/ 0 w 11"/>
                  <a:gd name="T1" fmla="*/ 0 h 3"/>
                  <a:gd name="T2" fmla="*/ 1343 w 11"/>
                  <a:gd name="T3" fmla="*/ 661 h 3"/>
                  <a:gd name="T4" fmla="*/ 2398 w 11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0" y="0"/>
                    </a:moveTo>
                    <a:cubicBezTo>
                      <a:pt x="1" y="1"/>
                      <a:pt x="4" y="3"/>
                      <a:pt x="6" y="2"/>
                    </a:cubicBezTo>
                    <a:cubicBezTo>
                      <a:pt x="8" y="2"/>
                      <a:pt x="9" y="0"/>
                      <a:pt x="11" y="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45" name="Freeform 201"/>
              <p:cNvSpPr>
                <a:spLocks/>
              </p:cNvSpPr>
              <p:nvPr/>
            </p:nvSpPr>
            <p:spPr bwMode="auto">
              <a:xfrm>
                <a:off x="2386" y="1052"/>
                <a:ext cx="23" cy="126"/>
              </a:xfrm>
              <a:custGeom>
                <a:avLst/>
                <a:gdLst>
                  <a:gd name="T0" fmla="*/ 2520 w 9"/>
                  <a:gd name="T1" fmla="*/ 15719 h 48"/>
                  <a:gd name="T2" fmla="*/ 2167 w 9"/>
                  <a:gd name="T3" fmla="*/ 10833 h 48"/>
                  <a:gd name="T4" fmla="*/ 1973 w 9"/>
                  <a:gd name="T5" fmla="*/ 4851 h 48"/>
                  <a:gd name="T6" fmla="*/ 0 w 9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48">
                    <a:moveTo>
                      <a:pt x="9" y="48"/>
                    </a:moveTo>
                    <a:cubicBezTo>
                      <a:pt x="5" y="45"/>
                      <a:pt x="8" y="37"/>
                      <a:pt x="8" y="33"/>
                    </a:cubicBezTo>
                    <a:cubicBezTo>
                      <a:pt x="8" y="27"/>
                      <a:pt x="8" y="21"/>
                      <a:pt x="7" y="15"/>
                    </a:cubicBezTo>
                    <a:cubicBezTo>
                      <a:pt x="6" y="11"/>
                      <a:pt x="4" y="3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46" name="Freeform 202"/>
              <p:cNvSpPr>
                <a:spLocks/>
              </p:cNvSpPr>
              <p:nvPr/>
            </p:nvSpPr>
            <p:spPr bwMode="auto">
              <a:xfrm>
                <a:off x="2709" y="1359"/>
                <a:ext cx="128" cy="157"/>
              </a:xfrm>
              <a:custGeom>
                <a:avLst/>
                <a:gdLst>
                  <a:gd name="T0" fmla="*/ 928 w 52"/>
                  <a:gd name="T1" fmla="*/ 0 h 60"/>
                  <a:gd name="T2" fmla="*/ 182 w 52"/>
                  <a:gd name="T3" fmla="*/ 3190 h 60"/>
                  <a:gd name="T4" fmla="*/ 1103 w 52"/>
                  <a:gd name="T5" fmla="*/ 8957 h 60"/>
                  <a:gd name="T6" fmla="*/ 5622 w 52"/>
                  <a:gd name="T7" fmla="*/ 16700 h 60"/>
                  <a:gd name="T8" fmla="*/ 10021 w 52"/>
                  <a:gd name="T9" fmla="*/ 17309 h 60"/>
                  <a:gd name="T10" fmla="*/ 11562 w 52"/>
                  <a:gd name="T11" fmla="*/ 19261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60">
                    <a:moveTo>
                      <a:pt x="4" y="0"/>
                    </a:moveTo>
                    <a:cubicBezTo>
                      <a:pt x="4" y="4"/>
                      <a:pt x="2" y="7"/>
                      <a:pt x="1" y="10"/>
                    </a:cubicBezTo>
                    <a:cubicBezTo>
                      <a:pt x="0" y="17"/>
                      <a:pt x="2" y="22"/>
                      <a:pt x="5" y="28"/>
                    </a:cubicBezTo>
                    <a:cubicBezTo>
                      <a:pt x="8" y="37"/>
                      <a:pt x="15" y="49"/>
                      <a:pt x="25" y="52"/>
                    </a:cubicBezTo>
                    <a:cubicBezTo>
                      <a:pt x="32" y="53"/>
                      <a:pt x="39" y="52"/>
                      <a:pt x="45" y="54"/>
                    </a:cubicBezTo>
                    <a:cubicBezTo>
                      <a:pt x="49" y="55"/>
                      <a:pt x="49" y="57"/>
                      <a:pt x="52" y="6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47" name="Freeform 203"/>
              <p:cNvSpPr>
                <a:spLocks/>
              </p:cNvSpPr>
              <p:nvPr/>
            </p:nvSpPr>
            <p:spPr bwMode="auto">
              <a:xfrm>
                <a:off x="2792" y="1432"/>
                <a:ext cx="57" cy="66"/>
              </a:xfrm>
              <a:custGeom>
                <a:avLst/>
                <a:gdLst>
                  <a:gd name="T0" fmla="*/ 0 w 23"/>
                  <a:gd name="T1" fmla="*/ 8448 h 25"/>
                  <a:gd name="T2" fmla="*/ 3286 w 23"/>
                  <a:gd name="T3" fmla="*/ 5151 h 25"/>
                  <a:gd name="T4" fmla="*/ 5313 w 23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25">
                    <a:moveTo>
                      <a:pt x="0" y="25"/>
                    </a:moveTo>
                    <a:cubicBezTo>
                      <a:pt x="6" y="23"/>
                      <a:pt x="11" y="20"/>
                      <a:pt x="14" y="15"/>
                    </a:cubicBezTo>
                    <a:cubicBezTo>
                      <a:pt x="17" y="11"/>
                      <a:pt x="21" y="5"/>
                      <a:pt x="23" y="0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848" name="Freeform 204"/>
              <p:cNvSpPr>
                <a:spLocks/>
              </p:cNvSpPr>
              <p:nvPr/>
            </p:nvSpPr>
            <p:spPr bwMode="auto">
              <a:xfrm>
                <a:off x="2588" y="1438"/>
                <a:ext cx="64" cy="222"/>
              </a:xfrm>
              <a:custGeom>
                <a:avLst/>
                <a:gdLst>
                  <a:gd name="T0" fmla="*/ 1356 w 26"/>
                  <a:gd name="T1" fmla="*/ 0 h 85"/>
                  <a:gd name="T2" fmla="*/ 625 w 26"/>
                  <a:gd name="T3" fmla="*/ 3526 h 85"/>
                  <a:gd name="T4" fmla="*/ 448 w 26"/>
                  <a:gd name="T5" fmla="*/ 12045 h 85"/>
                  <a:gd name="T6" fmla="*/ 3968 w 26"/>
                  <a:gd name="T7" fmla="*/ 20061 h 85"/>
                  <a:gd name="T8" fmla="*/ 5804 w 26"/>
                  <a:gd name="T9" fmla="*/ 26993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85">
                    <a:moveTo>
                      <a:pt x="6" y="0"/>
                    </a:moveTo>
                    <a:cubicBezTo>
                      <a:pt x="4" y="3"/>
                      <a:pt x="4" y="8"/>
                      <a:pt x="3" y="11"/>
                    </a:cubicBezTo>
                    <a:cubicBezTo>
                      <a:pt x="1" y="20"/>
                      <a:pt x="0" y="29"/>
                      <a:pt x="2" y="38"/>
                    </a:cubicBezTo>
                    <a:cubicBezTo>
                      <a:pt x="5" y="49"/>
                      <a:pt x="11" y="54"/>
                      <a:pt x="18" y="63"/>
                    </a:cubicBezTo>
                    <a:cubicBezTo>
                      <a:pt x="23" y="70"/>
                      <a:pt x="22" y="78"/>
                      <a:pt x="26" y="85"/>
                    </a:cubicBezTo>
                  </a:path>
                </a:pathLst>
              </a:custGeom>
              <a:noFill/>
              <a:ln w="6350" cap="rnd">
                <a:solidFill>
                  <a:srgbClr val="3389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9578" name="Freeform 205"/>
            <p:cNvSpPr>
              <a:spLocks/>
            </p:cNvSpPr>
            <p:nvPr/>
          </p:nvSpPr>
          <p:spPr bwMode="auto">
            <a:xfrm>
              <a:off x="2630" y="1587"/>
              <a:ext cx="59" cy="18"/>
            </a:xfrm>
            <a:custGeom>
              <a:avLst/>
              <a:gdLst>
                <a:gd name="T0" fmla="*/ 0 w 24"/>
                <a:gd name="T1" fmla="*/ 1448 h 7"/>
                <a:gd name="T2" fmla="*/ 1977 w 24"/>
                <a:gd name="T3" fmla="*/ 1700 h 7"/>
                <a:gd name="T4" fmla="*/ 5288 w 24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7">
                  <a:moveTo>
                    <a:pt x="0" y="5"/>
                  </a:moveTo>
                  <a:cubicBezTo>
                    <a:pt x="3" y="6"/>
                    <a:pt x="6" y="7"/>
                    <a:pt x="9" y="6"/>
                  </a:cubicBezTo>
                  <a:cubicBezTo>
                    <a:pt x="15" y="6"/>
                    <a:pt x="19" y="0"/>
                    <a:pt x="24" y="0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579" name="Freeform 206"/>
            <p:cNvSpPr>
              <a:spLocks/>
            </p:cNvSpPr>
            <p:nvPr/>
          </p:nvSpPr>
          <p:spPr bwMode="auto">
            <a:xfrm>
              <a:off x="2495" y="1836"/>
              <a:ext cx="172" cy="344"/>
            </a:xfrm>
            <a:custGeom>
              <a:avLst/>
              <a:gdLst>
                <a:gd name="T0" fmla="*/ 15414 w 70"/>
                <a:gd name="T1" fmla="*/ 0 h 131"/>
                <a:gd name="T2" fmla="*/ 10752 w 70"/>
                <a:gd name="T3" fmla="*/ 17728 h 131"/>
                <a:gd name="T4" fmla="*/ 4848 w 70"/>
                <a:gd name="T5" fmla="*/ 30183 h 131"/>
                <a:gd name="T6" fmla="*/ 2403 w 70"/>
                <a:gd name="T7" fmla="*/ 38946 h 131"/>
                <a:gd name="T8" fmla="*/ 0 w 70"/>
                <a:gd name="T9" fmla="*/ 42554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131">
                  <a:moveTo>
                    <a:pt x="70" y="0"/>
                  </a:moveTo>
                  <a:cubicBezTo>
                    <a:pt x="62" y="18"/>
                    <a:pt x="58" y="37"/>
                    <a:pt x="49" y="54"/>
                  </a:cubicBezTo>
                  <a:cubicBezTo>
                    <a:pt x="41" y="67"/>
                    <a:pt x="29" y="77"/>
                    <a:pt x="22" y="92"/>
                  </a:cubicBezTo>
                  <a:cubicBezTo>
                    <a:pt x="18" y="101"/>
                    <a:pt x="16" y="111"/>
                    <a:pt x="11" y="119"/>
                  </a:cubicBezTo>
                  <a:cubicBezTo>
                    <a:pt x="9" y="123"/>
                    <a:pt x="5" y="131"/>
                    <a:pt x="0" y="130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580" name="Freeform 207"/>
            <p:cNvSpPr>
              <a:spLocks/>
            </p:cNvSpPr>
            <p:nvPr/>
          </p:nvSpPr>
          <p:spPr bwMode="auto">
            <a:xfrm>
              <a:off x="2539" y="2067"/>
              <a:ext cx="32" cy="105"/>
            </a:xfrm>
            <a:custGeom>
              <a:avLst/>
              <a:gdLst>
                <a:gd name="T0" fmla="*/ 1356 w 13"/>
                <a:gd name="T1" fmla="*/ 0 h 40"/>
                <a:gd name="T2" fmla="*/ 2897 w 13"/>
                <a:gd name="T3" fmla="*/ 13112 h 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40">
                  <a:moveTo>
                    <a:pt x="6" y="0"/>
                  </a:moveTo>
                  <a:cubicBezTo>
                    <a:pt x="3" y="14"/>
                    <a:pt x="0" y="30"/>
                    <a:pt x="13" y="40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581" name="Freeform 208"/>
            <p:cNvSpPr>
              <a:spLocks/>
            </p:cNvSpPr>
            <p:nvPr/>
          </p:nvSpPr>
          <p:spPr bwMode="auto">
            <a:xfrm>
              <a:off x="2620" y="2054"/>
              <a:ext cx="81" cy="79"/>
            </a:xfrm>
            <a:custGeom>
              <a:avLst/>
              <a:gdLst>
                <a:gd name="T0" fmla="*/ 6313 w 33"/>
                <a:gd name="T1" fmla="*/ 8988 h 30"/>
                <a:gd name="T2" fmla="*/ 1524 w 33"/>
                <a:gd name="T3" fmla="*/ 5333 h 30"/>
                <a:gd name="T4" fmla="*/ 174 w 33"/>
                <a:gd name="T5" fmla="*/ 2267 h 30"/>
                <a:gd name="T6" fmla="*/ 3296 w 33"/>
                <a:gd name="T7" fmla="*/ 4327 h 30"/>
                <a:gd name="T8" fmla="*/ 7219 w 33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30">
                  <a:moveTo>
                    <a:pt x="29" y="27"/>
                  </a:moveTo>
                  <a:cubicBezTo>
                    <a:pt x="18" y="30"/>
                    <a:pt x="15" y="21"/>
                    <a:pt x="7" y="16"/>
                  </a:cubicBezTo>
                  <a:cubicBezTo>
                    <a:pt x="3" y="14"/>
                    <a:pt x="0" y="12"/>
                    <a:pt x="1" y="7"/>
                  </a:cubicBezTo>
                  <a:cubicBezTo>
                    <a:pt x="2" y="11"/>
                    <a:pt x="11" y="12"/>
                    <a:pt x="15" y="13"/>
                  </a:cubicBezTo>
                  <a:cubicBezTo>
                    <a:pt x="24" y="15"/>
                    <a:pt x="31" y="10"/>
                    <a:pt x="33" y="0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582" name="Freeform 209"/>
            <p:cNvSpPr>
              <a:spLocks/>
            </p:cNvSpPr>
            <p:nvPr/>
          </p:nvSpPr>
          <p:spPr bwMode="auto">
            <a:xfrm>
              <a:off x="2677" y="1870"/>
              <a:ext cx="73" cy="89"/>
            </a:xfrm>
            <a:custGeom>
              <a:avLst/>
              <a:gdLst>
                <a:gd name="T0" fmla="*/ 5779 w 30"/>
                <a:gd name="T1" fmla="*/ 0 h 34"/>
                <a:gd name="T2" fmla="*/ 3499 w 30"/>
                <a:gd name="T3" fmla="*/ 7751 h 34"/>
                <a:gd name="T4" fmla="*/ 2321 w 30"/>
                <a:gd name="T5" fmla="*/ 9955 h 34"/>
                <a:gd name="T6" fmla="*/ 0 w 30"/>
                <a:gd name="T7" fmla="*/ 9955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34">
                  <a:moveTo>
                    <a:pt x="28" y="0"/>
                  </a:moveTo>
                  <a:cubicBezTo>
                    <a:pt x="30" y="6"/>
                    <a:pt x="20" y="19"/>
                    <a:pt x="17" y="24"/>
                  </a:cubicBezTo>
                  <a:cubicBezTo>
                    <a:pt x="15" y="26"/>
                    <a:pt x="13" y="30"/>
                    <a:pt x="11" y="31"/>
                  </a:cubicBezTo>
                  <a:cubicBezTo>
                    <a:pt x="7" y="34"/>
                    <a:pt x="4" y="32"/>
                    <a:pt x="0" y="31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583" name="Freeform 210"/>
            <p:cNvSpPr>
              <a:spLocks/>
            </p:cNvSpPr>
            <p:nvPr/>
          </p:nvSpPr>
          <p:spPr bwMode="auto">
            <a:xfrm>
              <a:off x="2706" y="1933"/>
              <a:ext cx="12" cy="79"/>
            </a:xfrm>
            <a:custGeom>
              <a:avLst/>
              <a:gdLst>
                <a:gd name="T0" fmla="*/ 967 w 5"/>
                <a:gd name="T1" fmla="*/ 0 h 30"/>
                <a:gd name="T2" fmla="*/ 403 w 5"/>
                <a:gd name="T3" fmla="*/ 3655 h 30"/>
                <a:gd name="T4" fmla="*/ 802 w 5"/>
                <a:gd name="T5" fmla="*/ 10007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30">
                  <a:moveTo>
                    <a:pt x="5" y="0"/>
                  </a:moveTo>
                  <a:cubicBezTo>
                    <a:pt x="4" y="4"/>
                    <a:pt x="3" y="7"/>
                    <a:pt x="2" y="11"/>
                  </a:cubicBezTo>
                  <a:cubicBezTo>
                    <a:pt x="0" y="18"/>
                    <a:pt x="2" y="23"/>
                    <a:pt x="4" y="30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584" name="Freeform 211"/>
            <p:cNvSpPr>
              <a:spLocks/>
            </p:cNvSpPr>
            <p:nvPr/>
          </p:nvSpPr>
          <p:spPr bwMode="auto">
            <a:xfrm>
              <a:off x="2635" y="2256"/>
              <a:ext cx="39" cy="136"/>
            </a:xfrm>
            <a:custGeom>
              <a:avLst/>
              <a:gdLst>
                <a:gd name="T0" fmla="*/ 0 w 16"/>
                <a:gd name="T1" fmla="*/ 0 h 52"/>
                <a:gd name="T2" fmla="*/ 856 w 16"/>
                <a:gd name="T3" fmla="*/ 7728 h 52"/>
                <a:gd name="T4" fmla="*/ 3364 w 16"/>
                <a:gd name="T5" fmla="*/ 16655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52">
                  <a:moveTo>
                    <a:pt x="0" y="0"/>
                  </a:moveTo>
                  <a:cubicBezTo>
                    <a:pt x="0" y="9"/>
                    <a:pt x="3" y="16"/>
                    <a:pt x="4" y="24"/>
                  </a:cubicBezTo>
                  <a:cubicBezTo>
                    <a:pt x="6" y="36"/>
                    <a:pt x="4" y="45"/>
                    <a:pt x="16" y="52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585" name="Freeform 212"/>
            <p:cNvSpPr>
              <a:spLocks/>
            </p:cNvSpPr>
            <p:nvPr/>
          </p:nvSpPr>
          <p:spPr bwMode="auto">
            <a:xfrm>
              <a:off x="2635" y="2366"/>
              <a:ext cx="17" cy="31"/>
            </a:xfrm>
            <a:custGeom>
              <a:avLst/>
              <a:gdLst>
                <a:gd name="T0" fmla="*/ 0 w 7"/>
                <a:gd name="T1" fmla="*/ 3570 h 12"/>
                <a:gd name="T2" fmla="*/ 1433 w 7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2">
                  <a:moveTo>
                    <a:pt x="0" y="12"/>
                  </a:moveTo>
                  <a:cubicBezTo>
                    <a:pt x="5" y="12"/>
                    <a:pt x="7" y="4"/>
                    <a:pt x="7" y="0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586" name="Freeform 213"/>
            <p:cNvSpPr>
              <a:spLocks/>
            </p:cNvSpPr>
            <p:nvPr/>
          </p:nvSpPr>
          <p:spPr bwMode="auto">
            <a:xfrm>
              <a:off x="2495" y="2382"/>
              <a:ext cx="44" cy="39"/>
            </a:xfrm>
            <a:custGeom>
              <a:avLst/>
              <a:gdLst>
                <a:gd name="T0" fmla="*/ 0 w 18"/>
                <a:gd name="T1" fmla="*/ 4623 h 15"/>
                <a:gd name="T2" fmla="*/ 2102 w 18"/>
                <a:gd name="T3" fmla="*/ 967 h 15"/>
                <a:gd name="T4" fmla="*/ 3855 w 18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5">
                  <a:moveTo>
                    <a:pt x="0" y="15"/>
                  </a:moveTo>
                  <a:cubicBezTo>
                    <a:pt x="1" y="9"/>
                    <a:pt x="4" y="5"/>
                    <a:pt x="10" y="3"/>
                  </a:cubicBezTo>
                  <a:cubicBezTo>
                    <a:pt x="13" y="2"/>
                    <a:pt x="16" y="2"/>
                    <a:pt x="18" y="0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587" name="Freeform 214"/>
            <p:cNvSpPr>
              <a:spLocks/>
            </p:cNvSpPr>
            <p:nvPr/>
          </p:nvSpPr>
          <p:spPr bwMode="auto">
            <a:xfrm>
              <a:off x="2418" y="2230"/>
              <a:ext cx="52" cy="78"/>
            </a:xfrm>
            <a:custGeom>
              <a:avLst/>
              <a:gdLst>
                <a:gd name="T0" fmla="*/ 453 w 21"/>
                <a:gd name="T1" fmla="*/ 0 h 30"/>
                <a:gd name="T2" fmla="*/ 3261 w 21"/>
                <a:gd name="T3" fmla="*/ 5569 h 30"/>
                <a:gd name="T4" fmla="*/ 4843 w 21"/>
                <a:gd name="T5" fmla="*/ 9282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30">
                  <a:moveTo>
                    <a:pt x="2" y="0"/>
                  </a:moveTo>
                  <a:cubicBezTo>
                    <a:pt x="0" y="7"/>
                    <a:pt x="9" y="15"/>
                    <a:pt x="14" y="18"/>
                  </a:cubicBezTo>
                  <a:cubicBezTo>
                    <a:pt x="18" y="21"/>
                    <a:pt x="20" y="25"/>
                    <a:pt x="21" y="30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588" name="Freeform 215"/>
            <p:cNvSpPr>
              <a:spLocks/>
            </p:cNvSpPr>
            <p:nvPr/>
          </p:nvSpPr>
          <p:spPr bwMode="auto">
            <a:xfrm>
              <a:off x="2381" y="2282"/>
              <a:ext cx="25" cy="45"/>
            </a:xfrm>
            <a:custGeom>
              <a:avLst/>
              <a:gdLst>
                <a:gd name="T0" fmla="*/ 2470 w 10"/>
                <a:gd name="T1" fmla="*/ 0 h 17"/>
                <a:gd name="T2" fmla="*/ 1958 w 10"/>
                <a:gd name="T3" fmla="*/ 630 h 17"/>
                <a:gd name="T4" fmla="*/ 1488 w 10"/>
                <a:gd name="T5" fmla="*/ 3131 h 17"/>
                <a:gd name="T6" fmla="*/ 0 w 10"/>
                <a:gd name="T7" fmla="*/ 5845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7">
                  <a:moveTo>
                    <a:pt x="10" y="0"/>
                  </a:moveTo>
                  <a:cubicBezTo>
                    <a:pt x="10" y="2"/>
                    <a:pt x="9" y="1"/>
                    <a:pt x="8" y="2"/>
                  </a:cubicBezTo>
                  <a:cubicBezTo>
                    <a:pt x="7" y="5"/>
                    <a:pt x="6" y="6"/>
                    <a:pt x="6" y="9"/>
                  </a:cubicBezTo>
                  <a:cubicBezTo>
                    <a:pt x="5" y="13"/>
                    <a:pt x="4" y="17"/>
                    <a:pt x="0" y="17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589" name="Freeform 216"/>
            <p:cNvSpPr>
              <a:spLocks/>
            </p:cNvSpPr>
            <p:nvPr/>
          </p:nvSpPr>
          <p:spPr bwMode="auto">
            <a:xfrm>
              <a:off x="2438" y="2340"/>
              <a:ext cx="39" cy="36"/>
            </a:xfrm>
            <a:custGeom>
              <a:avLst/>
              <a:gdLst>
                <a:gd name="T0" fmla="*/ 0 w 16"/>
                <a:gd name="T1" fmla="*/ 4065 h 14"/>
                <a:gd name="T2" fmla="*/ 2087 w 16"/>
                <a:gd name="T3" fmla="*/ 1700 h 14"/>
                <a:gd name="T4" fmla="*/ 3364 w 16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4">
                  <a:moveTo>
                    <a:pt x="0" y="14"/>
                  </a:moveTo>
                  <a:cubicBezTo>
                    <a:pt x="3" y="9"/>
                    <a:pt x="6" y="8"/>
                    <a:pt x="10" y="6"/>
                  </a:cubicBezTo>
                  <a:cubicBezTo>
                    <a:pt x="12" y="4"/>
                    <a:pt x="15" y="3"/>
                    <a:pt x="16" y="0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590" name="Freeform 217"/>
            <p:cNvSpPr>
              <a:spLocks/>
            </p:cNvSpPr>
            <p:nvPr/>
          </p:nvSpPr>
          <p:spPr bwMode="auto">
            <a:xfrm>
              <a:off x="2455" y="2361"/>
              <a:ext cx="35" cy="13"/>
            </a:xfrm>
            <a:custGeom>
              <a:avLst/>
              <a:gdLst>
                <a:gd name="T0" fmla="*/ 0 w 14"/>
                <a:gd name="T1" fmla="*/ 0 h 5"/>
                <a:gd name="T2" fmla="*/ 1488 w 14"/>
                <a:gd name="T3" fmla="*/ 1547 h 5"/>
                <a:gd name="T4" fmla="*/ 3438 w 14"/>
                <a:gd name="T5" fmla="*/ 1196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cubicBezTo>
                    <a:pt x="2" y="2"/>
                    <a:pt x="3" y="4"/>
                    <a:pt x="6" y="5"/>
                  </a:cubicBezTo>
                  <a:cubicBezTo>
                    <a:pt x="9" y="5"/>
                    <a:pt x="12" y="3"/>
                    <a:pt x="14" y="4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591" name="Freeform 218"/>
            <p:cNvSpPr>
              <a:spLocks/>
            </p:cNvSpPr>
            <p:nvPr/>
          </p:nvSpPr>
          <p:spPr bwMode="auto">
            <a:xfrm>
              <a:off x="2500" y="2258"/>
              <a:ext cx="61" cy="32"/>
            </a:xfrm>
            <a:custGeom>
              <a:avLst/>
              <a:gdLst>
                <a:gd name="T0" fmla="*/ 0 w 25"/>
                <a:gd name="T1" fmla="*/ 2581 h 12"/>
                <a:gd name="T2" fmla="*/ 2513 w 25"/>
                <a:gd name="T3" fmla="*/ 3891 h 12"/>
                <a:gd name="T4" fmla="*/ 5287 w 25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2">
                  <a:moveTo>
                    <a:pt x="0" y="7"/>
                  </a:moveTo>
                  <a:cubicBezTo>
                    <a:pt x="1" y="12"/>
                    <a:pt x="8" y="12"/>
                    <a:pt x="12" y="11"/>
                  </a:cubicBezTo>
                  <a:cubicBezTo>
                    <a:pt x="17" y="9"/>
                    <a:pt x="19" y="2"/>
                    <a:pt x="25" y="0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592" name="Freeform 219"/>
            <p:cNvSpPr>
              <a:spLocks/>
            </p:cNvSpPr>
            <p:nvPr/>
          </p:nvSpPr>
          <p:spPr bwMode="auto">
            <a:xfrm>
              <a:off x="2529" y="2282"/>
              <a:ext cx="39" cy="26"/>
            </a:xfrm>
            <a:custGeom>
              <a:avLst/>
              <a:gdLst>
                <a:gd name="T0" fmla="*/ 0 w 16"/>
                <a:gd name="T1" fmla="*/ 595 h 10"/>
                <a:gd name="T2" fmla="*/ 3364 w 16"/>
                <a:gd name="T3" fmla="*/ 311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0">
                  <a:moveTo>
                    <a:pt x="0" y="2"/>
                  </a:moveTo>
                  <a:cubicBezTo>
                    <a:pt x="8" y="0"/>
                    <a:pt x="12" y="4"/>
                    <a:pt x="16" y="10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593" name="Freeform 220"/>
            <p:cNvSpPr>
              <a:spLocks/>
            </p:cNvSpPr>
            <p:nvPr/>
          </p:nvSpPr>
          <p:spPr bwMode="auto">
            <a:xfrm>
              <a:off x="2541" y="2450"/>
              <a:ext cx="77" cy="102"/>
            </a:xfrm>
            <a:custGeom>
              <a:avLst/>
              <a:gdLst>
                <a:gd name="T0" fmla="*/ 186 w 31"/>
                <a:gd name="T1" fmla="*/ 0 h 39"/>
                <a:gd name="T2" fmla="*/ 7263 w 31"/>
                <a:gd name="T3" fmla="*/ 12491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" h="39">
                  <a:moveTo>
                    <a:pt x="1" y="0"/>
                  </a:moveTo>
                  <a:cubicBezTo>
                    <a:pt x="0" y="20"/>
                    <a:pt x="21" y="25"/>
                    <a:pt x="31" y="39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594" name="Freeform 221"/>
            <p:cNvSpPr>
              <a:spLocks/>
            </p:cNvSpPr>
            <p:nvPr/>
          </p:nvSpPr>
          <p:spPr bwMode="auto">
            <a:xfrm>
              <a:off x="2559" y="2495"/>
              <a:ext cx="17" cy="76"/>
            </a:xfrm>
            <a:custGeom>
              <a:avLst/>
              <a:gdLst>
                <a:gd name="T0" fmla="*/ 0 w 7"/>
                <a:gd name="T1" fmla="*/ 0 h 29"/>
                <a:gd name="T2" fmla="*/ 590 w 7"/>
                <a:gd name="T3" fmla="*/ 9395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9">
                  <a:moveTo>
                    <a:pt x="0" y="0"/>
                  </a:moveTo>
                  <a:cubicBezTo>
                    <a:pt x="5" y="9"/>
                    <a:pt x="7" y="18"/>
                    <a:pt x="3" y="29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595" name="Freeform 222"/>
            <p:cNvSpPr>
              <a:spLocks/>
            </p:cNvSpPr>
            <p:nvPr/>
          </p:nvSpPr>
          <p:spPr bwMode="auto">
            <a:xfrm>
              <a:off x="2615" y="2628"/>
              <a:ext cx="163" cy="89"/>
            </a:xfrm>
            <a:custGeom>
              <a:avLst/>
              <a:gdLst>
                <a:gd name="T0" fmla="*/ 0 w 66"/>
                <a:gd name="T1" fmla="*/ 0 h 34"/>
                <a:gd name="T2" fmla="*/ 4502 w 66"/>
                <a:gd name="T3" fmla="*/ 5167 h 34"/>
                <a:gd name="T4" fmla="*/ 9113 w 66"/>
                <a:gd name="T5" fmla="*/ 6387 h 34"/>
                <a:gd name="T6" fmla="*/ 12198 w 66"/>
                <a:gd name="T7" fmla="*/ 7374 h 34"/>
                <a:gd name="T8" fmla="*/ 14986 w 66"/>
                <a:gd name="T9" fmla="*/ 1094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" h="34">
                  <a:moveTo>
                    <a:pt x="0" y="0"/>
                  </a:moveTo>
                  <a:cubicBezTo>
                    <a:pt x="4" y="6"/>
                    <a:pt x="12" y="12"/>
                    <a:pt x="20" y="16"/>
                  </a:cubicBezTo>
                  <a:cubicBezTo>
                    <a:pt x="26" y="19"/>
                    <a:pt x="33" y="20"/>
                    <a:pt x="40" y="20"/>
                  </a:cubicBezTo>
                  <a:cubicBezTo>
                    <a:pt x="45" y="21"/>
                    <a:pt x="50" y="20"/>
                    <a:pt x="54" y="23"/>
                  </a:cubicBezTo>
                  <a:cubicBezTo>
                    <a:pt x="58" y="25"/>
                    <a:pt x="64" y="30"/>
                    <a:pt x="66" y="34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596" name="Freeform 223"/>
            <p:cNvSpPr>
              <a:spLocks/>
            </p:cNvSpPr>
            <p:nvPr/>
          </p:nvSpPr>
          <p:spPr bwMode="auto">
            <a:xfrm>
              <a:off x="2699" y="2634"/>
              <a:ext cx="39" cy="47"/>
            </a:xfrm>
            <a:custGeom>
              <a:avLst/>
              <a:gdLst>
                <a:gd name="T0" fmla="*/ 0 w 16"/>
                <a:gd name="T1" fmla="*/ 5713 h 18"/>
                <a:gd name="T2" fmla="*/ 2087 w 16"/>
                <a:gd name="T3" fmla="*/ 4507 h 18"/>
                <a:gd name="T4" fmla="*/ 3364 w 16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cubicBezTo>
                    <a:pt x="3" y="17"/>
                    <a:pt x="8" y="16"/>
                    <a:pt x="10" y="14"/>
                  </a:cubicBezTo>
                  <a:cubicBezTo>
                    <a:pt x="14" y="11"/>
                    <a:pt x="15" y="4"/>
                    <a:pt x="16" y="0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597" name="Freeform 224"/>
            <p:cNvSpPr>
              <a:spLocks/>
            </p:cNvSpPr>
            <p:nvPr/>
          </p:nvSpPr>
          <p:spPr bwMode="auto">
            <a:xfrm>
              <a:off x="2741" y="2513"/>
              <a:ext cx="56" cy="81"/>
            </a:xfrm>
            <a:custGeom>
              <a:avLst/>
              <a:gdLst>
                <a:gd name="T0" fmla="*/ 0 w 23"/>
                <a:gd name="T1" fmla="*/ 8902 h 31"/>
                <a:gd name="T2" fmla="*/ 4607 w 23"/>
                <a:gd name="T3" fmla="*/ 5121 h 31"/>
                <a:gd name="T4" fmla="*/ 4607 w 23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31">
                  <a:moveTo>
                    <a:pt x="0" y="28"/>
                  </a:moveTo>
                  <a:cubicBezTo>
                    <a:pt x="7" y="31"/>
                    <a:pt x="19" y="23"/>
                    <a:pt x="22" y="16"/>
                  </a:cubicBezTo>
                  <a:cubicBezTo>
                    <a:pt x="22" y="13"/>
                    <a:pt x="23" y="3"/>
                    <a:pt x="22" y="0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598" name="Freeform 225"/>
            <p:cNvSpPr>
              <a:spLocks/>
            </p:cNvSpPr>
            <p:nvPr/>
          </p:nvSpPr>
          <p:spPr bwMode="auto">
            <a:xfrm>
              <a:off x="2785" y="2563"/>
              <a:ext cx="44" cy="10"/>
            </a:xfrm>
            <a:custGeom>
              <a:avLst/>
              <a:gdLst>
                <a:gd name="T0" fmla="*/ 0 w 18"/>
                <a:gd name="T1" fmla="*/ 520 h 4"/>
                <a:gd name="T2" fmla="*/ 2102 w 18"/>
                <a:gd name="T3" fmla="*/ 313 h 4"/>
                <a:gd name="T4" fmla="*/ 3855 w 18"/>
                <a:gd name="T5" fmla="*/ 988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4">
                  <a:moveTo>
                    <a:pt x="0" y="2"/>
                  </a:moveTo>
                  <a:cubicBezTo>
                    <a:pt x="3" y="2"/>
                    <a:pt x="7" y="0"/>
                    <a:pt x="10" y="1"/>
                  </a:cubicBezTo>
                  <a:cubicBezTo>
                    <a:pt x="13" y="1"/>
                    <a:pt x="15" y="4"/>
                    <a:pt x="18" y="4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599" name="Freeform 226"/>
            <p:cNvSpPr>
              <a:spLocks/>
            </p:cNvSpPr>
            <p:nvPr/>
          </p:nvSpPr>
          <p:spPr bwMode="auto">
            <a:xfrm>
              <a:off x="2780" y="2597"/>
              <a:ext cx="69" cy="131"/>
            </a:xfrm>
            <a:custGeom>
              <a:avLst/>
              <a:gdLst>
                <a:gd name="T0" fmla="*/ 0 w 28"/>
                <a:gd name="T1" fmla="*/ 0 h 50"/>
                <a:gd name="T2" fmla="*/ 3169 w 28"/>
                <a:gd name="T3" fmla="*/ 3809 h 50"/>
                <a:gd name="T4" fmla="*/ 6274 w 28"/>
                <a:gd name="T5" fmla="*/ 16165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50">
                  <a:moveTo>
                    <a:pt x="0" y="0"/>
                  </a:moveTo>
                  <a:cubicBezTo>
                    <a:pt x="4" y="5"/>
                    <a:pt x="10" y="5"/>
                    <a:pt x="14" y="12"/>
                  </a:cubicBezTo>
                  <a:cubicBezTo>
                    <a:pt x="21" y="23"/>
                    <a:pt x="23" y="37"/>
                    <a:pt x="28" y="50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00" name="Freeform 227"/>
            <p:cNvSpPr>
              <a:spLocks/>
            </p:cNvSpPr>
            <p:nvPr/>
          </p:nvSpPr>
          <p:spPr bwMode="auto">
            <a:xfrm>
              <a:off x="2829" y="2662"/>
              <a:ext cx="32" cy="19"/>
            </a:xfrm>
            <a:custGeom>
              <a:avLst/>
              <a:gdLst>
                <a:gd name="T0" fmla="*/ 0 w 13"/>
                <a:gd name="T1" fmla="*/ 0 h 7"/>
                <a:gd name="T2" fmla="*/ 2897 w 13"/>
                <a:gd name="T3" fmla="*/ 282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cubicBezTo>
                    <a:pt x="4" y="4"/>
                    <a:pt x="9" y="4"/>
                    <a:pt x="13" y="7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01" name="Freeform 228"/>
            <p:cNvSpPr>
              <a:spLocks/>
            </p:cNvSpPr>
            <p:nvPr/>
          </p:nvSpPr>
          <p:spPr bwMode="auto">
            <a:xfrm>
              <a:off x="2718" y="2875"/>
              <a:ext cx="37" cy="120"/>
            </a:xfrm>
            <a:custGeom>
              <a:avLst/>
              <a:gdLst>
                <a:gd name="T0" fmla="*/ 2743 w 15"/>
                <a:gd name="T1" fmla="*/ 0 h 46"/>
                <a:gd name="T2" fmla="*/ 2743 w 15"/>
                <a:gd name="T3" fmla="*/ 7281 h 46"/>
                <a:gd name="T4" fmla="*/ 1364 w 15"/>
                <a:gd name="T5" fmla="*/ 11950 h 46"/>
                <a:gd name="T6" fmla="*/ 0 w 15"/>
                <a:gd name="T7" fmla="*/ 14502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46">
                  <a:moveTo>
                    <a:pt x="12" y="0"/>
                  </a:moveTo>
                  <a:cubicBezTo>
                    <a:pt x="15" y="7"/>
                    <a:pt x="13" y="16"/>
                    <a:pt x="12" y="23"/>
                  </a:cubicBezTo>
                  <a:cubicBezTo>
                    <a:pt x="11" y="29"/>
                    <a:pt x="10" y="34"/>
                    <a:pt x="6" y="38"/>
                  </a:cubicBezTo>
                  <a:cubicBezTo>
                    <a:pt x="4" y="41"/>
                    <a:pt x="1" y="43"/>
                    <a:pt x="0" y="46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02" name="Freeform 229"/>
            <p:cNvSpPr>
              <a:spLocks/>
            </p:cNvSpPr>
            <p:nvPr/>
          </p:nvSpPr>
          <p:spPr bwMode="auto">
            <a:xfrm>
              <a:off x="2775" y="3098"/>
              <a:ext cx="76" cy="29"/>
            </a:xfrm>
            <a:custGeom>
              <a:avLst/>
              <a:gdLst>
                <a:gd name="T0" fmla="*/ 0 w 31"/>
                <a:gd name="T1" fmla="*/ 0 h 11"/>
                <a:gd name="T2" fmla="*/ 3462 w 31"/>
                <a:gd name="T3" fmla="*/ 3662 h 11"/>
                <a:gd name="T4" fmla="*/ 5673 w 31"/>
                <a:gd name="T5" fmla="*/ 3335 h 11"/>
                <a:gd name="T6" fmla="*/ 6720 w 31"/>
                <a:gd name="T7" fmla="*/ 2655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11">
                  <a:moveTo>
                    <a:pt x="0" y="0"/>
                  </a:moveTo>
                  <a:cubicBezTo>
                    <a:pt x="4" y="4"/>
                    <a:pt x="9" y="10"/>
                    <a:pt x="16" y="11"/>
                  </a:cubicBezTo>
                  <a:cubicBezTo>
                    <a:pt x="19" y="11"/>
                    <a:pt x="23" y="11"/>
                    <a:pt x="26" y="10"/>
                  </a:cubicBezTo>
                  <a:cubicBezTo>
                    <a:pt x="28" y="9"/>
                    <a:pt x="29" y="8"/>
                    <a:pt x="31" y="8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03" name="Freeform 230"/>
            <p:cNvSpPr>
              <a:spLocks/>
            </p:cNvSpPr>
            <p:nvPr/>
          </p:nvSpPr>
          <p:spPr bwMode="auto">
            <a:xfrm>
              <a:off x="2787" y="3016"/>
              <a:ext cx="30" cy="103"/>
            </a:xfrm>
            <a:custGeom>
              <a:avLst/>
              <a:gdLst>
                <a:gd name="T0" fmla="*/ 2270 w 12"/>
                <a:gd name="T1" fmla="*/ 0 h 39"/>
                <a:gd name="T2" fmla="*/ 0 w 12"/>
                <a:gd name="T3" fmla="*/ 13224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39">
                  <a:moveTo>
                    <a:pt x="9" y="0"/>
                  </a:moveTo>
                  <a:cubicBezTo>
                    <a:pt x="12" y="11"/>
                    <a:pt x="9" y="32"/>
                    <a:pt x="0" y="39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04" name="Freeform 231"/>
            <p:cNvSpPr>
              <a:spLocks/>
            </p:cNvSpPr>
            <p:nvPr/>
          </p:nvSpPr>
          <p:spPr bwMode="auto">
            <a:xfrm>
              <a:off x="2812" y="3628"/>
              <a:ext cx="74" cy="73"/>
            </a:xfrm>
            <a:custGeom>
              <a:avLst/>
              <a:gdLst>
                <a:gd name="T0" fmla="*/ 183 w 30"/>
                <a:gd name="T1" fmla="*/ 0 h 28"/>
                <a:gd name="T2" fmla="*/ 3365 w 30"/>
                <a:gd name="T3" fmla="*/ 7816 h 28"/>
                <a:gd name="T4" fmla="*/ 6766 w 30"/>
                <a:gd name="T5" fmla="*/ 7816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28">
                  <a:moveTo>
                    <a:pt x="1" y="0"/>
                  </a:moveTo>
                  <a:cubicBezTo>
                    <a:pt x="1" y="11"/>
                    <a:pt x="0" y="25"/>
                    <a:pt x="15" y="25"/>
                  </a:cubicBezTo>
                  <a:cubicBezTo>
                    <a:pt x="19" y="25"/>
                    <a:pt x="27" y="28"/>
                    <a:pt x="30" y="25"/>
                  </a:cubicBezTo>
                </a:path>
              </a:pathLst>
            </a:custGeom>
            <a:noFill/>
            <a:ln w="14288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05" name="Freeform 232"/>
            <p:cNvSpPr>
              <a:spLocks/>
            </p:cNvSpPr>
            <p:nvPr/>
          </p:nvSpPr>
          <p:spPr bwMode="auto">
            <a:xfrm>
              <a:off x="2753" y="3683"/>
              <a:ext cx="81" cy="76"/>
            </a:xfrm>
            <a:custGeom>
              <a:avLst/>
              <a:gdLst>
                <a:gd name="T0" fmla="*/ 6610 w 33"/>
                <a:gd name="T1" fmla="*/ 0 h 29"/>
                <a:gd name="T2" fmla="*/ 4170 w 33"/>
                <a:gd name="T3" fmla="*/ 5797 h 29"/>
                <a:gd name="T4" fmla="*/ 2572 w 33"/>
                <a:gd name="T5" fmla="*/ 6174 h 29"/>
                <a:gd name="T6" fmla="*/ 0 w 33"/>
                <a:gd name="T7" fmla="*/ 9395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29">
                  <a:moveTo>
                    <a:pt x="30" y="0"/>
                  </a:moveTo>
                  <a:cubicBezTo>
                    <a:pt x="33" y="7"/>
                    <a:pt x="26" y="16"/>
                    <a:pt x="19" y="18"/>
                  </a:cubicBezTo>
                  <a:cubicBezTo>
                    <a:pt x="17" y="19"/>
                    <a:pt x="15" y="18"/>
                    <a:pt x="12" y="19"/>
                  </a:cubicBezTo>
                  <a:cubicBezTo>
                    <a:pt x="6" y="19"/>
                    <a:pt x="2" y="25"/>
                    <a:pt x="0" y="29"/>
                  </a:cubicBezTo>
                </a:path>
              </a:pathLst>
            </a:custGeom>
            <a:noFill/>
            <a:ln w="14288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06" name="Freeform 233"/>
            <p:cNvSpPr>
              <a:spLocks/>
            </p:cNvSpPr>
            <p:nvPr/>
          </p:nvSpPr>
          <p:spPr bwMode="auto">
            <a:xfrm>
              <a:off x="2819" y="3748"/>
              <a:ext cx="10" cy="37"/>
            </a:xfrm>
            <a:custGeom>
              <a:avLst/>
              <a:gdLst>
                <a:gd name="T0" fmla="*/ 988 w 4"/>
                <a:gd name="T1" fmla="*/ 0 h 14"/>
                <a:gd name="T2" fmla="*/ 783 w 4"/>
                <a:gd name="T3" fmla="*/ 4784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4">
                  <a:moveTo>
                    <a:pt x="4" y="0"/>
                  </a:moveTo>
                  <a:cubicBezTo>
                    <a:pt x="2" y="5"/>
                    <a:pt x="0" y="9"/>
                    <a:pt x="3" y="14"/>
                  </a:cubicBezTo>
                </a:path>
              </a:pathLst>
            </a:custGeom>
            <a:noFill/>
            <a:ln w="14288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07" name="Freeform 234"/>
            <p:cNvSpPr>
              <a:spLocks/>
            </p:cNvSpPr>
            <p:nvPr/>
          </p:nvSpPr>
          <p:spPr bwMode="auto">
            <a:xfrm>
              <a:off x="2829" y="3685"/>
              <a:ext cx="30" cy="76"/>
            </a:xfrm>
            <a:custGeom>
              <a:avLst/>
              <a:gdLst>
                <a:gd name="T0" fmla="*/ 0 w 12"/>
                <a:gd name="T1" fmla="*/ 0 h 29"/>
                <a:gd name="T2" fmla="*/ 2938 w 12"/>
                <a:gd name="T3" fmla="*/ 7776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9">
                  <a:moveTo>
                    <a:pt x="0" y="0"/>
                  </a:moveTo>
                  <a:cubicBezTo>
                    <a:pt x="6" y="3"/>
                    <a:pt x="2" y="29"/>
                    <a:pt x="12" y="24"/>
                  </a:cubicBezTo>
                </a:path>
              </a:pathLst>
            </a:custGeom>
            <a:noFill/>
            <a:ln w="14288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08" name="Freeform 235"/>
            <p:cNvSpPr>
              <a:spLocks/>
            </p:cNvSpPr>
            <p:nvPr/>
          </p:nvSpPr>
          <p:spPr bwMode="auto">
            <a:xfrm>
              <a:off x="2829" y="3625"/>
              <a:ext cx="40" cy="60"/>
            </a:xfrm>
            <a:custGeom>
              <a:avLst/>
              <a:gdLst>
                <a:gd name="T0" fmla="*/ 0 w 16"/>
                <a:gd name="T1" fmla="*/ 7281 h 23"/>
                <a:gd name="T2" fmla="*/ 2270 w 16"/>
                <a:gd name="T3" fmla="*/ 3519 h 23"/>
                <a:gd name="T4" fmla="*/ 3908 w 16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23">
                  <a:moveTo>
                    <a:pt x="0" y="23"/>
                  </a:moveTo>
                  <a:cubicBezTo>
                    <a:pt x="0" y="17"/>
                    <a:pt x="4" y="14"/>
                    <a:pt x="9" y="11"/>
                  </a:cubicBezTo>
                  <a:cubicBezTo>
                    <a:pt x="12" y="8"/>
                    <a:pt x="14" y="4"/>
                    <a:pt x="16" y="0"/>
                  </a:cubicBezTo>
                </a:path>
              </a:pathLst>
            </a:custGeom>
            <a:noFill/>
            <a:ln w="14288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09" name="Freeform 236"/>
            <p:cNvSpPr>
              <a:spLocks/>
            </p:cNvSpPr>
            <p:nvPr/>
          </p:nvSpPr>
          <p:spPr bwMode="auto">
            <a:xfrm>
              <a:off x="2846" y="3394"/>
              <a:ext cx="47" cy="42"/>
            </a:xfrm>
            <a:custGeom>
              <a:avLst/>
              <a:gdLst>
                <a:gd name="T0" fmla="*/ 0 w 19"/>
                <a:gd name="T1" fmla="*/ 4851 h 16"/>
                <a:gd name="T2" fmla="*/ 4344 w 19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16">
                  <a:moveTo>
                    <a:pt x="0" y="15"/>
                  </a:moveTo>
                  <a:cubicBezTo>
                    <a:pt x="6" y="16"/>
                    <a:pt x="19" y="7"/>
                    <a:pt x="19" y="0"/>
                  </a:cubicBezTo>
                </a:path>
              </a:pathLst>
            </a:custGeom>
            <a:noFill/>
            <a:ln w="14288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10" name="Freeform 237"/>
            <p:cNvSpPr>
              <a:spLocks/>
            </p:cNvSpPr>
            <p:nvPr/>
          </p:nvSpPr>
          <p:spPr bwMode="auto">
            <a:xfrm>
              <a:off x="2876" y="3279"/>
              <a:ext cx="29" cy="23"/>
            </a:xfrm>
            <a:custGeom>
              <a:avLst/>
              <a:gdLst>
                <a:gd name="T0" fmla="*/ 2383 w 12"/>
                <a:gd name="T1" fmla="*/ 0 h 9"/>
                <a:gd name="T2" fmla="*/ 0 w 12"/>
                <a:gd name="T3" fmla="*/ 1973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9">
                  <a:moveTo>
                    <a:pt x="12" y="0"/>
                  </a:moveTo>
                  <a:cubicBezTo>
                    <a:pt x="12" y="4"/>
                    <a:pt x="4" y="9"/>
                    <a:pt x="0" y="7"/>
                  </a:cubicBezTo>
                </a:path>
              </a:pathLst>
            </a:custGeom>
            <a:noFill/>
            <a:ln w="14288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11" name="Freeform 238"/>
            <p:cNvSpPr>
              <a:spLocks/>
            </p:cNvSpPr>
            <p:nvPr/>
          </p:nvSpPr>
          <p:spPr bwMode="auto">
            <a:xfrm>
              <a:off x="2839" y="3491"/>
              <a:ext cx="32" cy="84"/>
            </a:xfrm>
            <a:custGeom>
              <a:avLst/>
              <a:gdLst>
                <a:gd name="T0" fmla="*/ 0 w 13"/>
                <a:gd name="T1" fmla="*/ 0 h 32"/>
                <a:gd name="T2" fmla="*/ 448 w 13"/>
                <a:gd name="T3" fmla="*/ 3239 h 32"/>
                <a:gd name="T4" fmla="*/ 1982 w 13"/>
                <a:gd name="T5" fmla="*/ 6836 h 32"/>
                <a:gd name="T6" fmla="*/ 2897 w 13"/>
                <a:gd name="T7" fmla="*/ 10495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2">
                  <a:moveTo>
                    <a:pt x="0" y="0"/>
                  </a:moveTo>
                  <a:cubicBezTo>
                    <a:pt x="1" y="4"/>
                    <a:pt x="0" y="7"/>
                    <a:pt x="2" y="10"/>
                  </a:cubicBezTo>
                  <a:cubicBezTo>
                    <a:pt x="3" y="15"/>
                    <a:pt x="7" y="17"/>
                    <a:pt x="9" y="21"/>
                  </a:cubicBezTo>
                  <a:cubicBezTo>
                    <a:pt x="11" y="24"/>
                    <a:pt x="13" y="28"/>
                    <a:pt x="13" y="32"/>
                  </a:cubicBezTo>
                </a:path>
              </a:pathLst>
            </a:custGeom>
            <a:noFill/>
            <a:ln w="14288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12" name="Freeform 239"/>
            <p:cNvSpPr>
              <a:spLocks/>
            </p:cNvSpPr>
            <p:nvPr/>
          </p:nvSpPr>
          <p:spPr bwMode="auto">
            <a:xfrm>
              <a:off x="2787" y="3688"/>
              <a:ext cx="42" cy="24"/>
            </a:xfrm>
            <a:custGeom>
              <a:avLst/>
              <a:gdLst>
                <a:gd name="T0" fmla="*/ 0 w 17"/>
                <a:gd name="T1" fmla="*/ 0 h 9"/>
                <a:gd name="T2" fmla="*/ 3876 w 17"/>
                <a:gd name="T3" fmla="*/ 2184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cubicBezTo>
                    <a:pt x="1" y="5"/>
                    <a:pt x="13" y="9"/>
                    <a:pt x="17" y="6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13" name="Freeform 240"/>
            <p:cNvSpPr>
              <a:spLocks/>
            </p:cNvSpPr>
            <p:nvPr/>
          </p:nvSpPr>
          <p:spPr bwMode="auto">
            <a:xfrm>
              <a:off x="2733" y="3727"/>
              <a:ext cx="52" cy="53"/>
            </a:xfrm>
            <a:custGeom>
              <a:avLst/>
              <a:gdLst>
                <a:gd name="T0" fmla="*/ 0 w 21"/>
                <a:gd name="T1" fmla="*/ 392 h 20"/>
                <a:gd name="T2" fmla="*/ 4660 w 21"/>
                <a:gd name="T3" fmla="*/ 0 h 20"/>
                <a:gd name="T4" fmla="*/ 4843 w 21"/>
                <a:gd name="T5" fmla="*/ 6903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20">
                  <a:moveTo>
                    <a:pt x="0" y="1"/>
                  </a:moveTo>
                  <a:cubicBezTo>
                    <a:pt x="5" y="7"/>
                    <a:pt x="14" y="2"/>
                    <a:pt x="20" y="0"/>
                  </a:cubicBezTo>
                  <a:cubicBezTo>
                    <a:pt x="17" y="6"/>
                    <a:pt x="15" y="16"/>
                    <a:pt x="21" y="20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14" name="Freeform 241"/>
            <p:cNvSpPr>
              <a:spLocks/>
            </p:cNvSpPr>
            <p:nvPr/>
          </p:nvSpPr>
          <p:spPr bwMode="auto">
            <a:xfrm>
              <a:off x="2829" y="3753"/>
              <a:ext cx="27" cy="27"/>
            </a:xfrm>
            <a:custGeom>
              <a:avLst/>
              <a:gdLst>
                <a:gd name="T0" fmla="*/ 0 w 11"/>
                <a:gd name="T1" fmla="*/ 0 h 10"/>
                <a:gd name="T2" fmla="*/ 2398 w 11"/>
                <a:gd name="T3" fmla="*/ 3877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1" y="6"/>
                    <a:pt x="6" y="9"/>
                    <a:pt x="11" y="10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15" name="Freeform 242"/>
            <p:cNvSpPr>
              <a:spLocks/>
            </p:cNvSpPr>
            <p:nvPr/>
          </p:nvSpPr>
          <p:spPr bwMode="auto">
            <a:xfrm>
              <a:off x="2846" y="3696"/>
              <a:ext cx="30" cy="36"/>
            </a:xfrm>
            <a:custGeom>
              <a:avLst/>
              <a:gdLst>
                <a:gd name="T0" fmla="*/ 0 w 12"/>
                <a:gd name="T1" fmla="*/ 4065 h 14"/>
                <a:gd name="T2" fmla="*/ 1488 w 12"/>
                <a:gd name="T3" fmla="*/ 1448 h 14"/>
                <a:gd name="T4" fmla="*/ 2938 w 12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4">
                  <a:moveTo>
                    <a:pt x="0" y="14"/>
                  </a:moveTo>
                  <a:cubicBezTo>
                    <a:pt x="3" y="11"/>
                    <a:pt x="3" y="8"/>
                    <a:pt x="6" y="5"/>
                  </a:cubicBezTo>
                  <a:cubicBezTo>
                    <a:pt x="8" y="3"/>
                    <a:pt x="12" y="3"/>
                    <a:pt x="12" y="0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16" name="Freeform 243"/>
            <p:cNvSpPr>
              <a:spLocks/>
            </p:cNvSpPr>
            <p:nvPr/>
          </p:nvSpPr>
          <p:spPr bwMode="auto">
            <a:xfrm>
              <a:off x="2800" y="3533"/>
              <a:ext cx="37" cy="42"/>
            </a:xfrm>
            <a:custGeom>
              <a:avLst/>
              <a:gdLst>
                <a:gd name="T0" fmla="*/ 3365 w 15"/>
                <a:gd name="T1" fmla="*/ 0 h 16"/>
                <a:gd name="T2" fmla="*/ 1813 w 15"/>
                <a:gd name="T3" fmla="*/ 3617 h 16"/>
                <a:gd name="T4" fmla="*/ 0 w 15"/>
                <a:gd name="T5" fmla="*/ 5229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6">
                  <a:moveTo>
                    <a:pt x="15" y="0"/>
                  </a:moveTo>
                  <a:cubicBezTo>
                    <a:pt x="11" y="3"/>
                    <a:pt x="11" y="8"/>
                    <a:pt x="8" y="11"/>
                  </a:cubicBezTo>
                  <a:cubicBezTo>
                    <a:pt x="5" y="13"/>
                    <a:pt x="3" y="15"/>
                    <a:pt x="0" y="16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17" name="Freeform 244"/>
            <p:cNvSpPr>
              <a:spLocks/>
            </p:cNvSpPr>
            <p:nvPr/>
          </p:nvSpPr>
          <p:spPr bwMode="auto">
            <a:xfrm>
              <a:off x="2819" y="3336"/>
              <a:ext cx="20" cy="77"/>
            </a:xfrm>
            <a:custGeom>
              <a:avLst/>
              <a:gdLst>
                <a:gd name="T0" fmla="*/ 1958 w 8"/>
                <a:gd name="T1" fmla="*/ 0 h 29"/>
                <a:gd name="T2" fmla="*/ 0 w 8"/>
                <a:gd name="T3" fmla="*/ 10145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9">
                  <a:moveTo>
                    <a:pt x="8" y="0"/>
                  </a:moveTo>
                  <a:cubicBezTo>
                    <a:pt x="8" y="9"/>
                    <a:pt x="6" y="22"/>
                    <a:pt x="0" y="29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18" name="Freeform 245"/>
            <p:cNvSpPr>
              <a:spLocks/>
            </p:cNvSpPr>
            <p:nvPr/>
          </p:nvSpPr>
          <p:spPr bwMode="auto">
            <a:xfrm>
              <a:off x="2866" y="3003"/>
              <a:ext cx="49" cy="53"/>
            </a:xfrm>
            <a:custGeom>
              <a:avLst/>
              <a:gdLst>
                <a:gd name="T0" fmla="*/ 0 w 20"/>
                <a:gd name="T1" fmla="*/ 0 h 20"/>
                <a:gd name="T2" fmla="*/ 2810 w 20"/>
                <a:gd name="T3" fmla="*/ 4839 h 20"/>
                <a:gd name="T4" fmla="*/ 4322 w 20"/>
                <a:gd name="T5" fmla="*/ 6903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cubicBezTo>
                    <a:pt x="4" y="5"/>
                    <a:pt x="8" y="11"/>
                    <a:pt x="13" y="14"/>
                  </a:cubicBezTo>
                  <a:cubicBezTo>
                    <a:pt x="16" y="16"/>
                    <a:pt x="18" y="16"/>
                    <a:pt x="20" y="20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19" name="Freeform 246"/>
            <p:cNvSpPr>
              <a:spLocks/>
            </p:cNvSpPr>
            <p:nvPr/>
          </p:nvSpPr>
          <p:spPr bwMode="auto">
            <a:xfrm>
              <a:off x="2809" y="2794"/>
              <a:ext cx="82" cy="89"/>
            </a:xfrm>
            <a:custGeom>
              <a:avLst/>
              <a:gdLst>
                <a:gd name="T0" fmla="*/ 0 w 33"/>
                <a:gd name="T1" fmla="*/ 0 h 34"/>
                <a:gd name="T2" fmla="*/ 1593 w 33"/>
                <a:gd name="T3" fmla="*/ 4180 h 34"/>
                <a:gd name="T4" fmla="*/ 5675 w 33"/>
                <a:gd name="T5" fmla="*/ 7374 h 34"/>
                <a:gd name="T6" fmla="*/ 6828 w 33"/>
                <a:gd name="T7" fmla="*/ 9955 h 34"/>
                <a:gd name="T8" fmla="*/ 7780 w 33"/>
                <a:gd name="T9" fmla="*/ 1094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34">
                  <a:moveTo>
                    <a:pt x="0" y="0"/>
                  </a:moveTo>
                  <a:cubicBezTo>
                    <a:pt x="0" y="4"/>
                    <a:pt x="4" y="10"/>
                    <a:pt x="7" y="13"/>
                  </a:cubicBezTo>
                  <a:cubicBezTo>
                    <a:pt x="12" y="18"/>
                    <a:pt x="19" y="19"/>
                    <a:pt x="24" y="23"/>
                  </a:cubicBezTo>
                  <a:cubicBezTo>
                    <a:pt x="26" y="25"/>
                    <a:pt x="27" y="28"/>
                    <a:pt x="29" y="31"/>
                  </a:cubicBezTo>
                  <a:cubicBezTo>
                    <a:pt x="30" y="32"/>
                    <a:pt x="33" y="32"/>
                    <a:pt x="33" y="34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20" name="Freeform 247"/>
            <p:cNvSpPr>
              <a:spLocks/>
            </p:cNvSpPr>
            <p:nvPr/>
          </p:nvSpPr>
          <p:spPr bwMode="auto">
            <a:xfrm>
              <a:off x="2846" y="2804"/>
              <a:ext cx="32" cy="37"/>
            </a:xfrm>
            <a:custGeom>
              <a:avLst/>
              <a:gdLst>
                <a:gd name="T0" fmla="*/ 0 w 13"/>
                <a:gd name="T1" fmla="*/ 4784 h 14"/>
                <a:gd name="T2" fmla="*/ 2417 w 13"/>
                <a:gd name="T3" fmla="*/ 3082 h 14"/>
                <a:gd name="T4" fmla="*/ 2897 w 13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4">
                  <a:moveTo>
                    <a:pt x="0" y="14"/>
                  </a:moveTo>
                  <a:cubicBezTo>
                    <a:pt x="4" y="14"/>
                    <a:pt x="9" y="12"/>
                    <a:pt x="11" y="9"/>
                  </a:cubicBezTo>
                  <a:cubicBezTo>
                    <a:pt x="13" y="6"/>
                    <a:pt x="12" y="2"/>
                    <a:pt x="13" y="0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21" name="Freeform 248"/>
            <p:cNvSpPr>
              <a:spLocks/>
            </p:cNvSpPr>
            <p:nvPr/>
          </p:nvSpPr>
          <p:spPr bwMode="auto">
            <a:xfrm>
              <a:off x="2741" y="1102"/>
              <a:ext cx="132" cy="84"/>
            </a:xfrm>
            <a:custGeom>
              <a:avLst/>
              <a:gdLst>
                <a:gd name="T0" fmla="*/ 0 w 54"/>
                <a:gd name="T1" fmla="*/ 0 h 32"/>
                <a:gd name="T2" fmla="*/ 174 w 54"/>
                <a:gd name="T3" fmla="*/ 2985 h 32"/>
                <a:gd name="T4" fmla="*/ 3681 w 54"/>
                <a:gd name="T5" fmla="*/ 6602 h 32"/>
                <a:gd name="T6" fmla="*/ 11538 w 54"/>
                <a:gd name="T7" fmla="*/ 10495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32">
                  <a:moveTo>
                    <a:pt x="0" y="0"/>
                  </a:moveTo>
                  <a:cubicBezTo>
                    <a:pt x="1" y="3"/>
                    <a:pt x="0" y="6"/>
                    <a:pt x="1" y="9"/>
                  </a:cubicBezTo>
                  <a:cubicBezTo>
                    <a:pt x="3" y="17"/>
                    <a:pt x="10" y="18"/>
                    <a:pt x="17" y="20"/>
                  </a:cubicBezTo>
                  <a:cubicBezTo>
                    <a:pt x="31" y="23"/>
                    <a:pt x="44" y="21"/>
                    <a:pt x="54" y="32"/>
                  </a:cubicBezTo>
                </a:path>
              </a:pathLst>
            </a:custGeom>
            <a:noFill/>
            <a:ln w="14288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22" name="Freeform 249"/>
            <p:cNvSpPr>
              <a:spLocks/>
            </p:cNvSpPr>
            <p:nvPr/>
          </p:nvSpPr>
          <p:spPr bwMode="auto">
            <a:xfrm>
              <a:off x="2940" y="1073"/>
              <a:ext cx="91" cy="110"/>
            </a:xfrm>
            <a:custGeom>
              <a:avLst/>
              <a:gdLst>
                <a:gd name="T0" fmla="*/ 8197 w 37"/>
                <a:gd name="T1" fmla="*/ 0 h 42"/>
                <a:gd name="T2" fmla="*/ 6400 w 37"/>
                <a:gd name="T3" fmla="*/ 6393 h 42"/>
                <a:gd name="T4" fmla="*/ 0 w 37"/>
                <a:gd name="T5" fmla="*/ 13548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42">
                  <a:moveTo>
                    <a:pt x="37" y="0"/>
                  </a:moveTo>
                  <a:cubicBezTo>
                    <a:pt x="34" y="7"/>
                    <a:pt x="33" y="14"/>
                    <a:pt x="29" y="20"/>
                  </a:cubicBezTo>
                  <a:cubicBezTo>
                    <a:pt x="22" y="30"/>
                    <a:pt x="9" y="35"/>
                    <a:pt x="0" y="42"/>
                  </a:cubicBezTo>
                </a:path>
              </a:pathLst>
            </a:custGeom>
            <a:noFill/>
            <a:ln w="14288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23" name="Freeform 250"/>
            <p:cNvSpPr>
              <a:spLocks/>
            </p:cNvSpPr>
            <p:nvPr/>
          </p:nvSpPr>
          <p:spPr bwMode="auto">
            <a:xfrm>
              <a:off x="2947" y="1162"/>
              <a:ext cx="25" cy="100"/>
            </a:xfrm>
            <a:custGeom>
              <a:avLst/>
              <a:gdLst>
                <a:gd name="T0" fmla="*/ 2470 w 10"/>
                <a:gd name="T1" fmla="*/ 0 h 38"/>
                <a:gd name="T2" fmla="*/ 0 w 10"/>
                <a:gd name="T3" fmla="*/ 12611 h 3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38">
                  <a:moveTo>
                    <a:pt x="10" y="0"/>
                  </a:moveTo>
                  <a:cubicBezTo>
                    <a:pt x="2" y="11"/>
                    <a:pt x="2" y="25"/>
                    <a:pt x="0" y="38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24" name="Freeform 251"/>
            <p:cNvSpPr>
              <a:spLocks/>
            </p:cNvSpPr>
            <p:nvPr/>
          </p:nvSpPr>
          <p:spPr bwMode="auto">
            <a:xfrm>
              <a:off x="2891" y="1180"/>
              <a:ext cx="56" cy="50"/>
            </a:xfrm>
            <a:custGeom>
              <a:avLst/>
              <a:gdLst>
                <a:gd name="T0" fmla="*/ 0 w 23"/>
                <a:gd name="T1" fmla="*/ 1005 h 19"/>
                <a:gd name="T2" fmla="*/ 4777 w 23"/>
                <a:gd name="T3" fmla="*/ 0 h 19"/>
                <a:gd name="T4" fmla="*/ 3509 w 23"/>
                <a:gd name="T5" fmla="*/ 6324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9">
                  <a:moveTo>
                    <a:pt x="0" y="3"/>
                  </a:moveTo>
                  <a:cubicBezTo>
                    <a:pt x="8" y="2"/>
                    <a:pt x="16" y="1"/>
                    <a:pt x="23" y="0"/>
                  </a:cubicBezTo>
                  <a:cubicBezTo>
                    <a:pt x="17" y="3"/>
                    <a:pt x="15" y="12"/>
                    <a:pt x="17" y="19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25" name="Freeform 252"/>
            <p:cNvSpPr>
              <a:spLocks/>
            </p:cNvSpPr>
            <p:nvPr/>
          </p:nvSpPr>
          <p:spPr bwMode="auto">
            <a:xfrm>
              <a:off x="2785" y="1115"/>
              <a:ext cx="120" cy="55"/>
            </a:xfrm>
            <a:custGeom>
              <a:avLst/>
              <a:gdLst>
                <a:gd name="T0" fmla="*/ 0 w 49"/>
                <a:gd name="T1" fmla="*/ 4795 h 21"/>
                <a:gd name="T2" fmla="*/ 10575 w 49"/>
                <a:gd name="T3" fmla="*/ 0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9" h="21">
                  <a:moveTo>
                    <a:pt x="0" y="15"/>
                  </a:moveTo>
                  <a:cubicBezTo>
                    <a:pt x="15" y="21"/>
                    <a:pt x="34" y="3"/>
                    <a:pt x="49" y="0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26" name="Freeform 253"/>
            <p:cNvSpPr>
              <a:spLocks/>
            </p:cNvSpPr>
            <p:nvPr/>
          </p:nvSpPr>
          <p:spPr bwMode="auto">
            <a:xfrm>
              <a:off x="2805" y="1157"/>
              <a:ext cx="14" cy="79"/>
            </a:xfrm>
            <a:custGeom>
              <a:avLst/>
              <a:gdLst>
                <a:gd name="T0" fmla="*/ 0 w 6"/>
                <a:gd name="T1" fmla="*/ 0 h 30"/>
                <a:gd name="T2" fmla="*/ 152 w 6"/>
                <a:gd name="T3" fmla="*/ 10007 h 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0">
                  <a:moveTo>
                    <a:pt x="0" y="0"/>
                  </a:moveTo>
                  <a:cubicBezTo>
                    <a:pt x="6" y="8"/>
                    <a:pt x="3" y="21"/>
                    <a:pt x="1" y="30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27" name="Freeform 254"/>
            <p:cNvSpPr>
              <a:spLocks/>
            </p:cNvSpPr>
            <p:nvPr/>
          </p:nvSpPr>
          <p:spPr bwMode="auto">
            <a:xfrm>
              <a:off x="2859" y="1062"/>
              <a:ext cx="32" cy="77"/>
            </a:xfrm>
            <a:custGeom>
              <a:avLst/>
              <a:gdLst>
                <a:gd name="T0" fmla="*/ 0 w 13"/>
                <a:gd name="T1" fmla="*/ 10145 h 29"/>
                <a:gd name="T2" fmla="*/ 2897 w 13"/>
                <a:gd name="T3" fmla="*/ 0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29">
                  <a:moveTo>
                    <a:pt x="0" y="29"/>
                  </a:moveTo>
                  <a:cubicBezTo>
                    <a:pt x="9" y="22"/>
                    <a:pt x="11" y="11"/>
                    <a:pt x="13" y="0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28" name="Freeform 255"/>
            <p:cNvSpPr>
              <a:spLocks/>
            </p:cNvSpPr>
            <p:nvPr/>
          </p:nvSpPr>
          <p:spPr bwMode="auto">
            <a:xfrm>
              <a:off x="3024" y="1015"/>
              <a:ext cx="241" cy="45"/>
            </a:xfrm>
            <a:custGeom>
              <a:avLst/>
              <a:gdLst>
                <a:gd name="T0" fmla="*/ 0 w 98"/>
                <a:gd name="T1" fmla="*/ 0 h 17"/>
                <a:gd name="T2" fmla="*/ 8376 w 98"/>
                <a:gd name="T3" fmla="*/ 5212 h 17"/>
                <a:gd name="T4" fmla="*/ 17266 w 98"/>
                <a:gd name="T5" fmla="*/ 4415 h 17"/>
                <a:gd name="T6" fmla="*/ 21680 w 98"/>
                <a:gd name="T7" fmla="*/ 3131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" h="17">
                  <a:moveTo>
                    <a:pt x="0" y="0"/>
                  </a:moveTo>
                  <a:cubicBezTo>
                    <a:pt x="3" y="13"/>
                    <a:pt x="29" y="15"/>
                    <a:pt x="38" y="15"/>
                  </a:cubicBezTo>
                  <a:cubicBezTo>
                    <a:pt x="52" y="16"/>
                    <a:pt x="65" y="17"/>
                    <a:pt x="78" y="13"/>
                  </a:cubicBezTo>
                  <a:cubicBezTo>
                    <a:pt x="84" y="10"/>
                    <a:pt x="91" y="8"/>
                    <a:pt x="98" y="9"/>
                  </a:cubicBezTo>
                </a:path>
              </a:pathLst>
            </a:custGeom>
            <a:noFill/>
            <a:ln w="11113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29" name="Freeform 256"/>
            <p:cNvSpPr>
              <a:spLocks/>
            </p:cNvSpPr>
            <p:nvPr/>
          </p:nvSpPr>
          <p:spPr bwMode="auto">
            <a:xfrm>
              <a:off x="3144" y="1060"/>
              <a:ext cx="121" cy="86"/>
            </a:xfrm>
            <a:custGeom>
              <a:avLst/>
              <a:gdLst>
                <a:gd name="T0" fmla="*/ 0 w 49"/>
                <a:gd name="T1" fmla="*/ 0 h 33"/>
                <a:gd name="T2" fmla="*/ 4499 w 49"/>
                <a:gd name="T3" fmla="*/ 2160 h 33"/>
                <a:gd name="T4" fmla="*/ 11110 w 49"/>
                <a:gd name="T5" fmla="*/ 10336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33">
                  <a:moveTo>
                    <a:pt x="0" y="0"/>
                  </a:moveTo>
                  <a:cubicBezTo>
                    <a:pt x="7" y="1"/>
                    <a:pt x="13" y="3"/>
                    <a:pt x="20" y="7"/>
                  </a:cubicBezTo>
                  <a:cubicBezTo>
                    <a:pt x="31" y="14"/>
                    <a:pt x="38" y="27"/>
                    <a:pt x="49" y="33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30" name="Freeform 257"/>
            <p:cNvSpPr>
              <a:spLocks/>
            </p:cNvSpPr>
            <p:nvPr/>
          </p:nvSpPr>
          <p:spPr bwMode="auto">
            <a:xfrm>
              <a:off x="3225" y="1086"/>
              <a:ext cx="54" cy="24"/>
            </a:xfrm>
            <a:custGeom>
              <a:avLst/>
              <a:gdLst>
                <a:gd name="T0" fmla="*/ 0 w 22"/>
                <a:gd name="T1" fmla="*/ 2824 h 9"/>
                <a:gd name="T2" fmla="*/ 4821 w 22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9">
                  <a:moveTo>
                    <a:pt x="0" y="8"/>
                  </a:moveTo>
                  <a:cubicBezTo>
                    <a:pt x="9" y="9"/>
                    <a:pt x="13" y="2"/>
                    <a:pt x="22" y="0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31" name="Freeform 258"/>
            <p:cNvSpPr>
              <a:spLocks/>
            </p:cNvSpPr>
            <p:nvPr/>
          </p:nvSpPr>
          <p:spPr bwMode="auto">
            <a:xfrm>
              <a:off x="3220" y="1018"/>
              <a:ext cx="45" cy="26"/>
            </a:xfrm>
            <a:custGeom>
              <a:avLst/>
              <a:gdLst>
                <a:gd name="T0" fmla="*/ 0 w 18"/>
                <a:gd name="T1" fmla="*/ 3110 h 10"/>
                <a:gd name="T2" fmla="*/ 4425 w 18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10">
                  <a:moveTo>
                    <a:pt x="0" y="10"/>
                  </a:moveTo>
                  <a:cubicBezTo>
                    <a:pt x="6" y="5"/>
                    <a:pt x="8" y="1"/>
                    <a:pt x="18" y="0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32" name="Freeform 259"/>
            <p:cNvSpPr>
              <a:spLocks/>
            </p:cNvSpPr>
            <p:nvPr/>
          </p:nvSpPr>
          <p:spPr bwMode="auto">
            <a:xfrm>
              <a:off x="2428" y="1023"/>
              <a:ext cx="332" cy="60"/>
            </a:xfrm>
            <a:custGeom>
              <a:avLst/>
              <a:gdLst>
                <a:gd name="T0" fmla="*/ 0 w 135"/>
                <a:gd name="T1" fmla="*/ 1205 h 23"/>
                <a:gd name="T2" fmla="*/ 3079 w 135"/>
                <a:gd name="T3" fmla="*/ 4492 h 23"/>
                <a:gd name="T4" fmla="*/ 10602 w 135"/>
                <a:gd name="T5" fmla="*/ 7281 h 23"/>
                <a:gd name="T6" fmla="*/ 21688 w 135"/>
                <a:gd name="T7" fmla="*/ 2183 h 23"/>
                <a:gd name="T8" fmla="*/ 29853 w 135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5" h="23">
                  <a:moveTo>
                    <a:pt x="0" y="4"/>
                  </a:moveTo>
                  <a:cubicBezTo>
                    <a:pt x="5" y="6"/>
                    <a:pt x="9" y="11"/>
                    <a:pt x="14" y="14"/>
                  </a:cubicBezTo>
                  <a:cubicBezTo>
                    <a:pt x="23" y="20"/>
                    <a:pt x="36" y="22"/>
                    <a:pt x="48" y="23"/>
                  </a:cubicBezTo>
                  <a:cubicBezTo>
                    <a:pt x="66" y="23"/>
                    <a:pt x="82" y="16"/>
                    <a:pt x="98" y="7"/>
                  </a:cubicBezTo>
                  <a:cubicBezTo>
                    <a:pt x="110" y="1"/>
                    <a:pt x="123" y="4"/>
                    <a:pt x="135" y="0"/>
                  </a:cubicBezTo>
                </a:path>
              </a:pathLst>
            </a:custGeom>
            <a:noFill/>
            <a:ln w="11113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33" name="Freeform 260"/>
            <p:cNvSpPr>
              <a:spLocks/>
            </p:cNvSpPr>
            <p:nvPr/>
          </p:nvSpPr>
          <p:spPr bwMode="auto">
            <a:xfrm>
              <a:off x="2426" y="960"/>
              <a:ext cx="69" cy="139"/>
            </a:xfrm>
            <a:custGeom>
              <a:avLst/>
              <a:gdLst>
                <a:gd name="T0" fmla="*/ 0 w 28"/>
                <a:gd name="T1" fmla="*/ 17265 h 53"/>
                <a:gd name="T2" fmla="*/ 6274 w 28"/>
                <a:gd name="T3" fmla="*/ 13997 h 53"/>
                <a:gd name="T4" fmla="*/ 3169 w 28"/>
                <a:gd name="T5" fmla="*/ 6816 h 53"/>
                <a:gd name="T6" fmla="*/ 929 w 28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3">
                  <a:moveTo>
                    <a:pt x="0" y="53"/>
                  </a:moveTo>
                  <a:cubicBezTo>
                    <a:pt x="6" y="44"/>
                    <a:pt x="18" y="45"/>
                    <a:pt x="28" y="43"/>
                  </a:cubicBezTo>
                  <a:cubicBezTo>
                    <a:pt x="20" y="39"/>
                    <a:pt x="16" y="30"/>
                    <a:pt x="14" y="21"/>
                  </a:cubicBezTo>
                  <a:cubicBezTo>
                    <a:pt x="12" y="13"/>
                    <a:pt x="9" y="7"/>
                    <a:pt x="4" y="0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34" name="Freeform 261"/>
            <p:cNvSpPr>
              <a:spLocks/>
            </p:cNvSpPr>
            <p:nvPr/>
          </p:nvSpPr>
          <p:spPr bwMode="auto">
            <a:xfrm>
              <a:off x="2394" y="1007"/>
              <a:ext cx="39" cy="29"/>
            </a:xfrm>
            <a:custGeom>
              <a:avLst/>
              <a:gdLst>
                <a:gd name="T0" fmla="*/ 3364 w 16"/>
                <a:gd name="T1" fmla="*/ 3662 h 11"/>
                <a:gd name="T2" fmla="*/ 422 w 16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1">
                  <a:moveTo>
                    <a:pt x="16" y="11"/>
                  </a:moveTo>
                  <a:cubicBezTo>
                    <a:pt x="12" y="7"/>
                    <a:pt x="0" y="7"/>
                    <a:pt x="2" y="0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35" name="Freeform 262"/>
            <p:cNvSpPr>
              <a:spLocks/>
            </p:cNvSpPr>
            <p:nvPr/>
          </p:nvSpPr>
          <p:spPr bwMode="auto">
            <a:xfrm>
              <a:off x="2418" y="992"/>
              <a:ext cx="20" cy="49"/>
            </a:xfrm>
            <a:custGeom>
              <a:avLst/>
              <a:gdLst>
                <a:gd name="T0" fmla="*/ 520 w 8"/>
                <a:gd name="T1" fmla="*/ 0 h 19"/>
                <a:gd name="T2" fmla="*/ 1958 w 8"/>
                <a:gd name="T3" fmla="*/ 5573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9">
                  <a:moveTo>
                    <a:pt x="2" y="0"/>
                  </a:moveTo>
                  <a:cubicBezTo>
                    <a:pt x="6" y="6"/>
                    <a:pt x="0" y="16"/>
                    <a:pt x="8" y="19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36" name="Freeform 263"/>
            <p:cNvSpPr>
              <a:spLocks/>
            </p:cNvSpPr>
            <p:nvPr/>
          </p:nvSpPr>
          <p:spPr bwMode="auto">
            <a:xfrm>
              <a:off x="2472" y="963"/>
              <a:ext cx="35" cy="84"/>
            </a:xfrm>
            <a:custGeom>
              <a:avLst/>
              <a:gdLst>
                <a:gd name="T0" fmla="*/ 0 w 14"/>
                <a:gd name="T1" fmla="*/ 10495 h 32"/>
                <a:gd name="T2" fmla="*/ 1488 w 14"/>
                <a:gd name="T3" fmla="*/ 3617 h 32"/>
                <a:gd name="T4" fmla="*/ 3438 w 14"/>
                <a:gd name="T5" fmla="*/ 0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32">
                  <a:moveTo>
                    <a:pt x="0" y="32"/>
                  </a:moveTo>
                  <a:cubicBezTo>
                    <a:pt x="2" y="24"/>
                    <a:pt x="1" y="18"/>
                    <a:pt x="6" y="11"/>
                  </a:cubicBezTo>
                  <a:cubicBezTo>
                    <a:pt x="9" y="7"/>
                    <a:pt x="13" y="4"/>
                    <a:pt x="14" y="0"/>
                  </a:cubicBezTo>
                </a:path>
              </a:pathLst>
            </a:custGeom>
            <a:noFill/>
            <a:ln w="6350" cap="rnd">
              <a:solidFill>
                <a:srgbClr val="3389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37" name="Freeform 264"/>
            <p:cNvSpPr>
              <a:spLocks/>
            </p:cNvSpPr>
            <p:nvPr/>
          </p:nvSpPr>
          <p:spPr bwMode="auto">
            <a:xfrm>
              <a:off x="2497" y="1196"/>
              <a:ext cx="170" cy="483"/>
            </a:xfrm>
            <a:custGeom>
              <a:avLst/>
              <a:gdLst>
                <a:gd name="T0" fmla="*/ 6896 w 69"/>
                <a:gd name="T1" fmla="*/ 30153 h 184"/>
                <a:gd name="T2" fmla="*/ 15436 w 69"/>
                <a:gd name="T3" fmla="*/ 0 h 184"/>
                <a:gd name="T4" fmla="*/ 0 w 69"/>
                <a:gd name="T5" fmla="*/ 60218 h 184"/>
                <a:gd name="T6" fmla="*/ 6896 w 69"/>
                <a:gd name="T7" fmla="*/ 30153 h 1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" h="184">
                  <a:moveTo>
                    <a:pt x="31" y="92"/>
                  </a:moveTo>
                  <a:cubicBezTo>
                    <a:pt x="47" y="50"/>
                    <a:pt x="64" y="10"/>
                    <a:pt x="69" y="0"/>
                  </a:cubicBezTo>
                  <a:cubicBezTo>
                    <a:pt x="60" y="18"/>
                    <a:pt x="21" y="91"/>
                    <a:pt x="0" y="184"/>
                  </a:cubicBezTo>
                  <a:cubicBezTo>
                    <a:pt x="3" y="174"/>
                    <a:pt x="17" y="132"/>
                    <a:pt x="31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38" name="Freeform 265"/>
            <p:cNvSpPr>
              <a:spLocks/>
            </p:cNvSpPr>
            <p:nvPr/>
          </p:nvSpPr>
          <p:spPr bwMode="auto">
            <a:xfrm>
              <a:off x="3073" y="1296"/>
              <a:ext cx="34" cy="627"/>
            </a:xfrm>
            <a:custGeom>
              <a:avLst/>
              <a:gdLst>
                <a:gd name="T0" fmla="*/ 413 w 14"/>
                <a:gd name="T1" fmla="*/ 378 h 239"/>
                <a:gd name="T2" fmla="*/ 1433 w 14"/>
                <a:gd name="T3" fmla="*/ 42017 h 239"/>
                <a:gd name="T4" fmla="*/ 0 w 14"/>
                <a:gd name="T5" fmla="*/ 77929 h 239"/>
                <a:gd name="T6" fmla="*/ 0 w 14"/>
                <a:gd name="T7" fmla="*/ 77929 h 239"/>
                <a:gd name="T8" fmla="*/ 2436 w 14"/>
                <a:gd name="T9" fmla="*/ 41728 h 239"/>
                <a:gd name="T10" fmla="*/ 413 w 14"/>
                <a:gd name="T11" fmla="*/ 0 h 239"/>
                <a:gd name="T12" fmla="*/ 413 w 14"/>
                <a:gd name="T13" fmla="*/ 378 h 2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39">
                  <a:moveTo>
                    <a:pt x="2" y="1"/>
                  </a:moveTo>
                  <a:cubicBezTo>
                    <a:pt x="8" y="29"/>
                    <a:pt x="10" y="72"/>
                    <a:pt x="7" y="129"/>
                  </a:cubicBezTo>
                  <a:cubicBezTo>
                    <a:pt x="6" y="161"/>
                    <a:pt x="4" y="198"/>
                    <a:pt x="0" y="239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4" y="198"/>
                    <a:pt x="10" y="161"/>
                    <a:pt x="12" y="128"/>
                  </a:cubicBezTo>
                  <a:cubicBezTo>
                    <a:pt x="14" y="72"/>
                    <a:pt x="8" y="29"/>
                    <a:pt x="2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39" name="Freeform 266"/>
            <p:cNvSpPr>
              <a:spLocks/>
            </p:cNvSpPr>
            <p:nvPr/>
          </p:nvSpPr>
          <p:spPr bwMode="auto">
            <a:xfrm>
              <a:off x="2468" y="2481"/>
              <a:ext cx="164" cy="354"/>
            </a:xfrm>
            <a:custGeom>
              <a:avLst/>
              <a:gdLst>
                <a:gd name="T0" fmla="*/ 0 w 67"/>
                <a:gd name="T1" fmla="*/ 0 h 135"/>
                <a:gd name="T2" fmla="*/ 6249 w 67"/>
                <a:gd name="T3" fmla="*/ 18484 h 135"/>
                <a:gd name="T4" fmla="*/ 14403 w 67"/>
                <a:gd name="T5" fmla="*/ 43870 h 135"/>
                <a:gd name="T6" fmla="*/ 6249 w 67"/>
                <a:gd name="T7" fmla="*/ 16586 h 135"/>
                <a:gd name="T8" fmla="*/ 0 w 67"/>
                <a:gd name="T9" fmla="*/ 378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135">
                  <a:moveTo>
                    <a:pt x="0" y="0"/>
                  </a:moveTo>
                  <a:cubicBezTo>
                    <a:pt x="3" y="10"/>
                    <a:pt x="22" y="39"/>
                    <a:pt x="29" y="57"/>
                  </a:cubicBezTo>
                  <a:cubicBezTo>
                    <a:pt x="35" y="74"/>
                    <a:pt x="64" y="125"/>
                    <a:pt x="67" y="135"/>
                  </a:cubicBezTo>
                  <a:cubicBezTo>
                    <a:pt x="61" y="122"/>
                    <a:pt x="34" y="60"/>
                    <a:pt x="29" y="51"/>
                  </a:cubicBezTo>
                  <a:cubicBezTo>
                    <a:pt x="25" y="42"/>
                    <a:pt x="3" y="4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40" name="Freeform 267"/>
            <p:cNvSpPr>
              <a:spLocks/>
            </p:cNvSpPr>
            <p:nvPr/>
          </p:nvSpPr>
          <p:spPr bwMode="auto">
            <a:xfrm>
              <a:off x="3046" y="2127"/>
              <a:ext cx="14" cy="139"/>
            </a:xfrm>
            <a:custGeom>
              <a:avLst/>
              <a:gdLst>
                <a:gd name="T0" fmla="*/ 621 w 6"/>
                <a:gd name="T1" fmla="*/ 0 h 53"/>
                <a:gd name="T2" fmla="*/ 0 w 6"/>
                <a:gd name="T3" fmla="*/ 17265 h 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53">
                  <a:moveTo>
                    <a:pt x="4" y="0"/>
                  </a:moveTo>
                  <a:cubicBezTo>
                    <a:pt x="6" y="14"/>
                    <a:pt x="2" y="43"/>
                    <a:pt x="0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41" name="Freeform 268"/>
            <p:cNvSpPr>
              <a:spLocks/>
            </p:cNvSpPr>
            <p:nvPr/>
          </p:nvSpPr>
          <p:spPr bwMode="auto">
            <a:xfrm>
              <a:off x="2674" y="1618"/>
              <a:ext cx="25" cy="200"/>
            </a:xfrm>
            <a:custGeom>
              <a:avLst/>
              <a:gdLst>
                <a:gd name="T0" fmla="*/ 2270 w 10"/>
                <a:gd name="T1" fmla="*/ 0 h 76"/>
                <a:gd name="T2" fmla="*/ 0 w 10"/>
                <a:gd name="T3" fmla="*/ 25221 h 7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76">
                  <a:moveTo>
                    <a:pt x="9" y="0"/>
                  </a:moveTo>
                  <a:cubicBezTo>
                    <a:pt x="10" y="12"/>
                    <a:pt x="4" y="59"/>
                    <a:pt x="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42" name="Freeform 269"/>
            <p:cNvSpPr>
              <a:spLocks/>
            </p:cNvSpPr>
            <p:nvPr/>
          </p:nvSpPr>
          <p:spPr bwMode="auto">
            <a:xfrm>
              <a:off x="2972" y="1561"/>
              <a:ext cx="24" cy="110"/>
            </a:xfrm>
            <a:custGeom>
              <a:avLst/>
              <a:gdLst>
                <a:gd name="T0" fmla="*/ 1925 w 10"/>
                <a:gd name="T1" fmla="*/ 0 h 42"/>
                <a:gd name="T2" fmla="*/ 0 w 10"/>
                <a:gd name="T3" fmla="*/ 13548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42">
                  <a:moveTo>
                    <a:pt x="10" y="0"/>
                  </a:moveTo>
                  <a:cubicBezTo>
                    <a:pt x="9" y="10"/>
                    <a:pt x="4" y="34"/>
                    <a:pt x="0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43" name="Freeform 270"/>
            <p:cNvSpPr>
              <a:spLocks/>
            </p:cNvSpPr>
            <p:nvPr/>
          </p:nvSpPr>
          <p:spPr bwMode="auto">
            <a:xfrm>
              <a:off x="2809" y="1296"/>
              <a:ext cx="121" cy="26"/>
            </a:xfrm>
            <a:custGeom>
              <a:avLst/>
              <a:gdLst>
                <a:gd name="T0" fmla="*/ 11110 w 49"/>
                <a:gd name="T1" fmla="*/ 0 h 10"/>
                <a:gd name="T2" fmla="*/ 5433 w 49"/>
                <a:gd name="T3" fmla="*/ 3110 h 10"/>
                <a:gd name="T4" fmla="*/ 5433 w 49"/>
                <a:gd name="T5" fmla="*/ 3110 h 10"/>
                <a:gd name="T6" fmla="*/ 0 w 49"/>
                <a:gd name="T7" fmla="*/ 372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10">
                  <a:moveTo>
                    <a:pt x="49" y="0"/>
                  </a:moveTo>
                  <a:cubicBezTo>
                    <a:pt x="40" y="6"/>
                    <a:pt x="32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6" y="10"/>
                    <a:pt x="8" y="6"/>
                    <a:pt x="0" y="1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44" name="Freeform 271"/>
            <p:cNvSpPr>
              <a:spLocks/>
            </p:cNvSpPr>
            <p:nvPr/>
          </p:nvSpPr>
          <p:spPr bwMode="auto">
            <a:xfrm>
              <a:off x="2686" y="960"/>
              <a:ext cx="684" cy="2880"/>
            </a:xfrm>
            <a:custGeom>
              <a:avLst/>
              <a:gdLst>
                <a:gd name="T0" fmla="*/ 58787 w 278"/>
                <a:gd name="T1" fmla="*/ 0 h 1098"/>
                <a:gd name="T2" fmla="*/ 60325 w 278"/>
                <a:gd name="T3" fmla="*/ 43976 h 1098"/>
                <a:gd name="T4" fmla="*/ 56063 w 278"/>
                <a:gd name="T5" fmla="*/ 94723 h 1098"/>
                <a:gd name="T6" fmla="*/ 46172 w 278"/>
                <a:gd name="T7" fmla="*/ 148483 h 1098"/>
                <a:gd name="T8" fmla="*/ 43466 w 278"/>
                <a:gd name="T9" fmla="*/ 177548 h 1098"/>
                <a:gd name="T10" fmla="*/ 42551 w 278"/>
                <a:gd name="T11" fmla="*/ 251376 h 1098"/>
                <a:gd name="T12" fmla="*/ 35511 w 278"/>
                <a:gd name="T13" fmla="*/ 296344 h 1098"/>
                <a:gd name="T14" fmla="*/ 34330 w 278"/>
                <a:gd name="T15" fmla="*/ 317225 h 1098"/>
                <a:gd name="T16" fmla="*/ 35686 w 278"/>
                <a:gd name="T17" fmla="*/ 328866 h 1098"/>
                <a:gd name="T18" fmla="*/ 42110 w 278"/>
                <a:gd name="T19" fmla="*/ 343911 h 1098"/>
                <a:gd name="T20" fmla="*/ 42110 w 278"/>
                <a:gd name="T21" fmla="*/ 348748 h 1098"/>
                <a:gd name="T22" fmla="*/ 39694 w 278"/>
                <a:gd name="T23" fmla="*/ 353708 h 1098"/>
                <a:gd name="T24" fmla="*/ 34633 w 278"/>
                <a:gd name="T25" fmla="*/ 355318 h 1098"/>
                <a:gd name="T26" fmla="*/ 28585 w 278"/>
                <a:gd name="T27" fmla="*/ 354576 h 1098"/>
                <a:gd name="T28" fmla="*/ 20377 w 278"/>
                <a:gd name="T29" fmla="*/ 353949 h 1098"/>
                <a:gd name="T30" fmla="*/ 17961 w 278"/>
                <a:gd name="T31" fmla="*/ 343533 h 1098"/>
                <a:gd name="T32" fmla="*/ 17294 w 278"/>
                <a:gd name="T33" fmla="*/ 334458 h 1098"/>
                <a:gd name="T34" fmla="*/ 17489 w 278"/>
                <a:gd name="T35" fmla="*/ 323664 h 1098"/>
                <a:gd name="T36" fmla="*/ 18645 w 278"/>
                <a:gd name="T37" fmla="*/ 316233 h 1098"/>
                <a:gd name="T38" fmla="*/ 19125 w 278"/>
                <a:gd name="T39" fmla="*/ 304393 h 1098"/>
                <a:gd name="T40" fmla="*/ 21733 w 278"/>
                <a:gd name="T41" fmla="*/ 281057 h 1098"/>
                <a:gd name="T42" fmla="*/ 18645 w 278"/>
                <a:gd name="T43" fmla="*/ 195050 h 1098"/>
                <a:gd name="T44" fmla="*/ 19317 w 278"/>
                <a:gd name="T45" fmla="*/ 165138 h 1098"/>
                <a:gd name="T46" fmla="*/ 18645 w 278"/>
                <a:gd name="T47" fmla="*/ 133482 h 1098"/>
                <a:gd name="T48" fmla="*/ 18840 w 278"/>
                <a:gd name="T49" fmla="*/ 82683 h 1098"/>
                <a:gd name="T50" fmla="*/ 17767 w 278"/>
                <a:gd name="T51" fmla="*/ 44968 h 1098"/>
                <a:gd name="T52" fmla="*/ 17961 w 278"/>
                <a:gd name="T53" fmla="*/ 44588 h 1098"/>
                <a:gd name="T54" fmla="*/ 16411 w 278"/>
                <a:gd name="T55" fmla="*/ 44968 h 1098"/>
                <a:gd name="T56" fmla="*/ 16236 w 278"/>
                <a:gd name="T57" fmla="*/ 44968 h 1098"/>
                <a:gd name="T58" fmla="*/ 15055 w 278"/>
                <a:gd name="T59" fmla="*/ 44588 h 1098"/>
                <a:gd name="T60" fmla="*/ 15055 w 278"/>
                <a:gd name="T61" fmla="*/ 44968 h 1098"/>
                <a:gd name="T62" fmla="*/ 8833 w 278"/>
                <a:gd name="T63" fmla="*/ 108144 h 1098"/>
                <a:gd name="T64" fmla="*/ 0 w 278"/>
                <a:gd name="T65" fmla="*/ 165138 h 1098"/>
                <a:gd name="T66" fmla="*/ 10007 w 278"/>
                <a:gd name="T67" fmla="*/ 192782 h 1098"/>
                <a:gd name="T68" fmla="*/ 19573 w 278"/>
                <a:gd name="T69" fmla="*/ 247174 h 10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78" h="1098">
                  <a:moveTo>
                    <a:pt x="265" y="0"/>
                  </a:moveTo>
                  <a:cubicBezTo>
                    <a:pt x="272" y="35"/>
                    <a:pt x="278" y="76"/>
                    <a:pt x="272" y="135"/>
                  </a:cubicBezTo>
                  <a:cubicBezTo>
                    <a:pt x="266" y="191"/>
                    <a:pt x="267" y="228"/>
                    <a:pt x="253" y="291"/>
                  </a:cubicBezTo>
                  <a:cubicBezTo>
                    <a:pt x="240" y="346"/>
                    <a:pt x="215" y="415"/>
                    <a:pt x="208" y="456"/>
                  </a:cubicBezTo>
                  <a:cubicBezTo>
                    <a:pt x="200" y="497"/>
                    <a:pt x="197" y="518"/>
                    <a:pt x="196" y="545"/>
                  </a:cubicBezTo>
                  <a:cubicBezTo>
                    <a:pt x="194" y="572"/>
                    <a:pt x="212" y="699"/>
                    <a:pt x="192" y="772"/>
                  </a:cubicBezTo>
                  <a:cubicBezTo>
                    <a:pt x="172" y="846"/>
                    <a:pt x="164" y="893"/>
                    <a:pt x="160" y="910"/>
                  </a:cubicBezTo>
                  <a:cubicBezTo>
                    <a:pt x="151" y="950"/>
                    <a:pt x="159" y="954"/>
                    <a:pt x="155" y="974"/>
                  </a:cubicBezTo>
                  <a:cubicBezTo>
                    <a:pt x="152" y="993"/>
                    <a:pt x="151" y="991"/>
                    <a:pt x="161" y="1010"/>
                  </a:cubicBezTo>
                  <a:cubicBezTo>
                    <a:pt x="170" y="1023"/>
                    <a:pt x="185" y="1050"/>
                    <a:pt x="190" y="1056"/>
                  </a:cubicBezTo>
                  <a:cubicBezTo>
                    <a:pt x="195" y="1061"/>
                    <a:pt x="192" y="1068"/>
                    <a:pt x="190" y="1071"/>
                  </a:cubicBezTo>
                  <a:cubicBezTo>
                    <a:pt x="194" y="1081"/>
                    <a:pt x="183" y="1086"/>
                    <a:pt x="179" y="1086"/>
                  </a:cubicBezTo>
                  <a:cubicBezTo>
                    <a:pt x="181" y="1096"/>
                    <a:pt x="161" y="1095"/>
                    <a:pt x="156" y="1091"/>
                  </a:cubicBezTo>
                  <a:cubicBezTo>
                    <a:pt x="150" y="1096"/>
                    <a:pt x="135" y="1096"/>
                    <a:pt x="129" y="1089"/>
                  </a:cubicBezTo>
                  <a:cubicBezTo>
                    <a:pt x="120" y="1098"/>
                    <a:pt x="103" y="1098"/>
                    <a:pt x="92" y="1087"/>
                  </a:cubicBezTo>
                  <a:cubicBezTo>
                    <a:pt x="81" y="1076"/>
                    <a:pt x="80" y="1065"/>
                    <a:pt x="81" y="1055"/>
                  </a:cubicBezTo>
                  <a:cubicBezTo>
                    <a:pt x="83" y="1044"/>
                    <a:pt x="80" y="1040"/>
                    <a:pt x="78" y="1027"/>
                  </a:cubicBezTo>
                  <a:cubicBezTo>
                    <a:pt x="75" y="1014"/>
                    <a:pt x="74" y="1004"/>
                    <a:pt x="79" y="994"/>
                  </a:cubicBezTo>
                  <a:cubicBezTo>
                    <a:pt x="83" y="985"/>
                    <a:pt x="84" y="980"/>
                    <a:pt x="84" y="971"/>
                  </a:cubicBezTo>
                  <a:cubicBezTo>
                    <a:pt x="84" y="961"/>
                    <a:pt x="80" y="947"/>
                    <a:pt x="86" y="935"/>
                  </a:cubicBezTo>
                  <a:cubicBezTo>
                    <a:pt x="92" y="923"/>
                    <a:pt x="99" y="894"/>
                    <a:pt x="98" y="863"/>
                  </a:cubicBezTo>
                  <a:cubicBezTo>
                    <a:pt x="97" y="832"/>
                    <a:pt x="74" y="658"/>
                    <a:pt x="84" y="599"/>
                  </a:cubicBezTo>
                  <a:cubicBezTo>
                    <a:pt x="93" y="539"/>
                    <a:pt x="90" y="527"/>
                    <a:pt x="87" y="507"/>
                  </a:cubicBezTo>
                  <a:cubicBezTo>
                    <a:pt x="85" y="486"/>
                    <a:pt x="79" y="453"/>
                    <a:pt x="84" y="410"/>
                  </a:cubicBezTo>
                  <a:cubicBezTo>
                    <a:pt x="86" y="394"/>
                    <a:pt x="86" y="325"/>
                    <a:pt x="85" y="254"/>
                  </a:cubicBezTo>
                  <a:cubicBezTo>
                    <a:pt x="85" y="209"/>
                    <a:pt x="75" y="151"/>
                    <a:pt x="80" y="138"/>
                  </a:cubicBezTo>
                  <a:cubicBezTo>
                    <a:pt x="81" y="137"/>
                    <a:pt x="81" y="137"/>
                    <a:pt x="81" y="137"/>
                  </a:cubicBezTo>
                  <a:cubicBezTo>
                    <a:pt x="77" y="139"/>
                    <a:pt x="77" y="138"/>
                    <a:pt x="74" y="138"/>
                  </a:cubicBezTo>
                  <a:cubicBezTo>
                    <a:pt x="73" y="138"/>
                    <a:pt x="73" y="138"/>
                    <a:pt x="73" y="138"/>
                  </a:cubicBezTo>
                  <a:cubicBezTo>
                    <a:pt x="70" y="138"/>
                    <a:pt x="71" y="139"/>
                    <a:pt x="68" y="137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8" y="173"/>
                    <a:pt x="60" y="254"/>
                    <a:pt x="40" y="332"/>
                  </a:cubicBezTo>
                  <a:cubicBezTo>
                    <a:pt x="23" y="399"/>
                    <a:pt x="0" y="479"/>
                    <a:pt x="0" y="507"/>
                  </a:cubicBezTo>
                  <a:cubicBezTo>
                    <a:pt x="0" y="535"/>
                    <a:pt x="13" y="544"/>
                    <a:pt x="45" y="592"/>
                  </a:cubicBezTo>
                  <a:cubicBezTo>
                    <a:pt x="77" y="640"/>
                    <a:pt x="82" y="735"/>
                    <a:pt x="88" y="759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45" name="Freeform 272"/>
            <p:cNvSpPr>
              <a:spLocks/>
            </p:cNvSpPr>
            <p:nvPr/>
          </p:nvSpPr>
          <p:spPr bwMode="auto">
            <a:xfrm>
              <a:off x="2352" y="963"/>
              <a:ext cx="529" cy="2835"/>
            </a:xfrm>
            <a:custGeom>
              <a:avLst/>
              <a:gdLst>
                <a:gd name="T0" fmla="*/ 4244 w 215"/>
                <a:gd name="T1" fmla="*/ 0 h 1081"/>
                <a:gd name="T2" fmla="*/ 2711 w 215"/>
                <a:gd name="T3" fmla="*/ 13997 h 1081"/>
                <a:gd name="T4" fmla="*/ 925 w 215"/>
                <a:gd name="T5" fmla="*/ 146122 h 1081"/>
                <a:gd name="T6" fmla="*/ 4439 w 215"/>
                <a:gd name="T7" fmla="*/ 180614 h 1081"/>
                <a:gd name="T8" fmla="*/ 15983 w 215"/>
                <a:gd name="T9" fmla="*/ 214377 h 1081"/>
                <a:gd name="T10" fmla="*/ 38592 w 215"/>
                <a:gd name="T11" fmla="*/ 278163 h 1081"/>
                <a:gd name="T12" fmla="*/ 40858 w 215"/>
                <a:gd name="T13" fmla="*/ 314635 h 1081"/>
                <a:gd name="T14" fmla="*/ 38418 w 215"/>
                <a:gd name="T15" fmla="*/ 331514 h 1081"/>
                <a:gd name="T16" fmla="*/ 33534 w 215"/>
                <a:gd name="T17" fmla="*/ 342917 h 1081"/>
                <a:gd name="T18" fmla="*/ 35512 w 215"/>
                <a:gd name="T19" fmla="*/ 348742 h 1081"/>
                <a:gd name="T20" fmla="*/ 36614 w 215"/>
                <a:gd name="T21" fmla="*/ 349733 h 1081"/>
                <a:gd name="T22" fmla="*/ 37534 w 215"/>
                <a:gd name="T23" fmla="*/ 350491 h 1081"/>
                <a:gd name="T24" fmla="*/ 40125 w 215"/>
                <a:gd name="T25" fmla="*/ 351102 h 1081"/>
                <a:gd name="T26" fmla="*/ 47723 w 215"/>
                <a:gd name="T27" fmla="*/ 349122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5" h="1081">
                  <a:moveTo>
                    <a:pt x="19" y="0"/>
                  </a:moveTo>
                  <a:cubicBezTo>
                    <a:pt x="16" y="13"/>
                    <a:pt x="14" y="27"/>
                    <a:pt x="12" y="43"/>
                  </a:cubicBezTo>
                  <a:cubicBezTo>
                    <a:pt x="0" y="115"/>
                    <a:pt x="2" y="373"/>
                    <a:pt x="4" y="449"/>
                  </a:cubicBezTo>
                  <a:cubicBezTo>
                    <a:pt x="6" y="525"/>
                    <a:pt x="6" y="535"/>
                    <a:pt x="20" y="555"/>
                  </a:cubicBezTo>
                  <a:cubicBezTo>
                    <a:pt x="34" y="575"/>
                    <a:pt x="48" y="619"/>
                    <a:pt x="72" y="659"/>
                  </a:cubicBezTo>
                  <a:cubicBezTo>
                    <a:pt x="96" y="699"/>
                    <a:pt x="151" y="811"/>
                    <a:pt x="174" y="855"/>
                  </a:cubicBezTo>
                  <a:cubicBezTo>
                    <a:pt x="195" y="895"/>
                    <a:pt x="188" y="945"/>
                    <a:pt x="184" y="967"/>
                  </a:cubicBezTo>
                  <a:cubicBezTo>
                    <a:pt x="181" y="981"/>
                    <a:pt x="178" y="999"/>
                    <a:pt x="173" y="1019"/>
                  </a:cubicBezTo>
                  <a:cubicBezTo>
                    <a:pt x="169" y="1031"/>
                    <a:pt x="153" y="1049"/>
                    <a:pt x="151" y="1054"/>
                  </a:cubicBezTo>
                  <a:cubicBezTo>
                    <a:pt x="149" y="1062"/>
                    <a:pt x="153" y="1068"/>
                    <a:pt x="160" y="1072"/>
                  </a:cubicBezTo>
                  <a:cubicBezTo>
                    <a:pt x="162" y="1073"/>
                    <a:pt x="163" y="1074"/>
                    <a:pt x="165" y="1075"/>
                  </a:cubicBezTo>
                  <a:cubicBezTo>
                    <a:pt x="166" y="1076"/>
                    <a:pt x="167" y="1076"/>
                    <a:pt x="169" y="1077"/>
                  </a:cubicBezTo>
                  <a:cubicBezTo>
                    <a:pt x="173" y="1078"/>
                    <a:pt x="177" y="1079"/>
                    <a:pt x="181" y="1079"/>
                  </a:cubicBezTo>
                  <a:cubicBezTo>
                    <a:pt x="199" y="1081"/>
                    <a:pt x="210" y="1078"/>
                    <a:pt x="215" y="1073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46" name="Freeform 273"/>
            <p:cNvSpPr>
              <a:spLocks/>
            </p:cNvSpPr>
            <p:nvPr/>
          </p:nvSpPr>
          <p:spPr bwMode="auto">
            <a:xfrm>
              <a:off x="2893" y="3499"/>
              <a:ext cx="10" cy="55"/>
            </a:xfrm>
            <a:custGeom>
              <a:avLst/>
              <a:gdLst>
                <a:gd name="T0" fmla="*/ 0 w 4"/>
                <a:gd name="T1" fmla="*/ 0 h 21"/>
                <a:gd name="T2" fmla="*/ 988 w 4"/>
                <a:gd name="T3" fmla="*/ 6770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1">
                  <a:moveTo>
                    <a:pt x="0" y="0"/>
                  </a:moveTo>
                  <a:cubicBezTo>
                    <a:pt x="0" y="8"/>
                    <a:pt x="4" y="21"/>
                    <a:pt x="4" y="21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47" name="Freeform 274"/>
            <p:cNvSpPr>
              <a:spLocks/>
            </p:cNvSpPr>
            <p:nvPr/>
          </p:nvSpPr>
          <p:spPr bwMode="auto">
            <a:xfrm>
              <a:off x="2812" y="1293"/>
              <a:ext cx="29" cy="42"/>
            </a:xfrm>
            <a:custGeom>
              <a:avLst/>
              <a:gdLst>
                <a:gd name="T0" fmla="*/ 0 w 12"/>
                <a:gd name="T1" fmla="*/ 2604 h 16"/>
                <a:gd name="T2" fmla="*/ 1566 w 12"/>
                <a:gd name="T3" fmla="*/ 378 h 16"/>
                <a:gd name="T4" fmla="*/ 817 w 12"/>
                <a:gd name="T5" fmla="*/ 5229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6">
                  <a:moveTo>
                    <a:pt x="0" y="8"/>
                  </a:moveTo>
                  <a:cubicBezTo>
                    <a:pt x="1" y="5"/>
                    <a:pt x="4" y="0"/>
                    <a:pt x="8" y="1"/>
                  </a:cubicBezTo>
                  <a:cubicBezTo>
                    <a:pt x="12" y="3"/>
                    <a:pt x="6" y="14"/>
                    <a:pt x="4" y="16"/>
                  </a:cubicBezTo>
                </a:path>
              </a:pathLst>
            </a:custGeom>
            <a:noFill/>
            <a:ln w="11113" cap="rnd">
              <a:solidFill>
                <a:srgbClr val="FEF2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48" name="Freeform 275"/>
            <p:cNvSpPr>
              <a:spLocks/>
            </p:cNvSpPr>
            <p:nvPr/>
          </p:nvSpPr>
          <p:spPr bwMode="auto">
            <a:xfrm>
              <a:off x="2918" y="1291"/>
              <a:ext cx="12" cy="26"/>
            </a:xfrm>
            <a:custGeom>
              <a:avLst/>
              <a:gdLst>
                <a:gd name="T0" fmla="*/ 0 w 5"/>
                <a:gd name="T1" fmla="*/ 0 h 10"/>
                <a:gd name="T2" fmla="*/ 967 w 5"/>
                <a:gd name="T3" fmla="*/ 311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cubicBezTo>
                    <a:pt x="1" y="4"/>
                    <a:pt x="3" y="7"/>
                    <a:pt x="5" y="10"/>
                  </a:cubicBezTo>
                </a:path>
              </a:pathLst>
            </a:custGeom>
            <a:noFill/>
            <a:ln w="11113" cap="rnd">
              <a:solidFill>
                <a:srgbClr val="FEF2E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11" name="ZoneTexte 1010"/>
          <p:cNvSpPr txBox="1">
            <a:spLocks noChangeArrowheads="1"/>
          </p:cNvSpPr>
          <p:nvPr/>
        </p:nvSpPr>
        <p:spPr bwMode="auto">
          <a:xfrm>
            <a:off x="461963" y="803275"/>
            <a:ext cx="6773862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fr-FR" sz="1800" b="1">
                <a:solidFill>
                  <a:srgbClr val="010199"/>
                </a:solidFill>
                <a:latin typeface="Arial" pitchFamily="34" charset="0"/>
              </a:rPr>
              <a:t>تبين لنا الوثائق الآتية كيفية توزع وانتشار الأوعية الناقلة </a:t>
            </a:r>
            <a:r>
              <a:rPr lang="ar-SA" altLang="fr-FR" sz="1800" b="1" u="sng">
                <a:solidFill>
                  <a:srgbClr val="010199"/>
                </a:solidFill>
                <a:latin typeface="Arial" pitchFamily="34" charset="0"/>
              </a:rPr>
              <a:t>لسوائل الجسم </a:t>
            </a:r>
            <a:r>
              <a:rPr lang="ar-SA" altLang="fr-FR" sz="1800" b="1">
                <a:solidFill>
                  <a:srgbClr val="010199"/>
                </a:solidFill>
                <a:latin typeface="Arial" pitchFamily="34" charset="0"/>
              </a:rPr>
              <a:t>داخل العضوية. </a:t>
            </a:r>
            <a:endParaRPr lang="fr-FR" altLang="fr-FR" sz="1800" b="1">
              <a:solidFill>
                <a:srgbClr val="010199"/>
              </a:solidFill>
              <a:latin typeface="Arial" pitchFamily="34" charset="0"/>
            </a:endParaRPr>
          </a:p>
        </p:txBody>
      </p:sp>
      <p:sp>
        <p:nvSpPr>
          <p:cNvPr id="1012" name="ZoneTexte 1011"/>
          <p:cNvSpPr txBox="1">
            <a:spLocks noChangeArrowheads="1"/>
          </p:cNvSpPr>
          <p:nvPr/>
        </p:nvSpPr>
        <p:spPr bwMode="auto">
          <a:xfrm>
            <a:off x="7119938" y="1273175"/>
            <a:ext cx="2605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fr-FR" sz="1800" b="1">
                <a:solidFill>
                  <a:srgbClr val="010199"/>
                </a:solidFill>
                <a:latin typeface="Arial" pitchFamily="34" charset="0"/>
              </a:rPr>
              <a:t> ما هي سوائل الجسم المقصودة؟</a:t>
            </a:r>
            <a:endParaRPr lang="fr-FR" altLang="fr-FR" sz="1800" b="1">
              <a:solidFill>
                <a:srgbClr val="010199"/>
              </a:solidFill>
              <a:latin typeface="Arial" pitchFamily="34" charset="0"/>
            </a:endParaRPr>
          </a:p>
        </p:txBody>
      </p:sp>
      <p:sp>
        <p:nvSpPr>
          <p:cNvPr id="1013" name="Titre 1"/>
          <p:cNvSpPr txBox="1">
            <a:spLocks/>
          </p:cNvSpPr>
          <p:nvPr/>
        </p:nvSpPr>
        <p:spPr bwMode="auto">
          <a:xfrm>
            <a:off x="7813675" y="250825"/>
            <a:ext cx="3879850" cy="500063"/>
          </a:xfrm>
          <a:prstGeom prst="rect">
            <a:avLst/>
          </a:prstGeom>
          <a:solidFill>
            <a:srgbClr val="CCFF33"/>
          </a:solidFill>
          <a:ln>
            <a:solidFill>
              <a:srgbClr val="0000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fontScale="75000" lnSpcReduction="20000"/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defTabSz="914400">
              <a:defRPr/>
            </a:pPr>
            <a:r>
              <a:rPr lang="ar-TN" b="1" kern="0" dirty="0">
                <a:solidFill>
                  <a:srgbClr val="FF0000"/>
                </a:solidFill>
              </a:rPr>
              <a:t>نشاط2</a:t>
            </a:r>
            <a:r>
              <a:rPr lang="ar-DZ" b="1" kern="0" dirty="0">
                <a:solidFill>
                  <a:srgbClr val="FF0000"/>
                </a:solidFill>
              </a:rPr>
              <a:t> –</a:t>
            </a:r>
            <a:r>
              <a:rPr lang="ar-TN" b="1" kern="0" dirty="0">
                <a:solidFill>
                  <a:srgbClr val="FF0000"/>
                </a:solidFill>
              </a:rPr>
              <a:t>الوسط الداخلي</a:t>
            </a:r>
            <a:endParaRPr lang="fr-FR" b="1" kern="0" dirty="0">
              <a:solidFill>
                <a:srgbClr val="FF0000"/>
              </a:solidFill>
            </a:endParaRPr>
          </a:p>
        </p:txBody>
      </p:sp>
      <p:sp>
        <p:nvSpPr>
          <p:cNvPr id="1015" name="Titre 1"/>
          <p:cNvSpPr txBox="1">
            <a:spLocks/>
          </p:cNvSpPr>
          <p:nvPr/>
        </p:nvSpPr>
        <p:spPr>
          <a:xfrm>
            <a:off x="304800" y="158750"/>
            <a:ext cx="6532563" cy="571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ar-TN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ar-DZ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العلاقة بين السائل البيني ، اللمف و الدم </a:t>
            </a:r>
            <a:endParaRPr lang="fr-FR" sz="36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1" grpId="0" animBg="1"/>
      <p:bldP spid="1012" grpId="0"/>
      <p:bldP spid="1013" grpId="0" animBg="1"/>
      <p:bldP spid="10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"/>
          <a:stretch>
            <a:fillRect/>
          </a:stretch>
        </p:blipFill>
        <p:spPr bwMode="auto">
          <a:xfrm>
            <a:off x="3671888" y="304800"/>
            <a:ext cx="3027362" cy="5630863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7" name="Line 9"/>
          <p:cNvSpPr>
            <a:spLocks noChangeShapeType="1"/>
          </p:cNvSpPr>
          <p:nvPr/>
        </p:nvSpPr>
        <p:spPr bwMode="auto">
          <a:xfrm flipV="1">
            <a:off x="2057400" y="2419350"/>
            <a:ext cx="246063" cy="889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66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1604963" y="2906713"/>
            <a:ext cx="1827212" cy="495300"/>
          </a:xfrm>
          <a:prstGeom prst="rect">
            <a:avLst/>
          </a:prstGeom>
          <a:solidFill>
            <a:srgbClr val="C1FFE0"/>
          </a:solidFill>
          <a:ln w="9525" algn="ctr">
            <a:solidFill>
              <a:srgbClr val="CC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Simplified Arabic" pitchFamily="18" charset="-78"/>
              </a:rPr>
              <a:t>الوسط الخارجي</a:t>
            </a:r>
            <a:endParaRPr kumimoji="0" lang="fr-FR" altLang="fr-FR" sz="24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50539" name="Text Box 11"/>
          <p:cNvSpPr txBox="1">
            <a:spLocks noChangeArrowheads="1"/>
          </p:cNvSpPr>
          <p:nvPr/>
        </p:nvSpPr>
        <p:spPr bwMode="auto">
          <a:xfrm>
            <a:off x="7256463" y="3805238"/>
            <a:ext cx="1827212" cy="495300"/>
          </a:xfrm>
          <a:prstGeom prst="rect">
            <a:avLst/>
          </a:prstGeom>
          <a:solidFill>
            <a:srgbClr val="FFEBEB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Simplified Arabic" pitchFamily="18" charset="-78"/>
              </a:rPr>
              <a:t>الوسط الداخلي</a:t>
            </a:r>
            <a:endParaRPr kumimoji="0" lang="fr-FR" altLang="fr-FR" sz="24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50540" name="Line 12"/>
          <p:cNvSpPr>
            <a:spLocks noChangeShapeType="1"/>
          </p:cNvSpPr>
          <p:nvPr/>
        </p:nvSpPr>
        <p:spPr bwMode="auto">
          <a:xfrm flipH="1" flipV="1">
            <a:off x="6862763" y="3402013"/>
            <a:ext cx="276225" cy="13176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66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pic>
        <p:nvPicPr>
          <p:cNvPr id="26634" name="Picture 18" descr="D:\BANQUE D'IMAGES\انقر هنا.png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963" y="6257925"/>
            <a:ext cx="828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0" name="Text Box 528"/>
          <p:cNvSpPr txBox="1">
            <a:spLocks noChangeArrowheads="1"/>
          </p:cNvSpPr>
          <p:nvPr/>
        </p:nvSpPr>
        <p:spPr bwMode="auto">
          <a:xfrm>
            <a:off x="7135813" y="304800"/>
            <a:ext cx="3048000" cy="12001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Simplified Arabic" pitchFamily="18" charset="-78"/>
              </a:rPr>
              <a:t> </a:t>
            </a:r>
            <a:r>
              <a:rPr kumimoji="0" lang="ar-DZ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Simplified Arabic" pitchFamily="18" charset="-78"/>
              </a:rPr>
              <a:t>كيف نميز بين الوسط الداخلي والوسط الخارجي في الجسم؟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6" name="Text Box 530"/>
          <p:cNvSpPr txBox="1">
            <a:spLocks noChangeArrowheads="1"/>
          </p:cNvSpPr>
          <p:nvPr/>
        </p:nvSpPr>
        <p:spPr bwMode="auto">
          <a:xfrm>
            <a:off x="6964363" y="1685925"/>
            <a:ext cx="3390900" cy="1570038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+mn-ea"/>
                <a:cs typeface="Simplified Arabic" pitchFamily="18" charset="-78"/>
              </a:rPr>
              <a:t>الوسط الخارجي في الجسم هو كل تجاويف من الأعضاء متصلة بالوسط الخارجي أي يمكن أن يصلها الهواء من الخارج.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5" name="Text Box 530"/>
          <p:cNvSpPr txBox="1">
            <a:spLocks noChangeArrowheads="1"/>
          </p:cNvSpPr>
          <p:nvPr/>
        </p:nvSpPr>
        <p:spPr bwMode="auto">
          <a:xfrm>
            <a:off x="6996113" y="4427538"/>
            <a:ext cx="3390900" cy="1570037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ea typeface="+mn-ea"/>
                <a:cs typeface="Simplified Arabic" pitchFamily="18" charset="-78"/>
              </a:rPr>
              <a:t>الوسط الداخلي هو كل وسط من الجسم معزول عن الوسط الخارجي بغشاء كالجلد أو المخاطية.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15000" decel="1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-0.00277 C 0.02274 -0.00508 0.0908 -0.04092 0.09531 -0.04439 C 0.10365 -0.05063 0.1099 -0.05849 0.11754 -0.06543 C 0.12049 -0.07144 0.12413 -0.0763 0.12708 -0.08231 C 0.12761 -0.08439 0.12743 -0.08716 0.12865 -0.08878 C 0.12986 -0.0904 0.13195 -0.08971 0.13351 -0.09086 C 0.13993 -0.09549 0.1441 -0.10266 0.15087 -0.10566 C 0.15191 -0.10774 0.15243 -0.11052 0.15399 -0.1119 C 0.15677 -0.11422 0.16354 -0.11607 0.16354 -0.11583 C 0.17049 -0.12531 0.18681 -0.12832 0.19688 -0.13318 C 0.19792 -0.13456 0.19879 -0.13641 0.2 -0.13734 C 0.20313 -0.13919 0.21528 -0.16416 0.21528 -0.16393 C 0.22344 -0.17086 0.23351 -0.17526 0.2441 -0.17919 C 0.25469 -0.17872 0.26615 -0.17156 0.27674 -0.1704 C 0.28472 -0.16647 0.28715 -0.16138 0.29219 -0.15607 C 0.29514 -0.14913 0.29931 -0.13479 0.29983 -0.12462 C 0.30035 -0.11445 0.29653 -0.10219 0.29531 -0.09502 C 0.29427 -0.09086 0.29219 -0.08231 0.29219 -0.08208 C 0.29375 -0.0467 0.29132 -0.06057 0.29688 -0.03792 C 0.29983 -0.02566 0.29688 -0.03768 0.30018 -0.0252 C 0.3007 -0.02312 0.30174 -0.01896 0.30174 -0.01872 C 0.30052 0.00278 0.30504 0.00902 0.29219 0.0148 C 0.28681 0.02243 0.29045 0.0185 0.27952 0.02336 C 0.27691 0.02405 0.27465 0.02544 0.27465 0.02567 C 0.2717 0.02798 0.26667 0.02937 0.26511 0.03191 C 0.26042 0.03607 0.25643 0.04347 0.25399 0.04879 C 0.25347 0.05087 0.25313 0.05295 0.25122 0.05503 C 0.25122 0.05734 0.25 0.05919 0.24931 0.06128 C 0.24792 0.06544 0.24618 0.07376 0.24618 0.07422 C 0.24774 0.10243 0.24618 0.10521 0.25886 0.12278 C 0.27101 0.12093 0.27465 0.12278 0.28212 0.11214 C 0.29011 0.08162 0.28594 0.10359 0.2842 0.0444 C 0.28559 0.01503 0.28212 0.00463 0.3033 -0.00208 C 0.30434 -0.00624 0.30538 -0.01063 0.30643 -0.01479 C 0.30695 -0.01687 0.30799 -0.02104 0.30799 -0.02081 C 0.30313 -0.04069 0.29844 -0.06057 0.29358 -0.08023 C 0.29514 -0.10358 0.29011 -0.11607 0.30643 -0.1119 C 0.31893 -0.10127 0.31337 -0.07306 0.31441 -0.05687 C 0.31476 -0.05179 0.31667 -0.04716 0.31754 -0.04208 C 0.31858 0.01573 0.3125 0.06289 0.34288 0.10567 C 0.34531 0.11445 0.34705 0.12417 0.34931 0.13318 C 0.34705 0.14243 0.33681 0.1563 0.32934 0.16093 C 0.32118 0.16139 0.31389 0.16024 0.30469 0.16093 C 0.29514 0.16278 0.2809 0.16602 0.27188 0.17226 C 0.25868 0.17734 0.25417 0.18983 0.25087 0.19885 C 0.24931 0.20763 0.25295 0.22012 0.26163 0.22474 C 0.27031 0.22729 0.29149 0.23076 0.30625 0.22682 C 0.32101 0.22289 0.34254 0.20116 0.35052 0.2007 C 0.35417 0.20139 0.35052 0.22266 0.35399 0.22428 C 0.35243 0.237 0.35261 0.26752 0.3408 0.277 C 0.32899 0.28301 0.29306 0.27746 0.28281 0.28139 C 0.28212 0.28255 0.28177 0.2985 0.28108 0.30012 C 0.29097 0.30405 0.33073 0.29873 0.34236 0.30521 C 0.34983 0.30775 0.34722 0.32486 0.33906 0.32948 C 0.32917 0.33411 0.2974 0.3311 0.28281 0.33365 C 0.26945 0.33365 0.26094 0.3533 0.25382 0.34451 C 0.25504 0.32532 0.24792 0.30081 0.25122 0.28347 C 0.25122 0.27769 0.25122 0.27191 0.25087 0.26636 C 0.25052 0.26428 0.25313 0.24417 0.25382 0.24208 C 0.25556 0.24208 0.2507 0.237 0.25122 0.23561 C 0.26163 0.23538 0.29462 0.23376 0.31129 0.23561 C 0.33264 0.23307 0.3658 0.21688 0.38004 0.22035 C 0.38264 0.22359 0.38316 0.25781 0.38507 0.26174 C 0.38455 0.29758 0.38768 0.31237 0.38663 0.34844 C 0.38646 0.35145 0.32344 0.36879 0.32101 0.37087 C 0.31059 0.38405 0.32083 0.41365 0.32101 0.43168 C 0.32136 0.4585 0.33125 0.51422 0.32274 0.53249 C 0.32274 0.53272 0.31563 0.58035 0.27518 0.53249 L 0.07952 0.24532 C 0.07847 0.24324 0.07622 0.24278 0.07465 0.24116 C 0.06563 0.23145 0.06597 0.22983 0.05399 0.22428 C 0.05087 0.22289 0.04462 0.21989 0.04462 0.22012 C 0.02344 0.22128 0.0158 0.21596 0.00174 0.22844 C -0.00017 0.23607 -0.00469 0.2474 -0.00469 0.25596 L -0.01267 0.26428 " pathEditMode="relative" rAng="0" ptsTypes="fffffffffffffffaffffffffffffffffffffffffffafafaffffffafffffffffffffAfffffAf">
                                      <p:cBhvr>
                                        <p:cTn id="6" dur="200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30000" decel="3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0.00069 C -0.01597 -0.02798 -0.05347 -0.11214 -0.07656 -0.12162 C -0.08455 -0.12925 -0.09427 -0.14058 -0.10347 -0.14474 C -0.10556 -0.15329 -0.10833 -0.15468 -0.11458 -0.15746 C -0.12049 -0.16555 -0.11476 -0.15861 -0.12413 -0.16601 C -0.12899 -0.16994 -0.13299 -0.17642 -0.13837 -0.17873 C -0.14809 -0.18289 -0.15712 -0.18589 -0.16702 -0.18913 C -0.17622 -0.20162 -0.17274 -0.19561 -0.17813 -0.20624 C -0.18177 -0.22058 -0.18281 -0.23931 -0.1908 -0.25087 C -0.19236 -0.26381 -0.19288 -0.27746 -0.19879 -0.28855 C -0.20122 -0.3015 -0.19965 -0.29433 -0.20347 -0.30983 C -0.20573 -0.31931 -0.21771 -0.33642 -0.22257 -0.34566 C -0.22309 -0.34774 -0.22327 -0.35006 -0.22413 -0.35191 C -0.22604 -0.3563 -0.22917 -0.35977 -0.23038 -0.36462 C -0.2309 -0.3667 -0.2309 -0.36948 -0.23212 -0.3711 C -0.23333 -0.37272 -0.23524 -0.37248 -0.23681 -0.37318 C -0.23577 -0.36277 -0.23629 -0.35306 -0.23038 -0.34566 C -0.22986 -0.34358 -0.22969 -0.34127 -0.22882 -0.33942 C -0.22813 -0.33757 -0.22639 -0.33688 -0.2257 -0.33503 C -0.21893 -0.3163 -0.22639 -0.32717 -0.21927 -0.31815 C -0.21563 -0.30381 -0.21493 -0.28694 -0.2066 -0.27584 C -0.20399 -0.2652 -0.20573 -0.27075 -0.19879 -0.25688 C -0.19774 -0.2548 -0.19549 -0.25087 -0.19549 -0.25063 C -0.19375 -0.24347 -0.19149 -0.23907 -0.18768 -0.23352 C -0.18333 -0.21826 -0.18195 -0.19399 -0.17327 -0.18289 C -0.17083 -0.17295 -0.16528 -0.17063 -0.15903 -0.16601 C -0.1507 -0.15977 -0.14427 -0.15098 -0.13524 -0.14705 C -0.13438 -0.14589 -0.12986 -0.13919 -0.12882 -0.1385 C -0.11875 -0.13063 -0.12969 -0.14358 -0.11927 -0.13225 C -0.11268 -0.12532 -0.11997 -0.12948 -0.11146 -0.12601 C -0.10903 -0.123 -0.10556 -0.12092 -0.10347 -0.11746 C -0.10243 -0.11607 -0.10261 -0.11306 -0.10191 -0.11121 C -0.09948 -0.10428 -0.09462 -0.10127 -0.09236 -0.09433 C -0.09028 -0.08809 -0.08924 -0.08185 -0.08768 -0.07561 C -0.08594 -0.06867 -0.08438 -0.06243 -0.08281 -0.05618 C -0.08229 -0.05387 -0.08125 -0.04994 -0.08125 -0.04994 C -0.08125 -0.04694 -0.07431 0.04023 -0.09549 0.04971 C -0.09827 0.06035 -0.10087 0.07075 -0.10347 0.08139 C -0.10452 0.08555 -0.10556 0.08994 -0.1066 0.09411 C -0.10712 0.09619 -0.10816 0.10035 -0.10816 0.10035 C -0.10677 0.11538 -0.10504 0.12578 -0.09705 0.13642 C -0.09653 0.1385 -0.09618 0.14058 -0.09549 0.14243 C -0.09462 0.14497 -0.09306 0.14636 -0.09236 0.1489 C -0.09097 0.15306 -0.08924 0.16162 -0.08924 0.16162 C -0.08872 0.22543 -0.08837 0.28994 -0.08768 0.35376 C -0.08646 0.45503 -0.09375 0.42289 -0.08438 0.46174 C -0.08386 0.4689 -0.08594 0.47746 -0.08281 0.48301 C -0.08073 0.48648 -0.07969 0.47029 -0.07969 0.47052 C -0.07847 0.41688 -0.08143 0.41896 -0.07483 0.38798 C -0.07552 0.37156 -0.07778 0.35561 -0.07813 0.33919 C -0.08125 0.17873 -0.06754 0.23399 -0.08281 0.17202 C -0.08698 0.15561 -0.09149 0.12902 -0.10035 0.11723 C -0.10139 0.11283 -0.10243 0.10867 -0.10347 0.10428 C -0.10399 0.10243 -0.10504 0.09827 -0.10504 0.0985 C -0.10452 0.08624 -0.10469 0.07422 -0.10347 0.06243 C -0.10208 0.04786 -0.09774 0.05064 -0.09393 0.03908 C -0.08993 0.02728 -0.08733 0.01341 -0.08438 0.00093 C -0.08577 -0.01734 -0.08698 -0.02335 -0.0908 -0.03907 C -0.09184 -0.04324 -0.09393 -0.05179 -0.09393 -0.05156 C -0.09636 -0.09272 -0.09792 -0.09272 -0.09549 -0.14474 C -0.09497 -0.15514 -0.09167 -0.16485 -0.08438 -0.16809 C -0.0658 -0.16578 -0.06632 -0.16879 -0.05747 -0.15121 C -0.05104 -0.12439 -0.04497 -0.09757 -0.03837 -0.07098 C -0.03577 -0.06011 -0.03316 -0.04994 -0.03038 -0.03907 C -0.02934 -0.03514 -0.02726 -0.02659 -0.02726 -0.02636 C -0.02413 0.00717 0.00035 0.04093 -0.05538 0.04093 " pathEditMode="relative" rAng="0" ptsTypes="ffffffffffffffffffffffffffffffffffffffffffffffffffffffffffffffffff">
                                      <p:cBhvr>
                                        <p:cTn id="19" dur="10000" fill="hold"/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57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15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4"/>
                  </p:tgtEl>
                </p:cond>
              </p:nextCondLst>
            </p:seq>
          </p:childTnLst>
        </p:cTn>
      </p:par>
    </p:tnLst>
    <p:bldLst>
      <p:bldP spid="150537" grpId="0" animBg="1"/>
      <p:bldP spid="150538" grpId="0" animBg="1"/>
      <p:bldP spid="150539" grpId="0" animBg="1"/>
      <p:bldP spid="150540" grpId="0" animBg="1"/>
      <p:bldP spid="16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524250" y="1071563"/>
            <a:ext cx="4905375" cy="5434012"/>
            <a:chOff x="1315" y="712"/>
            <a:chExt cx="3090" cy="3423"/>
          </a:xfrm>
        </p:grpSpPr>
        <p:sp>
          <p:nvSpPr>
            <p:cNvPr id="111633" name="Freeform 30"/>
            <p:cNvSpPr>
              <a:spLocks noEditPoints="1"/>
            </p:cNvSpPr>
            <p:nvPr/>
          </p:nvSpPr>
          <p:spPr bwMode="auto">
            <a:xfrm>
              <a:off x="1442" y="1035"/>
              <a:ext cx="2674" cy="3100"/>
            </a:xfrm>
            <a:custGeom>
              <a:avLst/>
              <a:gdLst>
                <a:gd name="T0" fmla="*/ 23643 w 1656"/>
                <a:gd name="T1" fmla="*/ 18153 h 1921"/>
                <a:gd name="T2" fmla="*/ 19663 w 1656"/>
                <a:gd name="T3" fmla="*/ 12640 h 1921"/>
                <a:gd name="T4" fmla="*/ 19574 w 1656"/>
                <a:gd name="T5" fmla="*/ 12539 h 1921"/>
                <a:gd name="T6" fmla="*/ 19485 w 1656"/>
                <a:gd name="T7" fmla="*/ 12408 h 1921"/>
                <a:gd name="T8" fmla="*/ 19409 w 1656"/>
                <a:gd name="T9" fmla="*/ 12255 h 1921"/>
                <a:gd name="T10" fmla="*/ 19354 w 1656"/>
                <a:gd name="T11" fmla="*/ 12051 h 1921"/>
                <a:gd name="T12" fmla="*/ 19464 w 1656"/>
                <a:gd name="T13" fmla="*/ 10985 h 1921"/>
                <a:gd name="T14" fmla="*/ 20273 w 1656"/>
                <a:gd name="T15" fmla="*/ 6505 h 1921"/>
                <a:gd name="T16" fmla="*/ 19485 w 1656"/>
                <a:gd name="T17" fmla="*/ 7047 h 1921"/>
                <a:gd name="T18" fmla="*/ 19443 w 1656"/>
                <a:gd name="T19" fmla="*/ 6815 h 1921"/>
                <a:gd name="T20" fmla="*/ 19430 w 1656"/>
                <a:gd name="T21" fmla="*/ 6699 h 1921"/>
                <a:gd name="T22" fmla="*/ 19265 w 1656"/>
                <a:gd name="T23" fmla="*/ 5635 h 1921"/>
                <a:gd name="T24" fmla="*/ 18424 w 1656"/>
                <a:gd name="T25" fmla="*/ 6240 h 1921"/>
                <a:gd name="T26" fmla="*/ 18573 w 1656"/>
                <a:gd name="T27" fmla="*/ 11427 h 1921"/>
                <a:gd name="T28" fmla="*/ 16398 w 1656"/>
                <a:gd name="T29" fmla="*/ 7136 h 1921"/>
                <a:gd name="T30" fmla="*/ 17089 w 1656"/>
                <a:gd name="T31" fmla="*/ 11633 h 1921"/>
                <a:gd name="T32" fmla="*/ 19068 w 1656"/>
                <a:gd name="T33" fmla="*/ 13284 h 1921"/>
                <a:gd name="T34" fmla="*/ 20638 w 1656"/>
                <a:gd name="T35" fmla="*/ 18276 h 1921"/>
                <a:gd name="T36" fmla="*/ 12020 w 1656"/>
                <a:gd name="T37" fmla="*/ 17667 h 1921"/>
                <a:gd name="T38" fmla="*/ 9272 w 1656"/>
                <a:gd name="T39" fmla="*/ 12145 h 1921"/>
                <a:gd name="T40" fmla="*/ 13459 w 1656"/>
                <a:gd name="T41" fmla="*/ 3657 h 1921"/>
                <a:gd name="T42" fmla="*/ 12997 w 1656"/>
                <a:gd name="T43" fmla="*/ 5227 h 1921"/>
                <a:gd name="T44" fmla="*/ 12219 w 1656"/>
                <a:gd name="T45" fmla="*/ 7060 h 1921"/>
                <a:gd name="T46" fmla="*/ 9055 w 1656"/>
                <a:gd name="T47" fmla="*/ 6870 h 1921"/>
                <a:gd name="T48" fmla="*/ 5337 w 1656"/>
                <a:gd name="T49" fmla="*/ 14621 h 1921"/>
                <a:gd name="T50" fmla="*/ 5621 w 1656"/>
                <a:gd name="T51" fmla="*/ 15891 h 1921"/>
                <a:gd name="T52" fmla="*/ 2732 w 1656"/>
                <a:gd name="T53" fmla="*/ 20698 h 1921"/>
                <a:gd name="T54" fmla="*/ 1878 w 1656"/>
                <a:gd name="T55" fmla="*/ 22676 h 1921"/>
                <a:gd name="T56" fmla="*/ 5230 w 1656"/>
                <a:gd name="T57" fmla="*/ 32796 h 1921"/>
                <a:gd name="T58" fmla="*/ 13916 w 1656"/>
                <a:gd name="T59" fmla="*/ 25870 h 1921"/>
                <a:gd name="T60" fmla="*/ 17336 w 1656"/>
                <a:gd name="T61" fmla="*/ 32807 h 1921"/>
                <a:gd name="T62" fmla="*/ 19177 w 1656"/>
                <a:gd name="T63" fmla="*/ 25662 h 1921"/>
                <a:gd name="T64" fmla="*/ 28498 w 1656"/>
                <a:gd name="T65" fmla="*/ 22289 h 1921"/>
                <a:gd name="T66" fmla="*/ 3861 w 1656"/>
                <a:gd name="T67" fmla="*/ 22610 h 1921"/>
                <a:gd name="T68" fmla="*/ 7245 w 1656"/>
                <a:gd name="T69" fmla="*/ 24033 h 1921"/>
                <a:gd name="T70" fmla="*/ 5356 w 1656"/>
                <a:gd name="T71" fmla="*/ 20146 h 1921"/>
                <a:gd name="T72" fmla="*/ 10896 w 1656"/>
                <a:gd name="T73" fmla="*/ 18903 h 1921"/>
                <a:gd name="T74" fmla="*/ 5742 w 1656"/>
                <a:gd name="T75" fmla="*/ 21206 h 1921"/>
                <a:gd name="T76" fmla="*/ 9398 w 1656"/>
                <a:gd name="T77" fmla="*/ 23824 h 1921"/>
                <a:gd name="T78" fmla="*/ 12033 w 1656"/>
                <a:gd name="T79" fmla="*/ 22446 h 1921"/>
                <a:gd name="T80" fmla="*/ 16719 w 1656"/>
                <a:gd name="T81" fmla="*/ 20078 h 1921"/>
                <a:gd name="T82" fmla="*/ 18710 w 1656"/>
                <a:gd name="T83" fmla="*/ 23945 h 1921"/>
                <a:gd name="T84" fmla="*/ 16876 w 1656"/>
                <a:gd name="T85" fmla="*/ 22820 h 1921"/>
                <a:gd name="T86" fmla="*/ 22582 w 1656"/>
                <a:gd name="T87" fmla="*/ 22930 h 1921"/>
                <a:gd name="T88" fmla="*/ 22442 w 1656"/>
                <a:gd name="T89" fmla="*/ 19315 h 19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656" h="1921">
                  <a:moveTo>
                    <a:pt x="1631" y="1166"/>
                  </a:moveTo>
                  <a:cubicBezTo>
                    <a:pt x="1631" y="1166"/>
                    <a:pt x="1561" y="1142"/>
                    <a:pt x="1504" y="1111"/>
                  </a:cubicBezTo>
                  <a:cubicBezTo>
                    <a:pt x="1447" y="1080"/>
                    <a:pt x="1369" y="1035"/>
                    <a:pt x="1334" y="1028"/>
                  </a:cubicBezTo>
                  <a:cubicBezTo>
                    <a:pt x="1299" y="1021"/>
                    <a:pt x="1289" y="1016"/>
                    <a:pt x="1276" y="975"/>
                  </a:cubicBezTo>
                  <a:cubicBezTo>
                    <a:pt x="1263" y="936"/>
                    <a:pt x="1229" y="852"/>
                    <a:pt x="1117" y="724"/>
                  </a:cubicBezTo>
                  <a:cubicBezTo>
                    <a:pt x="1114" y="722"/>
                    <a:pt x="1112" y="719"/>
                    <a:pt x="1109" y="716"/>
                  </a:cubicBezTo>
                  <a:cubicBezTo>
                    <a:pt x="1109" y="715"/>
                    <a:pt x="1108" y="714"/>
                    <a:pt x="1107" y="713"/>
                  </a:cubicBezTo>
                  <a:cubicBezTo>
                    <a:pt x="1107" y="713"/>
                    <a:pt x="1107" y="713"/>
                    <a:pt x="1107" y="713"/>
                  </a:cubicBezTo>
                  <a:cubicBezTo>
                    <a:pt x="1106" y="712"/>
                    <a:pt x="1105" y="711"/>
                    <a:pt x="1104" y="710"/>
                  </a:cubicBezTo>
                  <a:cubicBezTo>
                    <a:pt x="1104" y="710"/>
                    <a:pt x="1104" y="710"/>
                    <a:pt x="1104" y="710"/>
                  </a:cubicBezTo>
                  <a:cubicBezTo>
                    <a:pt x="1102" y="708"/>
                    <a:pt x="1101" y="706"/>
                    <a:pt x="1100" y="704"/>
                  </a:cubicBezTo>
                  <a:cubicBezTo>
                    <a:pt x="1100" y="704"/>
                    <a:pt x="1100" y="704"/>
                    <a:pt x="1099" y="703"/>
                  </a:cubicBezTo>
                  <a:cubicBezTo>
                    <a:pt x="1099" y="702"/>
                    <a:pt x="1098" y="701"/>
                    <a:pt x="1098" y="700"/>
                  </a:cubicBezTo>
                  <a:cubicBezTo>
                    <a:pt x="1098" y="700"/>
                    <a:pt x="1098" y="700"/>
                    <a:pt x="1098" y="700"/>
                  </a:cubicBezTo>
                  <a:cubicBezTo>
                    <a:pt x="1096" y="698"/>
                    <a:pt x="1095" y="696"/>
                    <a:pt x="1095" y="694"/>
                  </a:cubicBezTo>
                  <a:cubicBezTo>
                    <a:pt x="1095" y="694"/>
                    <a:pt x="1095" y="694"/>
                    <a:pt x="1095" y="694"/>
                  </a:cubicBezTo>
                  <a:cubicBezTo>
                    <a:pt x="1093" y="690"/>
                    <a:pt x="1092" y="687"/>
                    <a:pt x="1092" y="682"/>
                  </a:cubicBezTo>
                  <a:cubicBezTo>
                    <a:pt x="1092" y="682"/>
                    <a:pt x="1092" y="682"/>
                    <a:pt x="1092" y="682"/>
                  </a:cubicBezTo>
                  <a:cubicBezTo>
                    <a:pt x="1091" y="674"/>
                    <a:pt x="1091" y="664"/>
                    <a:pt x="1093" y="649"/>
                  </a:cubicBezTo>
                  <a:cubicBezTo>
                    <a:pt x="1093" y="649"/>
                    <a:pt x="1093" y="649"/>
                    <a:pt x="1093" y="649"/>
                  </a:cubicBezTo>
                  <a:cubicBezTo>
                    <a:pt x="1094" y="641"/>
                    <a:pt x="1096" y="632"/>
                    <a:pt x="1098" y="622"/>
                  </a:cubicBezTo>
                  <a:cubicBezTo>
                    <a:pt x="1099" y="617"/>
                    <a:pt x="1099" y="613"/>
                    <a:pt x="1100" y="609"/>
                  </a:cubicBezTo>
                  <a:cubicBezTo>
                    <a:pt x="1102" y="603"/>
                    <a:pt x="1103" y="597"/>
                    <a:pt x="1105" y="592"/>
                  </a:cubicBezTo>
                  <a:cubicBezTo>
                    <a:pt x="1111" y="570"/>
                    <a:pt x="1135" y="410"/>
                    <a:pt x="1144" y="368"/>
                  </a:cubicBezTo>
                  <a:cubicBezTo>
                    <a:pt x="1165" y="276"/>
                    <a:pt x="1135" y="150"/>
                    <a:pt x="1116" y="147"/>
                  </a:cubicBezTo>
                  <a:cubicBezTo>
                    <a:pt x="1085" y="141"/>
                    <a:pt x="1087" y="182"/>
                    <a:pt x="1097" y="244"/>
                  </a:cubicBezTo>
                  <a:cubicBezTo>
                    <a:pt x="1112" y="333"/>
                    <a:pt x="1099" y="399"/>
                    <a:pt x="1099" y="399"/>
                  </a:cubicBezTo>
                  <a:cubicBezTo>
                    <a:pt x="1099" y="397"/>
                    <a:pt x="1099" y="395"/>
                    <a:pt x="1098" y="393"/>
                  </a:cubicBezTo>
                  <a:cubicBezTo>
                    <a:pt x="1098" y="392"/>
                    <a:pt x="1098" y="392"/>
                    <a:pt x="1098" y="392"/>
                  </a:cubicBezTo>
                  <a:cubicBezTo>
                    <a:pt x="1098" y="390"/>
                    <a:pt x="1097" y="388"/>
                    <a:pt x="1097" y="386"/>
                  </a:cubicBezTo>
                  <a:cubicBezTo>
                    <a:pt x="1097" y="386"/>
                    <a:pt x="1097" y="386"/>
                    <a:pt x="1097" y="385"/>
                  </a:cubicBezTo>
                  <a:cubicBezTo>
                    <a:pt x="1097" y="383"/>
                    <a:pt x="1096" y="381"/>
                    <a:pt x="1096" y="379"/>
                  </a:cubicBezTo>
                  <a:cubicBezTo>
                    <a:pt x="1096" y="379"/>
                    <a:pt x="1096" y="379"/>
                    <a:pt x="1096" y="379"/>
                  </a:cubicBezTo>
                  <a:cubicBezTo>
                    <a:pt x="1094" y="367"/>
                    <a:pt x="1092" y="355"/>
                    <a:pt x="1090" y="342"/>
                  </a:cubicBezTo>
                  <a:cubicBezTo>
                    <a:pt x="1090" y="342"/>
                    <a:pt x="1090" y="342"/>
                    <a:pt x="1090" y="342"/>
                  </a:cubicBezTo>
                  <a:cubicBezTo>
                    <a:pt x="1089" y="334"/>
                    <a:pt x="1088" y="327"/>
                    <a:pt x="1087" y="319"/>
                  </a:cubicBezTo>
                  <a:cubicBezTo>
                    <a:pt x="1083" y="283"/>
                    <a:pt x="1080" y="243"/>
                    <a:pt x="1080" y="235"/>
                  </a:cubicBezTo>
                  <a:cubicBezTo>
                    <a:pt x="1079" y="222"/>
                    <a:pt x="1079" y="203"/>
                    <a:pt x="1062" y="202"/>
                  </a:cubicBezTo>
                  <a:cubicBezTo>
                    <a:pt x="1020" y="199"/>
                    <a:pt x="1032" y="312"/>
                    <a:pt x="1039" y="353"/>
                  </a:cubicBezTo>
                  <a:cubicBezTo>
                    <a:pt x="1043" y="382"/>
                    <a:pt x="1046" y="395"/>
                    <a:pt x="1049" y="411"/>
                  </a:cubicBezTo>
                  <a:cubicBezTo>
                    <a:pt x="1057" y="459"/>
                    <a:pt x="1081" y="498"/>
                    <a:pt x="1064" y="556"/>
                  </a:cubicBezTo>
                  <a:cubicBezTo>
                    <a:pt x="1048" y="647"/>
                    <a:pt x="1048" y="647"/>
                    <a:pt x="1048" y="647"/>
                  </a:cubicBezTo>
                  <a:cubicBezTo>
                    <a:pt x="1041" y="664"/>
                    <a:pt x="1036" y="660"/>
                    <a:pt x="1031" y="657"/>
                  </a:cubicBezTo>
                  <a:cubicBezTo>
                    <a:pt x="1006" y="640"/>
                    <a:pt x="918" y="556"/>
                    <a:pt x="960" y="430"/>
                  </a:cubicBezTo>
                  <a:cubicBezTo>
                    <a:pt x="970" y="401"/>
                    <a:pt x="937" y="383"/>
                    <a:pt x="925" y="404"/>
                  </a:cubicBezTo>
                  <a:cubicBezTo>
                    <a:pt x="913" y="425"/>
                    <a:pt x="877" y="507"/>
                    <a:pt x="931" y="612"/>
                  </a:cubicBezTo>
                  <a:cubicBezTo>
                    <a:pt x="941" y="630"/>
                    <a:pt x="952" y="646"/>
                    <a:pt x="964" y="659"/>
                  </a:cubicBezTo>
                  <a:cubicBezTo>
                    <a:pt x="964" y="659"/>
                    <a:pt x="964" y="659"/>
                    <a:pt x="964" y="659"/>
                  </a:cubicBezTo>
                  <a:cubicBezTo>
                    <a:pt x="964" y="659"/>
                    <a:pt x="964" y="659"/>
                    <a:pt x="964" y="659"/>
                  </a:cubicBezTo>
                  <a:cubicBezTo>
                    <a:pt x="982" y="679"/>
                    <a:pt x="1003" y="695"/>
                    <a:pt x="1024" y="711"/>
                  </a:cubicBezTo>
                  <a:cubicBezTo>
                    <a:pt x="1041" y="724"/>
                    <a:pt x="1059" y="737"/>
                    <a:pt x="1076" y="752"/>
                  </a:cubicBezTo>
                  <a:cubicBezTo>
                    <a:pt x="1076" y="752"/>
                    <a:pt x="1076" y="752"/>
                    <a:pt x="1076" y="752"/>
                  </a:cubicBezTo>
                  <a:cubicBezTo>
                    <a:pt x="1103" y="776"/>
                    <a:pt x="1129" y="806"/>
                    <a:pt x="1152" y="852"/>
                  </a:cubicBezTo>
                  <a:cubicBezTo>
                    <a:pt x="1222" y="989"/>
                    <a:pt x="1203" y="1030"/>
                    <a:pt x="1164" y="1035"/>
                  </a:cubicBezTo>
                  <a:cubicBezTo>
                    <a:pt x="1125" y="1040"/>
                    <a:pt x="1065" y="1070"/>
                    <a:pt x="1032" y="1074"/>
                  </a:cubicBezTo>
                  <a:cubicBezTo>
                    <a:pt x="999" y="1078"/>
                    <a:pt x="963" y="1083"/>
                    <a:pt x="932" y="1078"/>
                  </a:cubicBezTo>
                  <a:cubicBezTo>
                    <a:pt x="902" y="1073"/>
                    <a:pt x="765" y="1048"/>
                    <a:pt x="678" y="1000"/>
                  </a:cubicBezTo>
                  <a:cubicBezTo>
                    <a:pt x="590" y="951"/>
                    <a:pt x="451" y="897"/>
                    <a:pt x="443" y="889"/>
                  </a:cubicBezTo>
                  <a:cubicBezTo>
                    <a:pt x="435" y="881"/>
                    <a:pt x="403" y="882"/>
                    <a:pt x="411" y="837"/>
                  </a:cubicBezTo>
                  <a:cubicBezTo>
                    <a:pt x="419" y="796"/>
                    <a:pt x="465" y="733"/>
                    <a:pt x="523" y="688"/>
                  </a:cubicBezTo>
                  <a:cubicBezTo>
                    <a:pt x="732" y="523"/>
                    <a:pt x="809" y="374"/>
                    <a:pt x="814" y="299"/>
                  </a:cubicBezTo>
                  <a:cubicBezTo>
                    <a:pt x="818" y="223"/>
                    <a:pt x="804" y="0"/>
                    <a:pt x="762" y="8"/>
                  </a:cubicBezTo>
                  <a:cubicBezTo>
                    <a:pt x="721" y="15"/>
                    <a:pt x="744" y="59"/>
                    <a:pt x="759" y="207"/>
                  </a:cubicBezTo>
                  <a:cubicBezTo>
                    <a:pt x="777" y="377"/>
                    <a:pt x="739" y="321"/>
                    <a:pt x="739" y="321"/>
                  </a:cubicBezTo>
                  <a:cubicBezTo>
                    <a:pt x="739" y="321"/>
                    <a:pt x="736" y="317"/>
                    <a:pt x="733" y="298"/>
                  </a:cubicBezTo>
                  <a:cubicBezTo>
                    <a:pt x="733" y="298"/>
                    <a:pt x="733" y="297"/>
                    <a:pt x="733" y="296"/>
                  </a:cubicBezTo>
                  <a:cubicBezTo>
                    <a:pt x="731" y="282"/>
                    <a:pt x="727" y="267"/>
                    <a:pt x="723" y="252"/>
                  </a:cubicBezTo>
                  <a:cubicBezTo>
                    <a:pt x="723" y="252"/>
                    <a:pt x="703" y="177"/>
                    <a:pt x="680" y="186"/>
                  </a:cubicBezTo>
                  <a:cubicBezTo>
                    <a:pt x="630" y="207"/>
                    <a:pt x="726" y="282"/>
                    <a:pt x="689" y="400"/>
                  </a:cubicBezTo>
                  <a:cubicBezTo>
                    <a:pt x="653" y="516"/>
                    <a:pt x="603" y="554"/>
                    <a:pt x="600" y="509"/>
                  </a:cubicBezTo>
                  <a:cubicBezTo>
                    <a:pt x="597" y="464"/>
                    <a:pt x="577" y="406"/>
                    <a:pt x="539" y="354"/>
                  </a:cubicBezTo>
                  <a:cubicBezTo>
                    <a:pt x="522" y="333"/>
                    <a:pt x="498" y="360"/>
                    <a:pt x="511" y="389"/>
                  </a:cubicBezTo>
                  <a:cubicBezTo>
                    <a:pt x="538" y="454"/>
                    <a:pt x="572" y="543"/>
                    <a:pt x="531" y="597"/>
                  </a:cubicBezTo>
                  <a:cubicBezTo>
                    <a:pt x="485" y="659"/>
                    <a:pt x="404" y="661"/>
                    <a:pt x="345" y="807"/>
                  </a:cubicBezTo>
                  <a:cubicBezTo>
                    <a:pt x="331" y="840"/>
                    <a:pt x="335" y="842"/>
                    <a:pt x="301" y="828"/>
                  </a:cubicBezTo>
                  <a:cubicBezTo>
                    <a:pt x="268" y="815"/>
                    <a:pt x="199" y="805"/>
                    <a:pt x="139" y="820"/>
                  </a:cubicBezTo>
                  <a:cubicBezTo>
                    <a:pt x="141" y="885"/>
                    <a:pt x="141" y="885"/>
                    <a:pt x="141" y="885"/>
                  </a:cubicBezTo>
                  <a:cubicBezTo>
                    <a:pt x="141" y="885"/>
                    <a:pt x="243" y="863"/>
                    <a:pt x="317" y="900"/>
                  </a:cubicBezTo>
                  <a:cubicBezTo>
                    <a:pt x="391" y="936"/>
                    <a:pt x="390" y="927"/>
                    <a:pt x="353" y="955"/>
                  </a:cubicBezTo>
                  <a:cubicBezTo>
                    <a:pt x="317" y="983"/>
                    <a:pt x="265" y="1026"/>
                    <a:pt x="228" y="1115"/>
                  </a:cubicBezTo>
                  <a:cubicBezTo>
                    <a:pt x="209" y="1162"/>
                    <a:pt x="205" y="1172"/>
                    <a:pt x="154" y="1172"/>
                  </a:cubicBezTo>
                  <a:cubicBezTo>
                    <a:pt x="103" y="1172"/>
                    <a:pt x="21" y="1185"/>
                    <a:pt x="0" y="1195"/>
                  </a:cubicBezTo>
                  <a:cubicBezTo>
                    <a:pt x="24" y="1284"/>
                    <a:pt x="24" y="1284"/>
                    <a:pt x="24" y="1284"/>
                  </a:cubicBezTo>
                  <a:cubicBezTo>
                    <a:pt x="24" y="1284"/>
                    <a:pt x="69" y="1249"/>
                    <a:pt x="106" y="1284"/>
                  </a:cubicBezTo>
                  <a:cubicBezTo>
                    <a:pt x="142" y="1319"/>
                    <a:pt x="212" y="1429"/>
                    <a:pt x="304" y="1471"/>
                  </a:cubicBezTo>
                  <a:cubicBezTo>
                    <a:pt x="396" y="1513"/>
                    <a:pt x="393" y="1549"/>
                    <a:pt x="374" y="1615"/>
                  </a:cubicBezTo>
                  <a:cubicBezTo>
                    <a:pt x="355" y="1681"/>
                    <a:pt x="297" y="1782"/>
                    <a:pt x="295" y="1857"/>
                  </a:cubicBezTo>
                  <a:cubicBezTo>
                    <a:pt x="295" y="1857"/>
                    <a:pt x="340" y="1921"/>
                    <a:pt x="415" y="1860"/>
                  </a:cubicBezTo>
                  <a:cubicBezTo>
                    <a:pt x="415" y="1860"/>
                    <a:pt x="435" y="1637"/>
                    <a:pt x="592" y="1541"/>
                  </a:cubicBezTo>
                  <a:cubicBezTo>
                    <a:pt x="750" y="1445"/>
                    <a:pt x="764" y="1455"/>
                    <a:pt x="785" y="1465"/>
                  </a:cubicBezTo>
                  <a:cubicBezTo>
                    <a:pt x="805" y="1475"/>
                    <a:pt x="853" y="1510"/>
                    <a:pt x="866" y="1514"/>
                  </a:cubicBezTo>
                  <a:cubicBezTo>
                    <a:pt x="879" y="1519"/>
                    <a:pt x="885" y="1533"/>
                    <a:pt x="888" y="1571"/>
                  </a:cubicBezTo>
                  <a:cubicBezTo>
                    <a:pt x="891" y="1609"/>
                    <a:pt x="913" y="1797"/>
                    <a:pt x="978" y="1858"/>
                  </a:cubicBezTo>
                  <a:cubicBezTo>
                    <a:pt x="978" y="1858"/>
                    <a:pt x="1050" y="1879"/>
                    <a:pt x="1077" y="1804"/>
                  </a:cubicBezTo>
                  <a:cubicBezTo>
                    <a:pt x="1077" y="1804"/>
                    <a:pt x="967" y="1668"/>
                    <a:pt x="991" y="1536"/>
                  </a:cubicBezTo>
                  <a:cubicBezTo>
                    <a:pt x="999" y="1497"/>
                    <a:pt x="1051" y="1484"/>
                    <a:pt x="1082" y="1453"/>
                  </a:cubicBezTo>
                  <a:cubicBezTo>
                    <a:pt x="1112" y="1423"/>
                    <a:pt x="1147" y="1367"/>
                    <a:pt x="1195" y="1364"/>
                  </a:cubicBezTo>
                  <a:cubicBezTo>
                    <a:pt x="1195" y="1364"/>
                    <a:pt x="1351" y="1382"/>
                    <a:pt x="1471" y="1303"/>
                  </a:cubicBezTo>
                  <a:cubicBezTo>
                    <a:pt x="1513" y="1276"/>
                    <a:pt x="1536" y="1249"/>
                    <a:pt x="1608" y="1262"/>
                  </a:cubicBezTo>
                  <a:cubicBezTo>
                    <a:pt x="1608" y="1262"/>
                    <a:pt x="1656" y="1219"/>
                    <a:pt x="1631" y="1166"/>
                  </a:cubicBezTo>
                  <a:close/>
                  <a:moveTo>
                    <a:pt x="363" y="1408"/>
                  </a:moveTo>
                  <a:cubicBezTo>
                    <a:pt x="302" y="1379"/>
                    <a:pt x="212" y="1306"/>
                    <a:pt x="218" y="1280"/>
                  </a:cubicBezTo>
                  <a:cubicBezTo>
                    <a:pt x="221" y="1267"/>
                    <a:pt x="240" y="1273"/>
                    <a:pt x="240" y="1273"/>
                  </a:cubicBezTo>
                  <a:cubicBezTo>
                    <a:pt x="240" y="1273"/>
                    <a:pt x="348" y="1292"/>
                    <a:pt x="373" y="1302"/>
                  </a:cubicBezTo>
                  <a:cubicBezTo>
                    <a:pt x="399" y="1313"/>
                    <a:pt x="409" y="1325"/>
                    <a:pt x="409" y="1361"/>
                  </a:cubicBezTo>
                  <a:cubicBezTo>
                    <a:pt x="409" y="1396"/>
                    <a:pt x="424" y="1438"/>
                    <a:pt x="363" y="1408"/>
                  </a:cubicBezTo>
                  <a:close/>
                  <a:moveTo>
                    <a:pt x="324" y="1201"/>
                  </a:moveTo>
                  <a:cubicBezTo>
                    <a:pt x="324" y="1201"/>
                    <a:pt x="276" y="1192"/>
                    <a:pt x="302" y="1141"/>
                  </a:cubicBezTo>
                  <a:cubicBezTo>
                    <a:pt x="302" y="1141"/>
                    <a:pt x="361" y="1035"/>
                    <a:pt x="403" y="1004"/>
                  </a:cubicBezTo>
                  <a:cubicBezTo>
                    <a:pt x="445" y="973"/>
                    <a:pt x="460" y="971"/>
                    <a:pt x="505" y="992"/>
                  </a:cubicBezTo>
                  <a:cubicBezTo>
                    <a:pt x="549" y="1013"/>
                    <a:pt x="625" y="1043"/>
                    <a:pt x="615" y="1070"/>
                  </a:cubicBezTo>
                  <a:cubicBezTo>
                    <a:pt x="604" y="1097"/>
                    <a:pt x="569" y="1172"/>
                    <a:pt x="565" y="1210"/>
                  </a:cubicBezTo>
                  <a:cubicBezTo>
                    <a:pt x="561" y="1247"/>
                    <a:pt x="548" y="1270"/>
                    <a:pt x="488" y="1254"/>
                  </a:cubicBezTo>
                  <a:cubicBezTo>
                    <a:pt x="428" y="1237"/>
                    <a:pt x="324" y="1201"/>
                    <a:pt x="324" y="1201"/>
                  </a:cubicBezTo>
                  <a:close/>
                  <a:moveTo>
                    <a:pt x="687" y="1394"/>
                  </a:moveTo>
                  <a:cubicBezTo>
                    <a:pt x="664" y="1420"/>
                    <a:pt x="509" y="1504"/>
                    <a:pt x="491" y="1444"/>
                  </a:cubicBezTo>
                  <a:cubicBezTo>
                    <a:pt x="473" y="1385"/>
                    <a:pt x="467" y="1325"/>
                    <a:pt x="530" y="1349"/>
                  </a:cubicBezTo>
                  <a:cubicBezTo>
                    <a:pt x="530" y="1349"/>
                    <a:pt x="615" y="1359"/>
                    <a:pt x="649" y="1356"/>
                  </a:cubicBezTo>
                  <a:cubicBezTo>
                    <a:pt x="684" y="1353"/>
                    <a:pt x="709" y="1367"/>
                    <a:pt x="687" y="1394"/>
                  </a:cubicBezTo>
                  <a:close/>
                  <a:moveTo>
                    <a:pt x="679" y="1271"/>
                  </a:moveTo>
                  <a:cubicBezTo>
                    <a:pt x="612" y="1273"/>
                    <a:pt x="619" y="1191"/>
                    <a:pt x="642" y="1149"/>
                  </a:cubicBezTo>
                  <a:cubicBezTo>
                    <a:pt x="664" y="1107"/>
                    <a:pt x="693" y="1082"/>
                    <a:pt x="734" y="1095"/>
                  </a:cubicBezTo>
                  <a:cubicBezTo>
                    <a:pt x="734" y="1095"/>
                    <a:pt x="890" y="1137"/>
                    <a:pt x="943" y="1137"/>
                  </a:cubicBezTo>
                  <a:cubicBezTo>
                    <a:pt x="997" y="1137"/>
                    <a:pt x="994" y="1167"/>
                    <a:pt x="970" y="1179"/>
                  </a:cubicBezTo>
                  <a:cubicBezTo>
                    <a:pt x="946" y="1191"/>
                    <a:pt x="849" y="1267"/>
                    <a:pt x="679" y="1271"/>
                  </a:cubicBezTo>
                  <a:close/>
                  <a:moveTo>
                    <a:pt x="1055" y="1356"/>
                  </a:moveTo>
                  <a:cubicBezTo>
                    <a:pt x="1030" y="1386"/>
                    <a:pt x="963" y="1458"/>
                    <a:pt x="878" y="1428"/>
                  </a:cubicBezTo>
                  <a:cubicBezTo>
                    <a:pt x="793" y="1398"/>
                    <a:pt x="772" y="1340"/>
                    <a:pt x="824" y="1332"/>
                  </a:cubicBezTo>
                  <a:cubicBezTo>
                    <a:pt x="824" y="1332"/>
                    <a:pt x="933" y="1310"/>
                    <a:pt x="952" y="1292"/>
                  </a:cubicBezTo>
                  <a:cubicBezTo>
                    <a:pt x="972" y="1274"/>
                    <a:pt x="995" y="1277"/>
                    <a:pt x="1021" y="1299"/>
                  </a:cubicBezTo>
                  <a:cubicBezTo>
                    <a:pt x="1046" y="1322"/>
                    <a:pt x="1081" y="1326"/>
                    <a:pt x="1055" y="1356"/>
                  </a:cubicBezTo>
                  <a:close/>
                  <a:moveTo>
                    <a:pt x="1274" y="1298"/>
                  </a:moveTo>
                  <a:cubicBezTo>
                    <a:pt x="1209" y="1299"/>
                    <a:pt x="1112" y="1273"/>
                    <a:pt x="1057" y="1213"/>
                  </a:cubicBezTo>
                  <a:cubicBezTo>
                    <a:pt x="1057" y="1213"/>
                    <a:pt x="1073" y="1182"/>
                    <a:pt x="1089" y="1153"/>
                  </a:cubicBezTo>
                  <a:cubicBezTo>
                    <a:pt x="1106" y="1125"/>
                    <a:pt x="1179" y="1086"/>
                    <a:pt x="1266" y="1094"/>
                  </a:cubicBezTo>
                  <a:cubicBezTo>
                    <a:pt x="1352" y="1101"/>
                    <a:pt x="1488" y="1146"/>
                    <a:pt x="1488" y="1201"/>
                  </a:cubicBezTo>
                  <a:cubicBezTo>
                    <a:pt x="1488" y="1256"/>
                    <a:pt x="1340" y="1297"/>
                    <a:pt x="1274" y="1298"/>
                  </a:cubicBezTo>
                  <a:close/>
                </a:path>
              </a:pathLst>
            </a:custGeom>
            <a:solidFill>
              <a:srgbClr val="CDD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34" name="Freeform 31"/>
            <p:cNvSpPr>
              <a:spLocks noEditPoints="1"/>
            </p:cNvSpPr>
            <p:nvPr/>
          </p:nvSpPr>
          <p:spPr bwMode="auto">
            <a:xfrm>
              <a:off x="1442" y="1035"/>
              <a:ext cx="2674" cy="3100"/>
            </a:xfrm>
            <a:custGeom>
              <a:avLst/>
              <a:gdLst>
                <a:gd name="T0" fmla="*/ 23643 w 1656"/>
                <a:gd name="T1" fmla="*/ 18153 h 1921"/>
                <a:gd name="T2" fmla="*/ 19663 w 1656"/>
                <a:gd name="T3" fmla="*/ 12640 h 1921"/>
                <a:gd name="T4" fmla="*/ 19574 w 1656"/>
                <a:gd name="T5" fmla="*/ 12539 h 1921"/>
                <a:gd name="T6" fmla="*/ 19485 w 1656"/>
                <a:gd name="T7" fmla="*/ 12408 h 1921"/>
                <a:gd name="T8" fmla="*/ 19409 w 1656"/>
                <a:gd name="T9" fmla="*/ 12255 h 1921"/>
                <a:gd name="T10" fmla="*/ 19354 w 1656"/>
                <a:gd name="T11" fmla="*/ 12051 h 1921"/>
                <a:gd name="T12" fmla="*/ 19464 w 1656"/>
                <a:gd name="T13" fmla="*/ 10985 h 1921"/>
                <a:gd name="T14" fmla="*/ 20273 w 1656"/>
                <a:gd name="T15" fmla="*/ 6505 h 1921"/>
                <a:gd name="T16" fmla="*/ 19485 w 1656"/>
                <a:gd name="T17" fmla="*/ 7047 h 1921"/>
                <a:gd name="T18" fmla="*/ 19443 w 1656"/>
                <a:gd name="T19" fmla="*/ 6815 h 1921"/>
                <a:gd name="T20" fmla="*/ 19430 w 1656"/>
                <a:gd name="T21" fmla="*/ 6699 h 1921"/>
                <a:gd name="T22" fmla="*/ 19265 w 1656"/>
                <a:gd name="T23" fmla="*/ 5635 h 1921"/>
                <a:gd name="T24" fmla="*/ 18424 w 1656"/>
                <a:gd name="T25" fmla="*/ 6240 h 1921"/>
                <a:gd name="T26" fmla="*/ 18573 w 1656"/>
                <a:gd name="T27" fmla="*/ 11427 h 1921"/>
                <a:gd name="T28" fmla="*/ 16398 w 1656"/>
                <a:gd name="T29" fmla="*/ 7136 h 1921"/>
                <a:gd name="T30" fmla="*/ 17089 w 1656"/>
                <a:gd name="T31" fmla="*/ 11633 h 1921"/>
                <a:gd name="T32" fmla="*/ 19068 w 1656"/>
                <a:gd name="T33" fmla="*/ 13284 h 1921"/>
                <a:gd name="T34" fmla="*/ 20638 w 1656"/>
                <a:gd name="T35" fmla="*/ 18276 h 1921"/>
                <a:gd name="T36" fmla="*/ 12020 w 1656"/>
                <a:gd name="T37" fmla="*/ 17667 h 1921"/>
                <a:gd name="T38" fmla="*/ 9272 w 1656"/>
                <a:gd name="T39" fmla="*/ 12145 h 1921"/>
                <a:gd name="T40" fmla="*/ 13459 w 1656"/>
                <a:gd name="T41" fmla="*/ 3657 h 1921"/>
                <a:gd name="T42" fmla="*/ 12997 w 1656"/>
                <a:gd name="T43" fmla="*/ 5227 h 1921"/>
                <a:gd name="T44" fmla="*/ 12219 w 1656"/>
                <a:gd name="T45" fmla="*/ 7060 h 1921"/>
                <a:gd name="T46" fmla="*/ 9055 w 1656"/>
                <a:gd name="T47" fmla="*/ 6870 h 1921"/>
                <a:gd name="T48" fmla="*/ 5337 w 1656"/>
                <a:gd name="T49" fmla="*/ 14621 h 1921"/>
                <a:gd name="T50" fmla="*/ 5621 w 1656"/>
                <a:gd name="T51" fmla="*/ 15891 h 1921"/>
                <a:gd name="T52" fmla="*/ 2732 w 1656"/>
                <a:gd name="T53" fmla="*/ 20698 h 1921"/>
                <a:gd name="T54" fmla="*/ 1878 w 1656"/>
                <a:gd name="T55" fmla="*/ 22676 h 1921"/>
                <a:gd name="T56" fmla="*/ 5230 w 1656"/>
                <a:gd name="T57" fmla="*/ 32796 h 1921"/>
                <a:gd name="T58" fmla="*/ 13916 w 1656"/>
                <a:gd name="T59" fmla="*/ 25870 h 1921"/>
                <a:gd name="T60" fmla="*/ 17336 w 1656"/>
                <a:gd name="T61" fmla="*/ 32807 h 1921"/>
                <a:gd name="T62" fmla="*/ 19177 w 1656"/>
                <a:gd name="T63" fmla="*/ 25662 h 1921"/>
                <a:gd name="T64" fmla="*/ 28498 w 1656"/>
                <a:gd name="T65" fmla="*/ 22289 h 1921"/>
                <a:gd name="T66" fmla="*/ 3861 w 1656"/>
                <a:gd name="T67" fmla="*/ 22610 h 1921"/>
                <a:gd name="T68" fmla="*/ 7245 w 1656"/>
                <a:gd name="T69" fmla="*/ 24033 h 1921"/>
                <a:gd name="T70" fmla="*/ 5356 w 1656"/>
                <a:gd name="T71" fmla="*/ 20146 h 1921"/>
                <a:gd name="T72" fmla="*/ 10896 w 1656"/>
                <a:gd name="T73" fmla="*/ 18903 h 1921"/>
                <a:gd name="T74" fmla="*/ 5742 w 1656"/>
                <a:gd name="T75" fmla="*/ 21206 h 1921"/>
                <a:gd name="T76" fmla="*/ 9398 w 1656"/>
                <a:gd name="T77" fmla="*/ 23824 h 1921"/>
                <a:gd name="T78" fmla="*/ 12033 w 1656"/>
                <a:gd name="T79" fmla="*/ 22446 h 1921"/>
                <a:gd name="T80" fmla="*/ 16719 w 1656"/>
                <a:gd name="T81" fmla="*/ 20078 h 1921"/>
                <a:gd name="T82" fmla="*/ 18710 w 1656"/>
                <a:gd name="T83" fmla="*/ 23945 h 1921"/>
                <a:gd name="T84" fmla="*/ 16876 w 1656"/>
                <a:gd name="T85" fmla="*/ 22820 h 1921"/>
                <a:gd name="T86" fmla="*/ 22582 w 1656"/>
                <a:gd name="T87" fmla="*/ 22930 h 1921"/>
                <a:gd name="T88" fmla="*/ 22442 w 1656"/>
                <a:gd name="T89" fmla="*/ 19315 h 19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656" h="1921">
                  <a:moveTo>
                    <a:pt x="1631" y="1166"/>
                  </a:moveTo>
                  <a:cubicBezTo>
                    <a:pt x="1631" y="1166"/>
                    <a:pt x="1561" y="1142"/>
                    <a:pt x="1504" y="1111"/>
                  </a:cubicBezTo>
                  <a:cubicBezTo>
                    <a:pt x="1447" y="1080"/>
                    <a:pt x="1369" y="1035"/>
                    <a:pt x="1334" y="1028"/>
                  </a:cubicBezTo>
                  <a:cubicBezTo>
                    <a:pt x="1299" y="1021"/>
                    <a:pt x="1289" y="1016"/>
                    <a:pt x="1276" y="975"/>
                  </a:cubicBezTo>
                  <a:cubicBezTo>
                    <a:pt x="1263" y="936"/>
                    <a:pt x="1229" y="852"/>
                    <a:pt x="1117" y="724"/>
                  </a:cubicBezTo>
                  <a:cubicBezTo>
                    <a:pt x="1114" y="722"/>
                    <a:pt x="1112" y="719"/>
                    <a:pt x="1109" y="716"/>
                  </a:cubicBezTo>
                  <a:cubicBezTo>
                    <a:pt x="1109" y="715"/>
                    <a:pt x="1108" y="714"/>
                    <a:pt x="1107" y="713"/>
                  </a:cubicBezTo>
                  <a:cubicBezTo>
                    <a:pt x="1107" y="713"/>
                    <a:pt x="1107" y="713"/>
                    <a:pt x="1107" y="713"/>
                  </a:cubicBezTo>
                  <a:cubicBezTo>
                    <a:pt x="1106" y="712"/>
                    <a:pt x="1105" y="711"/>
                    <a:pt x="1104" y="710"/>
                  </a:cubicBezTo>
                  <a:cubicBezTo>
                    <a:pt x="1104" y="710"/>
                    <a:pt x="1104" y="710"/>
                    <a:pt x="1104" y="710"/>
                  </a:cubicBezTo>
                  <a:cubicBezTo>
                    <a:pt x="1102" y="708"/>
                    <a:pt x="1101" y="706"/>
                    <a:pt x="1100" y="704"/>
                  </a:cubicBezTo>
                  <a:cubicBezTo>
                    <a:pt x="1100" y="704"/>
                    <a:pt x="1100" y="704"/>
                    <a:pt x="1099" y="703"/>
                  </a:cubicBezTo>
                  <a:cubicBezTo>
                    <a:pt x="1099" y="702"/>
                    <a:pt x="1098" y="701"/>
                    <a:pt x="1098" y="700"/>
                  </a:cubicBezTo>
                  <a:cubicBezTo>
                    <a:pt x="1098" y="700"/>
                    <a:pt x="1098" y="700"/>
                    <a:pt x="1098" y="700"/>
                  </a:cubicBezTo>
                  <a:cubicBezTo>
                    <a:pt x="1096" y="698"/>
                    <a:pt x="1095" y="696"/>
                    <a:pt x="1095" y="694"/>
                  </a:cubicBezTo>
                  <a:cubicBezTo>
                    <a:pt x="1095" y="694"/>
                    <a:pt x="1095" y="694"/>
                    <a:pt x="1095" y="694"/>
                  </a:cubicBezTo>
                  <a:cubicBezTo>
                    <a:pt x="1093" y="690"/>
                    <a:pt x="1092" y="687"/>
                    <a:pt x="1092" y="682"/>
                  </a:cubicBezTo>
                  <a:cubicBezTo>
                    <a:pt x="1092" y="682"/>
                    <a:pt x="1092" y="682"/>
                    <a:pt x="1092" y="682"/>
                  </a:cubicBezTo>
                  <a:cubicBezTo>
                    <a:pt x="1091" y="674"/>
                    <a:pt x="1091" y="664"/>
                    <a:pt x="1093" y="649"/>
                  </a:cubicBezTo>
                  <a:cubicBezTo>
                    <a:pt x="1093" y="649"/>
                    <a:pt x="1093" y="649"/>
                    <a:pt x="1093" y="649"/>
                  </a:cubicBezTo>
                  <a:cubicBezTo>
                    <a:pt x="1094" y="641"/>
                    <a:pt x="1096" y="632"/>
                    <a:pt x="1098" y="622"/>
                  </a:cubicBezTo>
                  <a:cubicBezTo>
                    <a:pt x="1099" y="617"/>
                    <a:pt x="1099" y="613"/>
                    <a:pt x="1100" y="609"/>
                  </a:cubicBezTo>
                  <a:cubicBezTo>
                    <a:pt x="1102" y="603"/>
                    <a:pt x="1103" y="597"/>
                    <a:pt x="1105" y="592"/>
                  </a:cubicBezTo>
                  <a:cubicBezTo>
                    <a:pt x="1111" y="570"/>
                    <a:pt x="1135" y="410"/>
                    <a:pt x="1144" y="368"/>
                  </a:cubicBezTo>
                  <a:cubicBezTo>
                    <a:pt x="1165" y="276"/>
                    <a:pt x="1135" y="150"/>
                    <a:pt x="1116" y="147"/>
                  </a:cubicBezTo>
                  <a:cubicBezTo>
                    <a:pt x="1085" y="141"/>
                    <a:pt x="1087" y="182"/>
                    <a:pt x="1097" y="244"/>
                  </a:cubicBezTo>
                  <a:cubicBezTo>
                    <a:pt x="1112" y="333"/>
                    <a:pt x="1099" y="399"/>
                    <a:pt x="1099" y="399"/>
                  </a:cubicBezTo>
                  <a:cubicBezTo>
                    <a:pt x="1099" y="397"/>
                    <a:pt x="1099" y="395"/>
                    <a:pt x="1098" y="393"/>
                  </a:cubicBezTo>
                  <a:cubicBezTo>
                    <a:pt x="1098" y="392"/>
                    <a:pt x="1098" y="392"/>
                    <a:pt x="1098" y="392"/>
                  </a:cubicBezTo>
                  <a:cubicBezTo>
                    <a:pt x="1098" y="390"/>
                    <a:pt x="1097" y="388"/>
                    <a:pt x="1097" y="386"/>
                  </a:cubicBezTo>
                  <a:cubicBezTo>
                    <a:pt x="1097" y="386"/>
                    <a:pt x="1097" y="386"/>
                    <a:pt x="1097" y="385"/>
                  </a:cubicBezTo>
                  <a:cubicBezTo>
                    <a:pt x="1097" y="383"/>
                    <a:pt x="1096" y="381"/>
                    <a:pt x="1096" y="379"/>
                  </a:cubicBezTo>
                  <a:cubicBezTo>
                    <a:pt x="1096" y="379"/>
                    <a:pt x="1096" y="379"/>
                    <a:pt x="1096" y="379"/>
                  </a:cubicBezTo>
                  <a:cubicBezTo>
                    <a:pt x="1094" y="367"/>
                    <a:pt x="1092" y="355"/>
                    <a:pt x="1090" y="342"/>
                  </a:cubicBezTo>
                  <a:cubicBezTo>
                    <a:pt x="1090" y="342"/>
                    <a:pt x="1090" y="342"/>
                    <a:pt x="1090" y="342"/>
                  </a:cubicBezTo>
                  <a:cubicBezTo>
                    <a:pt x="1089" y="334"/>
                    <a:pt x="1088" y="327"/>
                    <a:pt x="1087" y="319"/>
                  </a:cubicBezTo>
                  <a:cubicBezTo>
                    <a:pt x="1083" y="283"/>
                    <a:pt x="1080" y="243"/>
                    <a:pt x="1080" y="235"/>
                  </a:cubicBezTo>
                  <a:cubicBezTo>
                    <a:pt x="1079" y="222"/>
                    <a:pt x="1079" y="203"/>
                    <a:pt x="1062" y="202"/>
                  </a:cubicBezTo>
                  <a:cubicBezTo>
                    <a:pt x="1020" y="199"/>
                    <a:pt x="1032" y="312"/>
                    <a:pt x="1039" y="353"/>
                  </a:cubicBezTo>
                  <a:cubicBezTo>
                    <a:pt x="1043" y="382"/>
                    <a:pt x="1046" y="395"/>
                    <a:pt x="1049" y="411"/>
                  </a:cubicBezTo>
                  <a:cubicBezTo>
                    <a:pt x="1057" y="459"/>
                    <a:pt x="1081" y="498"/>
                    <a:pt x="1064" y="556"/>
                  </a:cubicBezTo>
                  <a:cubicBezTo>
                    <a:pt x="1048" y="647"/>
                    <a:pt x="1048" y="647"/>
                    <a:pt x="1048" y="647"/>
                  </a:cubicBezTo>
                  <a:cubicBezTo>
                    <a:pt x="1041" y="664"/>
                    <a:pt x="1036" y="660"/>
                    <a:pt x="1031" y="657"/>
                  </a:cubicBezTo>
                  <a:cubicBezTo>
                    <a:pt x="1006" y="640"/>
                    <a:pt x="918" y="556"/>
                    <a:pt x="960" y="430"/>
                  </a:cubicBezTo>
                  <a:cubicBezTo>
                    <a:pt x="970" y="401"/>
                    <a:pt x="937" y="383"/>
                    <a:pt x="925" y="404"/>
                  </a:cubicBezTo>
                  <a:cubicBezTo>
                    <a:pt x="913" y="425"/>
                    <a:pt x="877" y="507"/>
                    <a:pt x="931" y="612"/>
                  </a:cubicBezTo>
                  <a:cubicBezTo>
                    <a:pt x="941" y="630"/>
                    <a:pt x="952" y="646"/>
                    <a:pt x="964" y="659"/>
                  </a:cubicBezTo>
                  <a:cubicBezTo>
                    <a:pt x="964" y="659"/>
                    <a:pt x="964" y="659"/>
                    <a:pt x="964" y="659"/>
                  </a:cubicBezTo>
                  <a:cubicBezTo>
                    <a:pt x="964" y="659"/>
                    <a:pt x="964" y="659"/>
                    <a:pt x="964" y="659"/>
                  </a:cubicBezTo>
                  <a:cubicBezTo>
                    <a:pt x="982" y="679"/>
                    <a:pt x="1003" y="695"/>
                    <a:pt x="1024" y="711"/>
                  </a:cubicBezTo>
                  <a:cubicBezTo>
                    <a:pt x="1041" y="724"/>
                    <a:pt x="1059" y="737"/>
                    <a:pt x="1076" y="752"/>
                  </a:cubicBezTo>
                  <a:cubicBezTo>
                    <a:pt x="1076" y="752"/>
                    <a:pt x="1076" y="752"/>
                    <a:pt x="1076" y="752"/>
                  </a:cubicBezTo>
                  <a:cubicBezTo>
                    <a:pt x="1103" y="776"/>
                    <a:pt x="1129" y="806"/>
                    <a:pt x="1152" y="852"/>
                  </a:cubicBezTo>
                  <a:cubicBezTo>
                    <a:pt x="1222" y="989"/>
                    <a:pt x="1203" y="1030"/>
                    <a:pt x="1164" y="1035"/>
                  </a:cubicBezTo>
                  <a:cubicBezTo>
                    <a:pt x="1125" y="1040"/>
                    <a:pt x="1065" y="1070"/>
                    <a:pt x="1032" y="1074"/>
                  </a:cubicBezTo>
                  <a:cubicBezTo>
                    <a:pt x="999" y="1078"/>
                    <a:pt x="963" y="1083"/>
                    <a:pt x="932" y="1078"/>
                  </a:cubicBezTo>
                  <a:cubicBezTo>
                    <a:pt x="902" y="1073"/>
                    <a:pt x="765" y="1048"/>
                    <a:pt x="678" y="1000"/>
                  </a:cubicBezTo>
                  <a:cubicBezTo>
                    <a:pt x="590" y="951"/>
                    <a:pt x="451" y="897"/>
                    <a:pt x="443" y="889"/>
                  </a:cubicBezTo>
                  <a:cubicBezTo>
                    <a:pt x="435" y="881"/>
                    <a:pt x="403" y="882"/>
                    <a:pt x="411" y="837"/>
                  </a:cubicBezTo>
                  <a:cubicBezTo>
                    <a:pt x="419" y="796"/>
                    <a:pt x="465" y="733"/>
                    <a:pt x="523" y="688"/>
                  </a:cubicBezTo>
                  <a:cubicBezTo>
                    <a:pt x="732" y="523"/>
                    <a:pt x="809" y="374"/>
                    <a:pt x="814" y="299"/>
                  </a:cubicBezTo>
                  <a:cubicBezTo>
                    <a:pt x="818" y="223"/>
                    <a:pt x="804" y="0"/>
                    <a:pt x="762" y="8"/>
                  </a:cubicBezTo>
                  <a:cubicBezTo>
                    <a:pt x="721" y="15"/>
                    <a:pt x="744" y="59"/>
                    <a:pt x="759" y="207"/>
                  </a:cubicBezTo>
                  <a:cubicBezTo>
                    <a:pt x="777" y="377"/>
                    <a:pt x="739" y="321"/>
                    <a:pt x="739" y="321"/>
                  </a:cubicBezTo>
                  <a:cubicBezTo>
                    <a:pt x="739" y="321"/>
                    <a:pt x="736" y="317"/>
                    <a:pt x="733" y="298"/>
                  </a:cubicBezTo>
                  <a:cubicBezTo>
                    <a:pt x="733" y="298"/>
                    <a:pt x="733" y="297"/>
                    <a:pt x="733" y="296"/>
                  </a:cubicBezTo>
                  <a:cubicBezTo>
                    <a:pt x="731" y="282"/>
                    <a:pt x="727" y="267"/>
                    <a:pt x="723" y="252"/>
                  </a:cubicBezTo>
                  <a:cubicBezTo>
                    <a:pt x="723" y="252"/>
                    <a:pt x="703" y="177"/>
                    <a:pt x="680" y="186"/>
                  </a:cubicBezTo>
                  <a:cubicBezTo>
                    <a:pt x="630" y="207"/>
                    <a:pt x="726" y="282"/>
                    <a:pt x="689" y="400"/>
                  </a:cubicBezTo>
                  <a:cubicBezTo>
                    <a:pt x="653" y="516"/>
                    <a:pt x="603" y="554"/>
                    <a:pt x="600" y="509"/>
                  </a:cubicBezTo>
                  <a:cubicBezTo>
                    <a:pt x="597" y="464"/>
                    <a:pt x="577" y="406"/>
                    <a:pt x="539" y="354"/>
                  </a:cubicBezTo>
                  <a:cubicBezTo>
                    <a:pt x="522" y="333"/>
                    <a:pt x="498" y="360"/>
                    <a:pt x="511" y="389"/>
                  </a:cubicBezTo>
                  <a:cubicBezTo>
                    <a:pt x="538" y="454"/>
                    <a:pt x="572" y="543"/>
                    <a:pt x="531" y="597"/>
                  </a:cubicBezTo>
                  <a:cubicBezTo>
                    <a:pt x="485" y="659"/>
                    <a:pt x="404" y="661"/>
                    <a:pt x="345" y="807"/>
                  </a:cubicBezTo>
                  <a:cubicBezTo>
                    <a:pt x="331" y="840"/>
                    <a:pt x="335" y="842"/>
                    <a:pt x="301" y="828"/>
                  </a:cubicBezTo>
                  <a:cubicBezTo>
                    <a:pt x="268" y="815"/>
                    <a:pt x="199" y="805"/>
                    <a:pt x="139" y="820"/>
                  </a:cubicBezTo>
                  <a:cubicBezTo>
                    <a:pt x="141" y="885"/>
                    <a:pt x="141" y="885"/>
                    <a:pt x="141" y="885"/>
                  </a:cubicBezTo>
                  <a:cubicBezTo>
                    <a:pt x="141" y="885"/>
                    <a:pt x="243" y="863"/>
                    <a:pt x="317" y="900"/>
                  </a:cubicBezTo>
                  <a:cubicBezTo>
                    <a:pt x="391" y="936"/>
                    <a:pt x="390" y="927"/>
                    <a:pt x="353" y="955"/>
                  </a:cubicBezTo>
                  <a:cubicBezTo>
                    <a:pt x="317" y="983"/>
                    <a:pt x="265" y="1026"/>
                    <a:pt x="228" y="1115"/>
                  </a:cubicBezTo>
                  <a:cubicBezTo>
                    <a:pt x="209" y="1162"/>
                    <a:pt x="205" y="1172"/>
                    <a:pt x="154" y="1172"/>
                  </a:cubicBezTo>
                  <a:cubicBezTo>
                    <a:pt x="103" y="1172"/>
                    <a:pt x="21" y="1185"/>
                    <a:pt x="0" y="1195"/>
                  </a:cubicBezTo>
                  <a:cubicBezTo>
                    <a:pt x="24" y="1284"/>
                    <a:pt x="24" y="1284"/>
                    <a:pt x="24" y="1284"/>
                  </a:cubicBezTo>
                  <a:cubicBezTo>
                    <a:pt x="24" y="1284"/>
                    <a:pt x="69" y="1249"/>
                    <a:pt x="106" y="1284"/>
                  </a:cubicBezTo>
                  <a:cubicBezTo>
                    <a:pt x="142" y="1319"/>
                    <a:pt x="212" y="1429"/>
                    <a:pt x="304" y="1471"/>
                  </a:cubicBezTo>
                  <a:cubicBezTo>
                    <a:pt x="396" y="1513"/>
                    <a:pt x="393" y="1549"/>
                    <a:pt x="374" y="1615"/>
                  </a:cubicBezTo>
                  <a:cubicBezTo>
                    <a:pt x="355" y="1681"/>
                    <a:pt x="297" y="1782"/>
                    <a:pt x="295" y="1857"/>
                  </a:cubicBezTo>
                  <a:cubicBezTo>
                    <a:pt x="295" y="1857"/>
                    <a:pt x="340" y="1921"/>
                    <a:pt x="415" y="1860"/>
                  </a:cubicBezTo>
                  <a:cubicBezTo>
                    <a:pt x="415" y="1860"/>
                    <a:pt x="435" y="1637"/>
                    <a:pt x="592" y="1541"/>
                  </a:cubicBezTo>
                  <a:cubicBezTo>
                    <a:pt x="750" y="1445"/>
                    <a:pt x="764" y="1455"/>
                    <a:pt x="785" y="1465"/>
                  </a:cubicBezTo>
                  <a:cubicBezTo>
                    <a:pt x="805" y="1475"/>
                    <a:pt x="853" y="1510"/>
                    <a:pt x="866" y="1514"/>
                  </a:cubicBezTo>
                  <a:cubicBezTo>
                    <a:pt x="879" y="1519"/>
                    <a:pt x="885" y="1533"/>
                    <a:pt x="888" y="1571"/>
                  </a:cubicBezTo>
                  <a:cubicBezTo>
                    <a:pt x="891" y="1609"/>
                    <a:pt x="913" y="1797"/>
                    <a:pt x="978" y="1858"/>
                  </a:cubicBezTo>
                  <a:cubicBezTo>
                    <a:pt x="978" y="1858"/>
                    <a:pt x="1050" y="1879"/>
                    <a:pt x="1077" y="1804"/>
                  </a:cubicBezTo>
                  <a:cubicBezTo>
                    <a:pt x="1077" y="1804"/>
                    <a:pt x="967" y="1668"/>
                    <a:pt x="991" y="1536"/>
                  </a:cubicBezTo>
                  <a:cubicBezTo>
                    <a:pt x="999" y="1497"/>
                    <a:pt x="1051" y="1484"/>
                    <a:pt x="1082" y="1453"/>
                  </a:cubicBezTo>
                  <a:cubicBezTo>
                    <a:pt x="1112" y="1423"/>
                    <a:pt x="1147" y="1367"/>
                    <a:pt x="1195" y="1364"/>
                  </a:cubicBezTo>
                  <a:cubicBezTo>
                    <a:pt x="1195" y="1364"/>
                    <a:pt x="1351" y="1382"/>
                    <a:pt x="1471" y="1303"/>
                  </a:cubicBezTo>
                  <a:cubicBezTo>
                    <a:pt x="1513" y="1276"/>
                    <a:pt x="1536" y="1249"/>
                    <a:pt x="1608" y="1262"/>
                  </a:cubicBezTo>
                  <a:cubicBezTo>
                    <a:pt x="1608" y="1262"/>
                    <a:pt x="1656" y="1219"/>
                    <a:pt x="1631" y="1166"/>
                  </a:cubicBezTo>
                  <a:close/>
                  <a:moveTo>
                    <a:pt x="363" y="1408"/>
                  </a:moveTo>
                  <a:cubicBezTo>
                    <a:pt x="302" y="1379"/>
                    <a:pt x="212" y="1306"/>
                    <a:pt x="218" y="1280"/>
                  </a:cubicBezTo>
                  <a:cubicBezTo>
                    <a:pt x="221" y="1267"/>
                    <a:pt x="240" y="1273"/>
                    <a:pt x="240" y="1273"/>
                  </a:cubicBezTo>
                  <a:cubicBezTo>
                    <a:pt x="240" y="1273"/>
                    <a:pt x="348" y="1292"/>
                    <a:pt x="373" y="1302"/>
                  </a:cubicBezTo>
                  <a:cubicBezTo>
                    <a:pt x="399" y="1313"/>
                    <a:pt x="409" y="1325"/>
                    <a:pt x="409" y="1361"/>
                  </a:cubicBezTo>
                  <a:cubicBezTo>
                    <a:pt x="409" y="1396"/>
                    <a:pt x="424" y="1438"/>
                    <a:pt x="363" y="1408"/>
                  </a:cubicBezTo>
                  <a:close/>
                  <a:moveTo>
                    <a:pt x="324" y="1201"/>
                  </a:moveTo>
                  <a:cubicBezTo>
                    <a:pt x="324" y="1201"/>
                    <a:pt x="276" y="1192"/>
                    <a:pt x="302" y="1141"/>
                  </a:cubicBezTo>
                  <a:cubicBezTo>
                    <a:pt x="302" y="1141"/>
                    <a:pt x="361" y="1035"/>
                    <a:pt x="403" y="1004"/>
                  </a:cubicBezTo>
                  <a:cubicBezTo>
                    <a:pt x="445" y="973"/>
                    <a:pt x="460" y="971"/>
                    <a:pt x="505" y="992"/>
                  </a:cubicBezTo>
                  <a:cubicBezTo>
                    <a:pt x="549" y="1013"/>
                    <a:pt x="625" y="1043"/>
                    <a:pt x="615" y="1070"/>
                  </a:cubicBezTo>
                  <a:cubicBezTo>
                    <a:pt x="604" y="1097"/>
                    <a:pt x="569" y="1172"/>
                    <a:pt x="565" y="1210"/>
                  </a:cubicBezTo>
                  <a:cubicBezTo>
                    <a:pt x="561" y="1247"/>
                    <a:pt x="548" y="1270"/>
                    <a:pt x="488" y="1254"/>
                  </a:cubicBezTo>
                  <a:cubicBezTo>
                    <a:pt x="428" y="1237"/>
                    <a:pt x="324" y="1201"/>
                    <a:pt x="324" y="1201"/>
                  </a:cubicBezTo>
                  <a:close/>
                  <a:moveTo>
                    <a:pt x="687" y="1394"/>
                  </a:moveTo>
                  <a:cubicBezTo>
                    <a:pt x="664" y="1420"/>
                    <a:pt x="509" y="1504"/>
                    <a:pt x="491" y="1444"/>
                  </a:cubicBezTo>
                  <a:cubicBezTo>
                    <a:pt x="473" y="1385"/>
                    <a:pt x="467" y="1325"/>
                    <a:pt x="530" y="1349"/>
                  </a:cubicBezTo>
                  <a:cubicBezTo>
                    <a:pt x="530" y="1349"/>
                    <a:pt x="615" y="1359"/>
                    <a:pt x="649" y="1356"/>
                  </a:cubicBezTo>
                  <a:cubicBezTo>
                    <a:pt x="684" y="1353"/>
                    <a:pt x="709" y="1367"/>
                    <a:pt x="687" y="1394"/>
                  </a:cubicBezTo>
                  <a:close/>
                  <a:moveTo>
                    <a:pt x="679" y="1271"/>
                  </a:moveTo>
                  <a:cubicBezTo>
                    <a:pt x="612" y="1273"/>
                    <a:pt x="619" y="1191"/>
                    <a:pt x="642" y="1149"/>
                  </a:cubicBezTo>
                  <a:cubicBezTo>
                    <a:pt x="664" y="1107"/>
                    <a:pt x="693" y="1082"/>
                    <a:pt x="734" y="1095"/>
                  </a:cubicBezTo>
                  <a:cubicBezTo>
                    <a:pt x="734" y="1095"/>
                    <a:pt x="890" y="1137"/>
                    <a:pt x="943" y="1137"/>
                  </a:cubicBezTo>
                  <a:cubicBezTo>
                    <a:pt x="997" y="1137"/>
                    <a:pt x="994" y="1167"/>
                    <a:pt x="970" y="1179"/>
                  </a:cubicBezTo>
                  <a:cubicBezTo>
                    <a:pt x="946" y="1191"/>
                    <a:pt x="849" y="1267"/>
                    <a:pt x="679" y="1271"/>
                  </a:cubicBezTo>
                  <a:close/>
                  <a:moveTo>
                    <a:pt x="1055" y="1356"/>
                  </a:moveTo>
                  <a:cubicBezTo>
                    <a:pt x="1030" y="1386"/>
                    <a:pt x="963" y="1458"/>
                    <a:pt x="878" y="1428"/>
                  </a:cubicBezTo>
                  <a:cubicBezTo>
                    <a:pt x="793" y="1398"/>
                    <a:pt x="772" y="1340"/>
                    <a:pt x="824" y="1332"/>
                  </a:cubicBezTo>
                  <a:cubicBezTo>
                    <a:pt x="824" y="1332"/>
                    <a:pt x="933" y="1310"/>
                    <a:pt x="952" y="1292"/>
                  </a:cubicBezTo>
                  <a:cubicBezTo>
                    <a:pt x="972" y="1274"/>
                    <a:pt x="995" y="1277"/>
                    <a:pt x="1021" y="1299"/>
                  </a:cubicBezTo>
                  <a:cubicBezTo>
                    <a:pt x="1046" y="1322"/>
                    <a:pt x="1081" y="1326"/>
                    <a:pt x="1055" y="1356"/>
                  </a:cubicBezTo>
                  <a:close/>
                  <a:moveTo>
                    <a:pt x="1274" y="1298"/>
                  </a:moveTo>
                  <a:cubicBezTo>
                    <a:pt x="1209" y="1299"/>
                    <a:pt x="1112" y="1273"/>
                    <a:pt x="1057" y="1213"/>
                  </a:cubicBezTo>
                  <a:cubicBezTo>
                    <a:pt x="1057" y="1213"/>
                    <a:pt x="1073" y="1182"/>
                    <a:pt x="1089" y="1153"/>
                  </a:cubicBezTo>
                  <a:cubicBezTo>
                    <a:pt x="1106" y="1125"/>
                    <a:pt x="1179" y="1086"/>
                    <a:pt x="1266" y="1094"/>
                  </a:cubicBezTo>
                  <a:cubicBezTo>
                    <a:pt x="1352" y="1101"/>
                    <a:pt x="1488" y="1146"/>
                    <a:pt x="1488" y="1201"/>
                  </a:cubicBezTo>
                  <a:cubicBezTo>
                    <a:pt x="1488" y="1256"/>
                    <a:pt x="1340" y="1297"/>
                    <a:pt x="1274" y="1298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35" name="Freeform 32"/>
            <p:cNvSpPr>
              <a:spLocks noEditPoints="1"/>
            </p:cNvSpPr>
            <p:nvPr/>
          </p:nvSpPr>
          <p:spPr bwMode="auto">
            <a:xfrm>
              <a:off x="1315" y="725"/>
              <a:ext cx="3090" cy="2079"/>
            </a:xfrm>
            <a:custGeom>
              <a:avLst/>
              <a:gdLst>
                <a:gd name="T0" fmla="*/ 24223 w 1914"/>
                <a:gd name="T1" fmla="*/ 0 h 1288"/>
                <a:gd name="T2" fmla="*/ 27179 w 1914"/>
                <a:gd name="T3" fmla="*/ 8066 h 1288"/>
                <a:gd name="T4" fmla="*/ 23546 w 1914"/>
                <a:gd name="T5" fmla="*/ 6944 h 1288"/>
                <a:gd name="T6" fmla="*/ 19071 w 1914"/>
                <a:gd name="T7" fmla="*/ 2642 h 1288"/>
                <a:gd name="T8" fmla="*/ 13608 w 1914"/>
                <a:gd name="T9" fmla="*/ 2069 h 1288"/>
                <a:gd name="T10" fmla="*/ 9244 w 1914"/>
                <a:gd name="T11" fmla="*/ 4744 h 1288"/>
                <a:gd name="T12" fmla="*/ 6546 w 1914"/>
                <a:gd name="T13" fmla="*/ 8277 h 1288"/>
                <a:gd name="T14" fmla="*/ 4411 w 1914"/>
                <a:gd name="T15" fmla="*/ 2137 h 1288"/>
                <a:gd name="T16" fmla="*/ 1590 w 1914"/>
                <a:gd name="T17" fmla="*/ 8579 h 1288"/>
                <a:gd name="T18" fmla="*/ 3193 w 1914"/>
                <a:gd name="T19" fmla="*/ 21487 h 1288"/>
                <a:gd name="T20" fmla="*/ 6358 w 1914"/>
                <a:gd name="T21" fmla="*/ 14416 h 1288"/>
                <a:gd name="T22" fmla="*/ 11387 w 1914"/>
                <a:gd name="T23" fmla="*/ 19502 h 1288"/>
                <a:gd name="T24" fmla="*/ 17336 w 1914"/>
                <a:gd name="T25" fmla="*/ 20236 h 1288"/>
                <a:gd name="T26" fmla="*/ 23217 w 1914"/>
                <a:gd name="T27" fmla="*/ 16626 h 1288"/>
                <a:gd name="T28" fmla="*/ 32484 w 1914"/>
                <a:gd name="T29" fmla="*/ 21137 h 1288"/>
                <a:gd name="T30" fmla="*/ 30648 w 1914"/>
                <a:gd name="T31" fmla="*/ 12790 h 1288"/>
                <a:gd name="T32" fmla="*/ 18207 w 1914"/>
                <a:gd name="T33" fmla="*/ 5498 h 1288"/>
                <a:gd name="T34" fmla="*/ 18585 w 1914"/>
                <a:gd name="T35" fmla="*/ 3679 h 1288"/>
                <a:gd name="T36" fmla="*/ 16112 w 1914"/>
                <a:gd name="T37" fmla="*/ 14224 h 1288"/>
                <a:gd name="T38" fmla="*/ 17634 w 1914"/>
                <a:gd name="T39" fmla="*/ 11263 h 1288"/>
                <a:gd name="T40" fmla="*/ 17525 w 1914"/>
                <a:gd name="T41" fmla="*/ 8757 h 1288"/>
                <a:gd name="T42" fmla="*/ 16057 w 1914"/>
                <a:gd name="T43" fmla="*/ 10224 h 1288"/>
                <a:gd name="T44" fmla="*/ 17525 w 1914"/>
                <a:gd name="T45" fmla="*/ 8757 h 1288"/>
                <a:gd name="T46" fmla="*/ 15708 w 1914"/>
                <a:gd name="T47" fmla="*/ 3767 h 1288"/>
                <a:gd name="T48" fmla="*/ 15355 w 1914"/>
                <a:gd name="T49" fmla="*/ 7352 h 1288"/>
                <a:gd name="T50" fmla="*/ 14121 w 1914"/>
                <a:gd name="T51" fmla="*/ 3340 h 1288"/>
                <a:gd name="T52" fmla="*/ 14585 w 1914"/>
                <a:gd name="T53" fmla="*/ 9619 h 1288"/>
                <a:gd name="T54" fmla="*/ 13279 w 1914"/>
                <a:gd name="T55" fmla="*/ 10807 h 1288"/>
                <a:gd name="T56" fmla="*/ 13259 w 1914"/>
                <a:gd name="T57" fmla="*/ 8437 h 1288"/>
                <a:gd name="T58" fmla="*/ 11813 w 1914"/>
                <a:gd name="T59" fmla="*/ 4458 h 1288"/>
                <a:gd name="T60" fmla="*/ 12623 w 1914"/>
                <a:gd name="T61" fmla="*/ 6971 h 1288"/>
                <a:gd name="T62" fmla="*/ 10583 w 1914"/>
                <a:gd name="T63" fmla="*/ 5270 h 1288"/>
                <a:gd name="T64" fmla="*/ 9829 w 1914"/>
                <a:gd name="T65" fmla="*/ 6992 h 1288"/>
                <a:gd name="T66" fmla="*/ 10108 w 1914"/>
                <a:gd name="T67" fmla="*/ 8731 h 1288"/>
                <a:gd name="T68" fmla="*/ 6425 w 1914"/>
                <a:gd name="T69" fmla="*/ 12006 h 1288"/>
                <a:gd name="T70" fmla="*/ 8103 w 1914"/>
                <a:gd name="T71" fmla="*/ 9281 h 1288"/>
                <a:gd name="T72" fmla="*/ 8466 w 1914"/>
                <a:gd name="T73" fmla="*/ 12292 h 1288"/>
                <a:gd name="T74" fmla="*/ 8642 w 1914"/>
                <a:gd name="T75" fmla="*/ 15208 h 1288"/>
                <a:gd name="T76" fmla="*/ 10944 w 1914"/>
                <a:gd name="T77" fmla="*/ 11917 h 1288"/>
                <a:gd name="T78" fmla="*/ 13346 w 1914"/>
                <a:gd name="T79" fmla="*/ 12469 h 1288"/>
                <a:gd name="T80" fmla="*/ 8642 w 1914"/>
                <a:gd name="T81" fmla="*/ 15208 h 1288"/>
                <a:gd name="T82" fmla="*/ 12417 w 1914"/>
                <a:gd name="T83" fmla="*/ 18285 h 1288"/>
                <a:gd name="T84" fmla="*/ 12560 w 1914"/>
                <a:gd name="T85" fmla="*/ 16965 h 1288"/>
                <a:gd name="T86" fmla="*/ 15442 w 1914"/>
                <a:gd name="T87" fmla="*/ 16270 h 1288"/>
                <a:gd name="T88" fmla="*/ 16428 w 1914"/>
                <a:gd name="T89" fmla="*/ 18769 h 1288"/>
                <a:gd name="T90" fmla="*/ 17336 w 1914"/>
                <a:gd name="T91" fmla="*/ 17276 h 1288"/>
                <a:gd name="T92" fmla="*/ 16428 w 1914"/>
                <a:gd name="T93" fmla="*/ 18769 h 1288"/>
                <a:gd name="T94" fmla="*/ 19793 w 1914"/>
                <a:gd name="T95" fmla="*/ 16680 h 1288"/>
                <a:gd name="T96" fmla="*/ 21833 w 1914"/>
                <a:gd name="T97" fmla="*/ 15429 h 1288"/>
                <a:gd name="T98" fmla="*/ 20379 w 1914"/>
                <a:gd name="T99" fmla="*/ 9388 h 1288"/>
                <a:gd name="T100" fmla="*/ 20744 w 1914"/>
                <a:gd name="T101" fmla="*/ 12272 h 1288"/>
                <a:gd name="T102" fmla="*/ 19258 w 1914"/>
                <a:gd name="T103" fmla="*/ 11057 h 1288"/>
                <a:gd name="T104" fmla="*/ 21601 w 1914"/>
                <a:gd name="T105" fmla="*/ 7958 h 1288"/>
                <a:gd name="T106" fmla="*/ 19633 w 1914"/>
                <a:gd name="T107" fmla="*/ 6135 h 1288"/>
                <a:gd name="T108" fmla="*/ 21601 w 1914"/>
                <a:gd name="T109" fmla="*/ 7958 h 1288"/>
                <a:gd name="T110" fmla="*/ 22797 w 1914"/>
                <a:gd name="T111" fmla="*/ 13673 h 1288"/>
                <a:gd name="T112" fmla="*/ 24688 w 1914"/>
                <a:gd name="T113" fmla="*/ 10916 h 12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14" h="1288">
                  <a:moveTo>
                    <a:pt x="1731" y="723"/>
                  </a:moveTo>
                  <a:cubicBezTo>
                    <a:pt x="1666" y="433"/>
                    <a:pt x="1508" y="124"/>
                    <a:pt x="1368" y="0"/>
                  </a:cubicBezTo>
                  <a:cubicBezTo>
                    <a:pt x="1282" y="84"/>
                    <a:pt x="1282" y="84"/>
                    <a:pt x="1282" y="84"/>
                  </a:cubicBezTo>
                  <a:cubicBezTo>
                    <a:pt x="1282" y="84"/>
                    <a:pt x="1361" y="117"/>
                    <a:pt x="1535" y="456"/>
                  </a:cubicBezTo>
                  <a:cubicBezTo>
                    <a:pt x="1569" y="522"/>
                    <a:pt x="1570" y="589"/>
                    <a:pt x="1460" y="541"/>
                  </a:cubicBezTo>
                  <a:cubicBezTo>
                    <a:pt x="1349" y="493"/>
                    <a:pt x="1343" y="428"/>
                    <a:pt x="1330" y="393"/>
                  </a:cubicBezTo>
                  <a:cubicBezTo>
                    <a:pt x="1318" y="357"/>
                    <a:pt x="1274" y="270"/>
                    <a:pt x="1182" y="238"/>
                  </a:cubicBezTo>
                  <a:cubicBezTo>
                    <a:pt x="1115" y="215"/>
                    <a:pt x="1130" y="178"/>
                    <a:pt x="1077" y="149"/>
                  </a:cubicBezTo>
                  <a:cubicBezTo>
                    <a:pt x="1016" y="114"/>
                    <a:pt x="1013" y="140"/>
                    <a:pt x="977" y="113"/>
                  </a:cubicBezTo>
                  <a:cubicBezTo>
                    <a:pt x="942" y="86"/>
                    <a:pt x="819" y="88"/>
                    <a:pt x="769" y="117"/>
                  </a:cubicBezTo>
                  <a:cubicBezTo>
                    <a:pt x="718" y="147"/>
                    <a:pt x="693" y="159"/>
                    <a:pt x="666" y="159"/>
                  </a:cubicBezTo>
                  <a:cubicBezTo>
                    <a:pt x="639" y="159"/>
                    <a:pt x="556" y="207"/>
                    <a:pt x="522" y="268"/>
                  </a:cubicBezTo>
                  <a:cubicBezTo>
                    <a:pt x="489" y="328"/>
                    <a:pt x="476" y="339"/>
                    <a:pt x="447" y="357"/>
                  </a:cubicBezTo>
                  <a:cubicBezTo>
                    <a:pt x="418" y="376"/>
                    <a:pt x="382" y="437"/>
                    <a:pt x="370" y="468"/>
                  </a:cubicBezTo>
                  <a:cubicBezTo>
                    <a:pt x="357" y="499"/>
                    <a:pt x="299" y="612"/>
                    <a:pt x="213" y="593"/>
                  </a:cubicBezTo>
                  <a:cubicBezTo>
                    <a:pt x="128" y="575"/>
                    <a:pt x="276" y="493"/>
                    <a:pt x="249" y="121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6"/>
                    <a:pt x="169" y="266"/>
                    <a:pt x="90" y="485"/>
                  </a:cubicBezTo>
                  <a:cubicBezTo>
                    <a:pt x="11" y="704"/>
                    <a:pt x="0" y="894"/>
                    <a:pt x="75" y="1243"/>
                  </a:cubicBezTo>
                  <a:cubicBezTo>
                    <a:pt x="75" y="1243"/>
                    <a:pt x="138" y="1288"/>
                    <a:pt x="180" y="1215"/>
                  </a:cubicBezTo>
                  <a:cubicBezTo>
                    <a:pt x="180" y="1215"/>
                    <a:pt x="103" y="934"/>
                    <a:pt x="140" y="779"/>
                  </a:cubicBezTo>
                  <a:cubicBezTo>
                    <a:pt x="178" y="625"/>
                    <a:pt x="313" y="727"/>
                    <a:pt x="359" y="815"/>
                  </a:cubicBezTo>
                  <a:cubicBezTo>
                    <a:pt x="405" y="902"/>
                    <a:pt x="432" y="934"/>
                    <a:pt x="468" y="944"/>
                  </a:cubicBezTo>
                  <a:cubicBezTo>
                    <a:pt x="503" y="954"/>
                    <a:pt x="499" y="1029"/>
                    <a:pt x="643" y="1103"/>
                  </a:cubicBezTo>
                  <a:cubicBezTo>
                    <a:pt x="733" y="1149"/>
                    <a:pt x="766" y="1124"/>
                    <a:pt x="789" y="1126"/>
                  </a:cubicBezTo>
                  <a:cubicBezTo>
                    <a:pt x="812" y="1128"/>
                    <a:pt x="896" y="1169"/>
                    <a:pt x="979" y="1144"/>
                  </a:cubicBezTo>
                  <a:cubicBezTo>
                    <a:pt x="1165" y="1090"/>
                    <a:pt x="1126" y="1040"/>
                    <a:pt x="1157" y="1023"/>
                  </a:cubicBezTo>
                  <a:cubicBezTo>
                    <a:pt x="1188" y="1007"/>
                    <a:pt x="1251" y="1011"/>
                    <a:pt x="1311" y="940"/>
                  </a:cubicBezTo>
                  <a:cubicBezTo>
                    <a:pt x="1372" y="869"/>
                    <a:pt x="1386" y="763"/>
                    <a:pt x="1497" y="685"/>
                  </a:cubicBezTo>
                  <a:cubicBezTo>
                    <a:pt x="1675" y="562"/>
                    <a:pt x="1593" y="1017"/>
                    <a:pt x="1835" y="1195"/>
                  </a:cubicBezTo>
                  <a:cubicBezTo>
                    <a:pt x="1835" y="1195"/>
                    <a:pt x="1914" y="1197"/>
                    <a:pt x="1914" y="1115"/>
                  </a:cubicBezTo>
                  <a:cubicBezTo>
                    <a:pt x="1914" y="1115"/>
                    <a:pt x="1796" y="1013"/>
                    <a:pt x="1731" y="723"/>
                  </a:cubicBezTo>
                  <a:close/>
                  <a:moveTo>
                    <a:pt x="1050" y="208"/>
                  </a:moveTo>
                  <a:cubicBezTo>
                    <a:pt x="1096" y="251"/>
                    <a:pt x="1028" y="311"/>
                    <a:pt x="1028" y="311"/>
                  </a:cubicBezTo>
                  <a:cubicBezTo>
                    <a:pt x="980" y="370"/>
                    <a:pt x="981" y="271"/>
                    <a:pt x="971" y="232"/>
                  </a:cubicBezTo>
                  <a:cubicBezTo>
                    <a:pt x="961" y="193"/>
                    <a:pt x="1005" y="165"/>
                    <a:pt x="1050" y="208"/>
                  </a:cubicBezTo>
                  <a:close/>
                  <a:moveTo>
                    <a:pt x="1032" y="769"/>
                  </a:moveTo>
                  <a:cubicBezTo>
                    <a:pt x="1003" y="796"/>
                    <a:pt x="951" y="788"/>
                    <a:pt x="910" y="804"/>
                  </a:cubicBezTo>
                  <a:cubicBezTo>
                    <a:pt x="868" y="820"/>
                    <a:pt x="836" y="838"/>
                    <a:pt x="850" y="816"/>
                  </a:cubicBezTo>
                  <a:cubicBezTo>
                    <a:pt x="855" y="808"/>
                    <a:pt x="944" y="634"/>
                    <a:pt x="996" y="637"/>
                  </a:cubicBezTo>
                  <a:cubicBezTo>
                    <a:pt x="1047" y="639"/>
                    <a:pt x="1060" y="742"/>
                    <a:pt x="1032" y="769"/>
                  </a:cubicBezTo>
                  <a:close/>
                  <a:moveTo>
                    <a:pt x="990" y="495"/>
                  </a:moveTo>
                  <a:cubicBezTo>
                    <a:pt x="1015" y="499"/>
                    <a:pt x="1044" y="491"/>
                    <a:pt x="1009" y="512"/>
                  </a:cubicBezTo>
                  <a:cubicBezTo>
                    <a:pt x="973" y="533"/>
                    <a:pt x="920" y="624"/>
                    <a:pt x="907" y="578"/>
                  </a:cubicBezTo>
                  <a:cubicBezTo>
                    <a:pt x="894" y="533"/>
                    <a:pt x="885" y="499"/>
                    <a:pt x="907" y="490"/>
                  </a:cubicBezTo>
                  <a:cubicBezTo>
                    <a:pt x="921" y="484"/>
                    <a:pt x="966" y="491"/>
                    <a:pt x="990" y="495"/>
                  </a:cubicBezTo>
                  <a:close/>
                  <a:moveTo>
                    <a:pt x="798" y="189"/>
                  </a:moveTo>
                  <a:cubicBezTo>
                    <a:pt x="838" y="173"/>
                    <a:pt x="885" y="155"/>
                    <a:pt x="887" y="213"/>
                  </a:cubicBezTo>
                  <a:cubicBezTo>
                    <a:pt x="888" y="272"/>
                    <a:pt x="906" y="329"/>
                    <a:pt x="911" y="347"/>
                  </a:cubicBezTo>
                  <a:cubicBezTo>
                    <a:pt x="916" y="365"/>
                    <a:pt x="936" y="411"/>
                    <a:pt x="867" y="416"/>
                  </a:cubicBezTo>
                  <a:cubicBezTo>
                    <a:pt x="798" y="421"/>
                    <a:pt x="784" y="398"/>
                    <a:pt x="772" y="258"/>
                  </a:cubicBezTo>
                  <a:cubicBezTo>
                    <a:pt x="772" y="258"/>
                    <a:pt x="758" y="204"/>
                    <a:pt x="798" y="189"/>
                  </a:cubicBezTo>
                  <a:close/>
                  <a:moveTo>
                    <a:pt x="749" y="477"/>
                  </a:moveTo>
                  <a:cubicBezTo>
                    <a:pt x="783" y="486"/>
                    <a:pt x="814" y="490"/>
                    <a:pt x="824" y="544"/>
                  </a:cubicBezTo>
                  <a:cubicBezTo>
                    <a:pt x="835" y="599"/>
                    <a:pt x="862" y="653"/>
                    <a:pt x="845" y="665"/>
                  </a:cubicBezTo>
                  <a:cubicBezTo>
                    <a:pt x="828" y="677"/>
                    <a:pt x="788" y="625"/>
                    <a:pt x="750" y="611"/>
                  </a:cubicBezTo>
                  <a:cubicBezTo>
                    <a:pt x="713" y="596"/>
                    <a:pt x="674" y="583"/>
                    <a:pt x="690" y="537"/>
                  </a:cubicBezTo>
                  <a:cubicBezTo>
                    <a:pt x="690" y="537"/>
                    <a:pt x="715" y="468"/>
                    <a:pt x="749" y="477"/>
                  </a:cubicBezTo>
                  <a:close/>
                  <a:moveTo>
                    <a:pt x="598" y="298"/>
                  </a:moveTo>
                  <a:cubicBezTo>
                    <a:pt x="598" y="298"/>
                    <a:pt x="631" y="263"/>
                    <a:pt x="667" y="252"/>
                  </a:cubicBezTo>
                  <a:cubicBezTo>
                    <a:pt x="703" y="242"/>
                    <a:pt x="706" y="259"/>
                    <a:pt x="711" y="286"/>
                  </a:cubicBezTo>
                  <a:cubicBezTo>
                    <a:pt x="716" y="313"/>
                    <a:pt x="729" y="390"/>
                    <a:pt x="713" y="394"/>
                  </a:cubicBezTo>
                  <a:cubicBezTo>
                    <a:pt x="696" y="398"/>
                    <a:pt x="658" y="346"/>
                    <a:pt x="631" y="341"/>
                  </a:cubicBezTo>
                  <a:cubicBezTo>
                    <a:pt x="604" y="335"/>
                    <a:pt x="571" y="326"/>
                    <a:pt x="598" y="298"/>
                  </a:cubicBezTo>
                  <a:close/>
                  <a:moveTo>
                    <a:pt x="481" y="437"/>
                  </a:moveTo>
                  <a:cubicBezTo>
                    <a:pt x="481" y="437"/>
                    <a:pt x="501" y="381"/>
                    <a:pt x="555" y="395"/>
                  </a:cubicBezTo>
                  <a:cubicBezTo>
                    <a:pt x="610" y="409"/>
                    <a:pt x="655" y="425"/>
                    <a:pt x="640" y="450"/>
                  </a:cubicBezTo>
                  <a:cubicBezTo>
                    <a:pt x="624" y="474"/>
                    <a:pt x="633" y="512"/>
                    <a:pt x="571" y="494"/>
                  </a:cubicBezTo>
                  <a:cubicBezTo>
                    <a:pt x="509" y="476"/>
                    <a:pt x="459" y="480"/>
                    <a:pt x="481" y="437"/>
                  </a:cubicBezTo>
                  <a:close/>
                  <a:moveTo>
                    <a:pt x="363" y="679"/>
                  </a:moveTo>
                  <a:cubicBezTo>
                    <a:pt x="340" y="650"/>
                    <a:pt x="376" y="616"/>
                    <a:pt x="400" y="578"/>
                  </a:cubicBezTo>
                  <a:cubicBezTo>
                    <a:pt x="423" y="541"/>
                    <a:pt x="424" y="526"/>
                    <a:pt x="458" y="525"/>
                  </a:cubicBezTo>
                  <a:cubicBezTo>
                    <a:pt x="492" y="524"/>
                    <a:pt x="559" y="551"/>
                    <a:pt x="559" y="551"/>
                  </a:cubicBezTo>
                  <a:cubicBezTo>
                    <a:pt x="620" y="572"/>
                    <a:pt x="548" y="646"/>
                    <a:pt x="478" y="695"/>
                  </a:cubicBezTo>
                  <a:cubicBezTo>
                    <a:pt x="408" y="744"/>
                    <a:pt x="387" y="709"/>
                    <a:pt x="363" y="679"/>
                  </a:cubicBezTo>
                  <a:close/>
                  <a:moveTo>
                    <a:pt x="488" y="860"/>
                  </a:moveTo>
                  <a:cubicBezTo>
                    <a:pt x="446" y="809"/>
                    <a:pt x="481" y="794"/>
                    <a:pt x="494" y="785"/>
                  </a:cubicBezTo>
                  <a:cubicBezTo>
                    <a:pt x="507" y="775"/>
                    <a:pt x="583" y="705"/>
                    <a:pt x="618" y="674"/>
                  </a:cubicBezTo>
                  <a:cubicBezTo>
                    <a:pt x="653" y="643"/>
                    <a:pt x="709" y="679"/>
                    <a:pt x="709" y="679"/>
                  </a:cubicBezTo>
                  <a:cubicBezTo>
                    <a:pt x="709" y="679"/>
                    <a:pt x="715" y="686"/>
                    <a:pt x="754" y="705"/>
                  </a:cubicBezTo>
                  <a:cubicBezTo>
                    <a:pt x="793" y="725"/>
                    <a:pt x="744" y="821"/>
                    <a:pt x="676" y="872"/>
                  </a:cubicBezTo>
                  <a:cubicBezTo>
                    <a:pt x="609" y="922"/>
                    <a:pt x="530" y="910"/>
                    <a:pt x="488" y="860"/>
                  </a:cubicBezTo>
                  <a:close/>
                  <a:moveTo>
                    <a:pt x="789" y="1007"/>
                  </a:moveTo>
                  <a:cubicBezTo>
                    <a:pt x="774" y="1027"/>
                    <a:pt x="767" y="1057"/>
                    <a:pt x="701" y="1034"/>
                  </a:cubicBezTo>
                  <a:cubicBezTo>
                    <a:pt x="635" y="1010"/>
                    <a:pt x="609" y="968"/>
                    <a:pt x="653" y="965"/>
                  </a:cubicBezTo>
                  <a:cubicBezTo>
                    <a:pt x="697" y="962"/>
                    <a:pt x="709" y="959"/>
                    <a:pt x="709" y="959"/>
                  </a:cubicBezTo>
                  <a:cubicBezTo>
                    <a:pt x="709" y="959"/>
                    <a:pt x="796" y="927"/>
                    <a:pt x="826" y="917"/>
                  </a:cubicBezTo>
                  <a:cubicBezTo>
                    <a:pt x="855" y="907"/>
                    <a:pt x="892" y="894"/>
                    <a:pt x="872" y="920"/>
                  </a:cubicBezTo>
                  <a:cubicBezTo>
                    <a:pt x="853" y="946"/>
                    <a:pt x="805" y="986"/>
                    <a:pt x="789" y="1007"/>
                  </a:cubicBezTo>
                  <a:close/>
                  <a:moveTo>
                    <a:pt x="928" y="1061"/>
                  </a:moveTo>
                  <a:cubicBezTo>
                    <a:pt x="811" y="1073"/>
                    <a:pt x="914" y="995"/>
                    <a:pt x="933" y="978"/>
                  </a:cubicBezTo>
                  <a:cubicBezTo>
                    <a:pt x="953" y="961"/>
                    <a:pt x="963" y="960"/>
                    <a:pt x="979" y="977"/>
                  </a:cubicBezTo>
                  <a:cubicBezTo>
                    <a:pt x="994" y="994"/>
                    <a:pt x="1037" y="1001"/>
                    <a:pt x="1040" y="1016"/>
                  </a:cubicBezTo>
                  <a:cubicBezTo>
                    <a:pt x="1046" y="1049"/>
                    <a:pt x="928" y="1061"/>
                    <a:pt x="928" y="1061"/>
                  </a:cubicBezTo>
                  <a:close/>
                  <a:moveTo>
                    <a:pt x="1233" y="872"/>
                  </a:moveTo>
                  <a:cubicBezTo>
                    <a:pt x="1207" y="927"/>
                    <a:pt x="1153" y="962"/>
                    <a:pt x="1118" y="943"/>
                  </a:cubicBezTo>
                  <a:cubicBezTo>
                    <a:pt x="1083" y="923"/>
                    <a:pt x="994" y="891"/>
                    <a:pt x="998" y="866"/>
                  </a:cubicBezTo>
                  <a:cubicBezTo>
                    <a:pt x="1001" y="850"/>
                    <a:pt x="1259" y="816"/>
                    <a:pt x="1233" y="872"/>
                  </a:cubicBezTo>
                  <a:close/>
                  <a:moveTo>
                    <a:pt x="1088" y="577"/>
                  </a:moveTo>
                  <a:cubicBezTo>
                    <a:pt x="1109" y="563"/>
                    <a:pt x="1129" y="529"/>
                    <a:pt x="1151" y="531"/>
                  </a:cubicBezTo>
                  <a:cubicBezTo>
                    <a:pt x="1173" y="534"/>
                    <a:pt x="1225" y="534"/>
                    <a:pt x="1215" y="560"/>
                  </a:cubicBezTo>
                  <a:cubicBezTo>
                    <a:pt x="1205" y="586"/>
                    <a:pt x="1176" y="669"/>
                    <a:pt x="1172" y="694"/>
                  </a:cubicBezTo>
                  <a:cubicBezTo>
                    <a:pt x="1168" y="718"/>
                    <a:pt x="1168" y="756"/>
                    <a:pt x="1145" y="753"/>
                  </a:cubicBezTo>
                  <a:cubicBezTo>
                    <a:pt x="1121" y="751"/>
                    <a:pt x="1124" y="686"/>
                    <a:pt x="1088" y="625"/>
                  </a:cubicBezTo>
                  <a:cubicBezTo>
                    <a:pt x="1088" y="625"/>
                    <a:pt x="1067" y="591"/>
                    <a:pt x="1088" y="577"/>
                  </a:cubicBezTo>
                  <a:close/>
                  <a:moveTo>
                    <a:pt x="1220" y="450"/>
                  </a:moveTo>
                  <a:cubicBezTo>
                    <a:pt x="1154" y="468"/>
                    <a:pt x="1063" y="429"/>
                    <a:pt x="1063" y="429"/>
                  </a:cubicBezTo>
                  <a:cubicBezTo>
                    <a:pt x="1012" y="406"/>
                    <a:pt x="1070" y="406"/>
                    <a:pt x="1109" y="347"/>
                  </a:cubicBezTo>
                  <a:cubicBezTo>
                    <a:pt x="1127" y="320"/>
                    <a:pt x="1136" y="283"/>
                    <a:pt x="1197" y="333"/>
                  </a:cubicBezTo>
                  <a:cubicBezTo>
                    <a:pt x="1258" y="382"/>
                    <a:pt x="1286" y="431"/>
                    <a:pt x="1220" y="450"/>
                  </a:cubicBezTo>
                  <a:close/>
                  <a:moveTo>
                    <a:pt x="1367" y="705"/>
                  </a:moveTo>
                  <a:cubicBezTo>
                    <a:pt x="1345" y="727"/>
                    <a:pt x="1319" y="775"/>
                    <a:pt x="1288" y="773"/>
                  </a:cubicBezTo>
                  <a:cubicBezTo>
                    <a:pt x="1224" y="768"/>
                    <a:pt x="1300" y="567"/>
                    <a:pt x="1319" y="552"/>
                  </a:cubicBezTo>
                  <a:cubicBezTo>
                    <a:pt x="1337" y="538"/>
                    <a:pt x="1362" y="599"/>
                    <a:pt x="1394" y="617"/>
                  </a:cubicBezTo>
                  <a:cubicBezTo>
                    <a:pt x="1427" y="635"/>
                    <a:pt x="1389" y="683"/>
                    <a:pt x="1367" y="705"/>
                  </a:cubicBezTo>
                  <a:close/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36" name="Freeform 33"/>
            <p:cNvSpPr>
              <a:spLocks noEditPoints="1"/>
            </p:cNvSpPr>
            <p:nvPr/>
          </p:nvSpPr>
          <p:spPr bwMode="auto">
            <a:xfrm>
              <a:off x="1315" y="880"/>
              <a:ext cx="1639" cy="1924"/>
            </a:xfrm>
            <a:custGeom>
              <a:avLst/>
              <a:gdLst>
                <a:gd name="T0" fmla="*/ 16458 w 1015"/>
                <a:gd name="T1" fmla="*/ 17071 h 1192"/>
                <a:gd name="T2" fmla="*/ 16952 w 1015"/>
                <a:gd name="T3" fmla="*/ 15374 h 1192"/>
                <a:gd name="T4" fmla="*/ 16401 w 1015"/>
                <a:gd name="T5" fmla="*/ 12448 h 1192"/>
                <a:gd name="T6" fmla="*/ 16127 w 1015"/>
                <a:gd name="T7" fmla="*/ 12524 h 1192"/>
                <a:gd name="T8" fmla="*/ 17007 w 1015"/>
                <a:gd name="T9" fmla="*/ 9881 h 1192"/>
                <a:gd name="T10" fmla="*/ 16088 w 1015"/>
                <a:gd name="T11" fmla="*/ 8524 h 1192"/>
                <a:gd name="T12" fmla="*/ 16258 w 1015"/>
                <a:gd name="T13" fmla="*/ 6937 h 1192"/>
                <a:gd name="T14" fmla="*/ 15629 w 1015"/>
                <a:gd name="T15" fmla="*/ 5617 h 1192"/>
                <a:gd name="T16" fmla="*/ 13692 w 1015"/>
                <a:gd name="T17" fmla="*/ 2860 h 1192"/>
                <a:gd name="T18" fmla="*/ 14535 w 1015"/>
                <a:gd name="T19" fmla="*/ 1501 h 1192"/>
                <a:gd name="T20" fmla="*/ 13724 w 1015"/>
                <a:gd name="T21" fmla="*/ 321 h 1192"/>
                <a:gd name="T22" fmla="*/ 11801 w 1015"/>
                <a:gd name="T23" fmla="*/ 1117 h 1192"/>
                <a:gd name="T24" fmla="*/ 7930 w 1015"/>
                <a:gd name="T25" fmla="*/ 4616 h 1192"/>
                <a:gd name="T26" fmla="*/ 3774 w 1015"/>
                <a:gd name="T27" fmla="*/ 8787 h 1192"/>
                <a:gd name="T28" fmla="*/ 2303 w 1015"/>
                <a:gd name="T29" fmla="*/ 521 h 1192"/>
                <a:gd name="T30" fmla="*/ 1327 w 1015"/>
                <a:gd name="T31" fmla="*/ 20283 h 1192"/>
                <a:gd name="T32" fmla="*/ 2480 w 1015"/>
                <a:gd name="T33" fmla="*/ 12073 h 1192"/>
                <a:gd name="T34" fmla="*/ 8302 w 1015"/>
                <a:gd name="T35" fmla="*/ 14998 h 1192"/>
                <a:gd name="T36" fmla="*/ 13987 w 1015"/>
                <a:gd name="T37" fmla="*/ 18217 h 1192"/>
                <a:gd name="T38" fmla="*/ 17196 w 1015"/>
                <a:gd name="T39" fmla="*/ 18549 h 1192"/>
                <a:gd name="T40" fmla="*/ 13272 w 1015"/>
                <a:gd name="T41" fmla="*/ 6740 h 1192"/>
                <a:gd name="T42" fmla="*/ 14977 w 1015"/>
                <a:gd name="T43" fmla="*/ 10059 h 1192"/>
                <a:gd name="T44" fmla="*/ 12232 w 1015"/>
                <a:gd name="T45" fmla="*/ 7801 h 1192"/>
                <a:gd name="T46" fmla="*/ 10607 w 1015"/>
                <a:gd name="T47" fmla="*/ 3569 h 1192"/>
                <a:gd name="T48" fmla="*/ 12607 w 1015"/>
                <a:gd name="T49" fmla="*/ 3369 h 1192"/>
                <a:gd name="T50" fmla="*/ 11184 w 1015"/>
                <a:gd name="T51" fmla="*/ 4332 h 1192"/>
                <a:gd name="T52" fmla="*/ 8534 w 1015"/>
                <a:gd name="T53" fmla="*/ 6025 h 1192"/>
                <a:gd name="T54" fmla="*/ 11341 w 1015"/>
                <a:gd name="T55" fmla="*/ 6258 h 1192"/>
                <a:gd name="T56" fmla="*/ 8534 w 1015"/>
                <a:gd name="T57" fmla="*/ 6025 h 1192"/>
                <a:gd name="T58" fmla="*/ 7090 w 1015"/>
                <a:gd name="T59" fmla="*/ 8524 h 1192"/>
                <a:gd name="T60" fmla="*/ 9912 w 1015"/>
                <a:gd name="T61" fmla="*/ 8045 h 1192"/>
                <a:gd name="T62" fmla="*/ 6433 w 1015"/>
                <a:gd name="T63" fmla="*/ 10312 h 1192"/>
                <a:gd name="T64" fmla="*/ 8762 w 1015"/>
                <a:gd name="T65" fmla="*/ 12183 h 1192"/>
                <a:gd name="T66" fmla="*/ 12573 w 1015"/>
                <a:gd name="T67" fmla="*/ 10312 h 1192"/>
                <a:gd name="T68" fmla="*/ 11986 w 1015"/>
                <a:gd name="T69" fmla="*/ 13725 h 1192"/>
                <a:gd name="T70" fmla="*/ 13987 w 1015"/>
                <a:gd name="T71" fmla="*/ 16105 h 1192"/>
                <a:gd name="T72" fmla="*/ 11570 w 1015"/>
                <a:gd name="T73" fmla="*/ 15374 h 1192"/>
                <a:gd name="T74" fmla="*/ 14644 w 1015"/>
                <a:gd name="T75" fmla="*/ 14519 h 1192"/>
                <a:gd name="T76" fmla="*/ 13987 w 1015"/>
                <a:gd name="T77" fmla="*/ 16105 h 119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15" h="1192">
                  <a:moveTo>
                    <a:pt x="961" y="960"/>
                  </a:moveTo>
                  <a:cubicBezTo>
                    <a:pt x="943" y="964"/>
                    <a:pt x="928" y="965"/>
                    <a:pt x="928" y="965"/>
                  </a:cubicBezTo>
                  <a:cubicBezTo>
                    <a:pt x="811" y="977"/>
                    <a:pt x="914" y="899"/>
                    <a:pt x="933" y="882"/>
                  </a:cubicBezTo>
                  <a:cubicBezTo>
                    <a:pt x="942" y="874"/>
                    <a:pt x="950" y="870"/>
                    <a:pt x="956" y="869"/>
                  </a:cubicBezTo>
                  <a:cubicBezTo>
                    <a:pt x="956" y="869"/>
                    <a:pt x="956" y="869"/>
                    <a:pt x="956" y="868"/>
                  </a:cubicBezTo>
                  <a:cubicBezTo>
                    <a:pt x="994" y="865"/>
                    <a:pt x="970" y="700"/>
                    <a:pt x="925" y="704"/>
                  </a:cubicBezTo>
                  <a:cubicBezTo>
                    <a:pt x="925" y="704"/>
                    <a:pt x="925" y="704"/>
                    <a:pt x="925" y="703"/>
                  </a:cubicBezTo>
                  <a:cubicBezTo>
                    <a:pt x="920" y="705"/>
                    <a:pt x="915" y="706"/>
                    <a:pt x="910" y="708"/>
                  </a:cubicBezTo>
                  <a:cubicBezTo>
                    <a:pt x="868" y="724"/>
                    <a:pt x="836" y="742"/>
                    <a:pt x="850" y="720"/>
                  </a:cubicBezTo>
                  <a:cubicBezTo>
                    <a:pt x="854" y="714"/>
                    <a:pt x="910" y="603"/>
                    <a:pt x="959" y="559"/>
                  </a:cubicBezTo>
                  <a:cubicBezTo>
                    <a:pt x="967" y="530"/>
                    <a:pt x="976" y="478"/>
                    <a:pt x="934" y="488"/>
                  </a:cubicBezTo>
                  <a:cubicBezTo>
                    <a:pt x="922" y="497"/>
                    <a:pt x="912" y="499"/>
                    <a:pt x="907" y="482"/>
                  </a:cubicBezTo>
                  <a:cubicBezTo>
                    <a:pt x="894" y="437"/>
                    <a:pt x="885" y="403"/>
                    <a:pt x="907" y="394"/>
                  </a:cubicBezTo>
                  <a:cubicBezTo>
                    <a:pt x="910" y="393"/>
                    <a:pt x="913" y="392"/>
                    <a:pt x="917" y="392"/>
                  </a:cubicBezTo>
                  <a:cubicBezTo>
                    <a:pt x="933" y="382"/>
                    <a:pt x="917" y="309"/>
                    <a:pt x="883" y="319"/>
                  </a:cubicBezTo>
                  <a:cubicBezTo>
                    <a:pt x="882" y="319"/>
                    <a:pt x="882" y="318"/>
                    <a:pt x="882" y="318"/>
                  </a:cubicBezTo>
                  <a:cubicBezTo>
                    <a:pt x="878" y="319"/>
                    <a:pt x="873" y="319"/>
                    <a:pt x="867" y="320"/>
                  </a:cubicBezTo>
                  <a:cubicBezTo>
                    <a:pt x="798" y="325"/>
                    <a:pt x="784" y="302"/>
                    <a:pt x="772" y="162"/>
                  </a:cubicBezTo>
                  <a:cubicBezTo>
                    <a:pt x="772" y="162"/>
                    <a:pt x="758" y="108"/>
                    <a:pt x="798" y="93"/>
                  </a:cubicBezTo>
                  <a:cubicBezTo>
                    <a:pt x="805" y="90"/>
                    <a:pt x="813" y="87"/>
                    <a:pt x="820" y="85"/>
                  </a:cubicBezTo>
                  <a:cubicBezTo>
                    <a:pt x="851" y="55"/>
                    <a:pt x="815" y="0"/>
                    <a:pt x="774" y="19"/>
                  </a:cubicBezTo>
                  <a:cubicBezTo>
                    <a:pt x="774" y="18"/>
                    <a:pt x="774" y="18"/>
                    <a:pt x="774" y="18"/>
                  </a:cubicBezTo>
                  <a:cubicBezTo>
                    <a:pt x="772" y="19"/>
                    <a:pt x="770" y="20"/>
                    <a:pt x="769" y="21"/>
                  </a:cubicBezTo>
                  <a:cubicBezTo>
                    <a:pt x="718" y="51"/>
                    <a:pt x="693" y="63"/>
                    <a:pt x="666" y="63"/>
                  </a:cubicBezTo>
                  <a:cubicBezTo>
                    <a:pt x="639" y="63"/>
                    <a:pt x="556" y="111"/>
                    <a:pt x="522" y="172"/>
                  </a:cubicBezTo>
                  <a:cubicBezTo>
                    <a:pt x="489" y="232"/>
                    <a:pt x="476" y="243"/>
                    <a:pt x="447" y="261"/>
                  </a:cubicBezTo>
                  <a:cubicBezTo>
                    <a:pt x="418" y="280"/>
                    <a:pt x="382" y="341"/>
                    <a:pt x="370" y="372"/>
                  </a:cubicBezTo>
                  <a:cubicBezTo>
                    <a:pt x="357" y="403"/>
                    <a:pt x="299" y="516"/>
                    <a:pt x="213" y="497"/>
                  </a:cubicBezTo>
                  <a:cubicBezTo>
                    <a:pt x="128" y="478"/>
                    <a:pt x="276" y="397"/>
                    <a:pt x="249" y="25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0" y="30"/>
                    <a:pt x="169" y="170"/>
                    <a:pt x="90" y="389"/>
                  </a:cubicBezTo>
                  <a:cubicBezTo>
                    <a:pt x="11" y="608"/>
                    <a:pt x="0" y="798"/>
                    <a:pt x="75" y="1147"/>
                  </a:cubicBezTo>
                  <a:cubicBezTo>
                    <a:pt x="75" y="1147"/>
                    <a:pt x="138" y="1192"/>
                    <a:pt x="180" y="1119"/>
                  </a:cubicBezTo>
                  <a:cubicBezTo>
                    <a:pt x="180" y="1119"/>
                    <a:pt x="103" y="838"/>
                    <a:pt x="140" y="683"/>
                  </a:cubicBezTo>
                  <a:cubicBezTo>
                    <a:pt x="178" y="529"/>
                    <a:pt x="313" y="631"/>
                    <a:pt x="359" y="719"/>
                  </a:cubicBezTo>
                  <a:cubicBezTo>
                    <a:pt x="405" y="806"/>
                    <a:pt x="432" y="838"/>
                    <a:pt x="468" y="848"/>
                  </a:cubicBezTo>
                  <a:cubicBezTo>
                    <a:pt x="503" y="858"/>
                    <a:pt x="499" y="933"/>
                    <a:pt x="643" y="1007"/>
                  </a:cubicBezTo>
                  <a:cubicBezTo>
                    <a:pt x="733" y="1053"/>
                    <a:pt x="766" y="1028"/>
                    <a:pt x="789" y="1030"/>
                  </a:cubicBezTo>
                  <a:cubicBezTo>
                    <a:pt x="811" y="1032"/>
                    <a:pt x="890" y="1069"/>
                    <a:pt x="969" y="1051"/>
                  </a:cubicBezTo>
                  <a:cubicBezTo>
                    <a:pt x="970" y="1051"/>
                    <a:pt x="970" y="1050"/>
                    <a:pt x="970" y="1049"/>
                  </a:cubicBezTo>
                  <a:cubicBezTo>
                    <a:pt x="1015" y="1036"/>
                    <a:pt x="1010" y="963"/>
                    <a:pt x="961" y="960"/>
                  </a:cubicBezTo>
                  <a:close/>
                  <a:moveTo>
                    <a:pt x="749" y="381"/>
                  </a:moveTo>
                  <a:cubicBezTo>
                    <a:pt x="783" y="390"/>
                    <a:pt x="814" y="394"/>
                    <a:pt x="824" y="448"/>
                  </a:cubicBezTo>
                  <a:cubicBezTo>
                    <a:pt x="835" y="503"/>
                    <a:pt x="862" y="557"/>
                    <a:pt x="845" y="569"/>
                  </a:cubicBezTo>
                  <a:cubicBezTo>
                    <a:pt x="828" y="581"/>
                    <a:pt x="788" y="529"/>
                    <a:pt x="750" y="515"/>
                  </a:cubicBezTo>
                  <a:cubicBezTo>
                    <a:pt x="713" y="500"/>
                    <a:pt x="674" y="487"/>
                    <a:pt x="690" y="441"/>
                  </a:cubicBezTo>
                  <a:cubicBezTo>
                    <a:pt x="690" y="441"/>
                    <a:pt x="715" y="372"/>
                    <a:pt x="749" y="381"/>
                  </a:cubicBezTo>
                  <a:close/>
                  <a:moveTo>
                    <a:pt x="598" y="202"/>
                  </a:moveTo>
                  <a:cubicBezTo>
                    <a:pt x="598" y="202"/>
                    <a:pt x="631" y="167"/>
                    <a:pt x="667" y="156"/>
                  </a:cubicBezTo>
                  <a:cubicBezTo>
                    <a:pt x="703" y="146"/>
                    <a:pt x="706" y="163"/>
                    <a:pt x="711" y="190"/>
                  </a:cubicBezTo>
                  <a:cubicBezTo>
                    <a:pt x="716" y="217"/>
                    <a:pt x="729" y="294"/>
                    <a:pt x="713" y="298"/>
                  </a:cubicBezTo>
                  <a:cubicBezTo>
                    <a:pt x="696" y="302"/>
                    <a:pt x="658" y="250"/>
                    <a:pt x="631" y="245"/>
                  </a:cubicBezTo>
                  <a:cubicBezTo>
                    <a:pt x="604" y="239"/>
                    <a:pt x="571" y="230"/>
                    <a:pt x="598" y="202"/>
                  </a:cubicBezTo>
                  <a:close/>
                  <a:moveTo>
                    <a:pt x="481" y="341"/>
                  </a:moveTo>
                  <a:cubicBezTo>
                    <a:pt x="481" y="341"/>
                    <a:pt x="501" y="285"/>
                    <a:pt x="555" y="299"/>
                  </a:cubicBezTo>
                  <a:cubicBezTo>
                    <a:pt x="610" y="313"/>
                    <a:pt x="655" y="329"/>
                    <a:pt x="640" y="354"/>
                  </a:cubicBezTo>
                  <a:cubicBezTo>
                    <a:pt x="624" y="378"/>
                    <a:pt x="633" y="416"/>
                    <a:pt x="571" y="398"/>
                  </a:cubicBezTo>
                  <a:cubicBezTo>
                    <a:pt x="509" y="380"/>
                    <a:pt x="459" y="384"/>
                    <a:pt x="481" y="341"/>
                  </a:cubicBezTo>
                  <a:close/>
                  <a:moveTo>
                    <a:pt x="363" y="583"/>
                  </a:moveTo>
                  <a:cubicBezTo>
                    <a:pt x="340" y="554"/>
                    <a:pt x="376" y="520"/>
                    <a:pt x="400" y="482"/>
                  </a:cubicBezTo>
                  <a:cubicBezTo>
                    <a:pt x="423" y="445"/>
                    <a:pt x="424" y="430"/>
                    <a:pt x="458" y="429"/>
                  </a:cubicBezTo>
                  <a:cubicBezTo>
                    <a:pt x="492" y="428"/>
                    <a:pt x="559" y="455"/>
                    <a:pt x="559" y="455"/>
                  </a:cubicBezTo>
                  <a:cubicBezTo>
                    <a:pt x="620" y="476"/>
                    <a:pt x="548" y="550"/>
                    <a:pt x="478" y="599"/>
                  </a:cubicBezTo>
                  <a:cubicBezTo>
                    <a:pt x="407" y="648"/>
                    <a:pt x="387" y="613"/>
                    <a:pt x="363" y="583"/>
                  </a:cubicBezTo>
                  <a:close/>
                  <a:moveTo>
                    <a:pt x="488" y="764"/>
                  </a:moveTo>
                  <a:cubicBezTo>
                    <a:pt x="446" y="713"/>
                    <a:pt x="481" y="698"/>
                    <a:pt x="494" y="689"/>
                  </a:cubicBezTo>
                  <a:cubicBezTo>
                    <a:pt x="507" y="679"/>
                    <a:pt x="583" y="609"/>
                    <a:pt x="618" y="578"/>
                  </a:cubicBezTo>
                  <a:cubicBezTo>
                    <a:pt x="653" y="547"/>
                    <a:pt x="709" y="583"/>
                    <a:pt x="709" y="583"/>
                  </a:cubicBezTo>
                  <a:cubicBezTo>
                    <a:pt x="709" y="583"/>
                    <a:pt x="715" y="590"/>
                    <a:pt x="754" y="609"/>
                  </a:cubicBezTo>
                  <a:cubicBezTo>
                    <a:pt x="793" y="629"/>
                    <a:pt x="744" y="725"/>
                    <a:pt x="676" y="776"/>
                  </a:cubicBezTo>
                  <a:cubicBezTo>
                    <a:pt x="609" y="826"/>
                    <a:pt x="530" y="814"/>
                    <a:pt x="488" y="764"/>
                  </a:cubicBezTo>
                  <a:close/>
                  <a:moveTo>
                    <a:pt x="789" y="911"/>
                  </a:moveTo>
                  <a:cubicBezTo>
                    <a:pt x="774" y="931"/>
                    <a:pt x="767" y="961"/>
                    <a:pt x="701" y="938"/>
                  </a:cubicBezTo>
                  <a:cubicBezTo>
                    <a:pt x="635" y="914"/>
                    <a:pt x="609" y="872"/>
                    <a:pt x="653" y="869"/>
                  </a:cubicBezTo>
                  <a:cubicBezTo>
                    <a:pt x="697" y="866"/>
                    <a:pt x="709" y="863"/>
                    <a:pt x="709" y="863"/>
                  </a:cubicBezTo>
                  <a:cubicBezTo>
                    <a:pt x="709" y="863"/>
                    <a:pt x="796" y="831"/>
                    <a:pt x="826" y="821"/>
                  </a:cubicBezTo>
                  <a:cubicBezTo>
                    <a:pt x="855" y="811"/>
                    <a:pt x="892" y="798"/>
                    <a:pt x="872" y="824"/>
                  </a:cubicBezTo>
                  <a:cubicBezTo>
                    <a:pt x="853" y="850"/>
                    <a:pt x="805" y="890"/>
                    <a:pt x="789" y="911"/>
                  </a:cubicBezTo>
                  <a:close/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37" name="Freeform 34"/>
            <p:cNvSpPr>
              <a:spLocks noEditPoints="1"/>
            </p:cNvSpPr>
            <p:nvPr/>
          </p:nvSpPr>
          <p:spPr bwMode="auto">
            <a:xfrm>
              <a:off x="2508" y="878"/>
              <a:ext cx="475" cy="1708"/>
            </a:xfrm>
            <a:custGeom>
              <a:avLst/>
              <a:gdLst>
                <a:gd name="T0" fmla="*/ 4075 w 294"/>
                <a:gd name="T1" fmla="*/ 8069 h 1058"/>
                <a:gd name="T2" fmla="*/ 3399 w 294"/>
                <a:gd name="T3" fmla="*/ 8726 h 1058"/>
                <a:gd name="T4" fmla="*/ 3609 w 294"/>
                <a:gd name="T5" fmla="*/ 8924 h 1058"/>
                <a:gd name="T6" fmla="*/ 3399 w 294"/>
                <a:gd name="T7" fmla="*/ 10513 h 1058"/>
                <a:gd name="T8" fmla="*/ 4592 w 294"/>
                <a:gd name="T9" fmla="*/ 9573 h 1058"/>
                <a:gd name="T10" fmla="*/ 4706 w 294"/>
                <a:gd name="T11" fmla="*/ 9596 h 1058"/>
                <a:gd name="T12" fmla="*/ 4054 w 294"/>
                <a:gd name="T13" fmla="*/ 8123 h 1058"/>
                <a:gd name="T14" fmla="*/ 4075 w 294"/>
                <a:gd name="T15" fmla="*/ 8069 h 1058"/>
                <a:gd name="T16" fmla="*/ 2192 w 294"/>
                <a:gd name="T17" fmla="*/ 0 h 1058"/>
                <a:gd name="T18" fmla="*/ 554 w 294"/>
                <a:gd name="T19" fmla="*/ 396 h 1058"/>
                <a:gd name="T20" fmla="*/ 0 w 294"/>
                <a:gd name="T21" fmla="*/ 714 h 1058"/>
                <a:gd name="T22" fmla="*/ 696 w 294"/>
                <a:gd name="T23" fmla="*/ 1153 h 1058"/>
                <a:gd name="T24" fmla="*/ 872 w 294"/>
                <a:gd name="T25" fmla="*/ 1768 h 1058"/>
                <a:gd name="T26" fmla="*/ 872 w 294"/>
                <a:gd name="T27" fmla="*/ 1768 h 1058"/>
                <a:gd name="T28" fmla="*/ 1070 w 294"/>
                <a:gd name="T29" fmla="*/ 1666 h 1058"/>
                <a:gd name="T30" fmla="*/ 2104 w 294"/>
                <a:gd name="T31" fmla="*/ 1382 h 1058"/>
                <a:gd name="T32" fmla="*/ 2192 w 294"/>
                <a:gd name="T33" fmla="*/ 0 h 1058"/>
                <a:gd name="T34" fmla="*/ 4735 w 294"/>
                <a:gd name="T35" fmla="*/ 16828 h 1058"/>
                <a:gd name="T36" fmla="*/ 4417 w 294"/>
                <a:gd name="T37" fmla="*/ 16917 h 1058"/>
                <a:gd name="T38" fmla="*/ 3378 w 294"/>
                <a:gd name="T39" fmla="*/ 17095 h 1058"/>
                <a:gd name="T40" fmla="*/ 3235 w 294"/>
                <a:gd name="T41" fmla="*/ 17116 h 1058"/>
                <a:gd name="T42" fmla="*/ 2986 w 294"/>
                <a:gd name="T43" fmla="*/ 18694 h 1058"/>
                <a:gd name="T44" fmla="*/ 2986 w 294"/>
                <a:gd name="T45" fmla="*/ 18694 h 1058"/>
                <a:gd name="T46" fmla="*/ 4307 w 294"/>
                <a:gd name="T47" fmla="*/ 18564 h 1058"/>
                <a:gd name="T48" fmla="*/ 5023 w 294"/>
                <a:gd name="T49" fmla="*/ 18331 h 1058"/>
                <a:gd name="T50" fmla="*/ 5023 w 294"/>
                <a:gd name="T51" fmla="*/ 18331 h 1058"/>
                <a:gd name="T52" fmla="*/ 4735 w 294"/>
                <a:gd name="T53" fmla="*/ 16828 h 1058"/>
                <a:gd name="T54" fmla="*/ 2952 w 294"/>
                <a:gd name="T55" fmla="*/ 7011 h 1058"/>
                <a:gd name="T56" fmla="*/ 3007 w 294"/>
                <a:gd name="T57" fmla="*/ 6998 h 1058"/>
                <a:gd name="T58" fmla="*/ 4341 w 294"/>
                <a:gd name="T59" fmla="*/ 7066 h 1058"/>
                <a:gd name="T60" fmla="*/ 3078 w 294"/>
                <a:gd name="T61" fmla="*/ 5384 h 1058"/>
                <a:gd name="T62" fmla="*/ 2289 w 294"/>
                <a:gd name="T63" fmla="*/ 5679 h 1058"/>
                <a:gd name="T64" fmla="*/ 2146 w 294"/>
                <a:gd name="T65" fmla="*/ 5679 h 1058"/>
                <a:gd name="T66" fmla="*/ 2952 w 294"/>
                <a:gd name="T67" fmla="*/ 7011 h 1058"/>
                <a:gd name="T68" fmla="*/ 3399 w 294"/>
                <a:gd name="T69" fmla="*/ 15669 h 1058"/>
                <a:gd name="T70" fmla="*/ 3399 w 294"/>
                <a:gd name="T71" fmla="*/ 15684 h 1058"/>
                <a:gd name="T72" fmla="*/ 3467 w 294"/>
                <a:gd name="T73" fmla="*/ 15622 h 1058"/>
                <a:gd name="T74" fmla="*/ 4281 w 294"/>
                <a:gd name="T75" fmla="*/ 15595 h 1058"/>
                <a:gd name="T76" fmla="*/ 4362 w 294"/>
                <a:gd name="T77" fmla="*/ 15669 h 1058"/>
                <a:gd name="T78" fmla="*/ 4341 w 294"/>
                <a:gd name="T79" fmla="*/ 15622 h 1058"/>
                <a:gd name="T80" fmla="*/ 3842 w 294"/>
                <a:gd name="T81" fmla="*/ 12369 h 1058"/>
                <a:gd name="T82" fmla="*/ 3057 w 294"/>
                <a:gd name="T83" fmla="*/ 12552 h 1058"/>
                <a:gd name="T84" fmla="*/ 2793 w 294"/>
                <a:gd name="T85" fmla="*/ 12655 h 1058"/>
                <a:gd name="T86" fmla="*/ 2774 w 294"/>
                <a:gd name="T87" fmla="*/ 12705 h 1058"/>
                <a:gd name="T88" fmla="*/ 3399 w 294"/>
                <a:gd name="T89" fmla="*/ 15669 h 105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94" h="1058">
                  <a:moveTo>
                    <a:pt x="229" y="456"/>
                  </a:moveTo>
                  <a:cubicBezTo>
                    <a:pt x="215" y="471"/>
                    <a:pt x="202" y="486"/>
                    <a:pt x="191" y="493"/>
                  </a:cubicBezTo>
                  <a:cubicBezTo>
                    <a:pt x="195" y="498"/>
                    <a:pt x="196" y="494"/>
                    <a:pt x="203" y="504"/>
                  </a:cubicBezTo>
                  <a:cubicBezTo>
                    <a:pt x="231" y="543"/>
                    <a:pt x="196" y="579"/>
                    <a:pt x="191" y="594"/>
                  </a:cubicBezTo>
                  <a:cubicBezTo>
                    <a:pt x="214" y="564"/>
                    <a:pt x="238" y="540"/>
                    <a:pt x="258" y="541"/>
                  </a:cubicBezTo>
                  <a:cubicBezTo>
                    <a:pt x="260" y="541"/>
                    <a:pt x="262" y="542"/>
                    <a:pt x="265" y="542"/>
                  </a:cubicBezTo>
                  <a:cubicBezTo>
                    <a:pt x="276" y="472"/>
                    <a:pt x="228" y="459"/>
                    <a:pt x="228" y="459"/>
                  </a:cubicBezTo>
                  <a:lnTo>
                    <a:pt x="229" y="456"/>
                  </a:lnTo>
                  <a:close/>
                  <a:moveTo>
                    <a:pt x="123" y="0"/>
                  </a:moveTo>
                  <a:cubicBezTo>
                    <a:pt x="87" y="2"/>
                    <a:pt x="52" y="10"/>
                    <a:pt x="31" y="22"/>
                  </a:cubicBezTo>
                  <a:cubicBezTo>
                    <a:pt x="19" y="29"/>
                    <a:pt x="9" y="35"/>
                    <a:pt x="0" y="40"/>
                  </a:cubicBezTo>
                  <a:cubicBezTo>
                    <a:pt x="15" y="41"/>
                    <a:pt x="31" y="52"/>
                    <a:pt x="39" y="65"/>
                  </a:cubicBezTo>
                  <a:cubicBezTo>
                    <a:pt x="47" y="78"/>
                    <a:pt x="49" y="98"/>
                    <a:pt x="49" y="100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52" y="97"/>
                    <a:pt x="56" y="95"/>
                    <a:pt x="60" y="94"/>
                  </a:cubicBezTo>
                  <a:cubicBezTo>
                    <a:pt x="80" y="86"/>
                    <a:pt x="101" y="78"/>
                    <a:pt x="118" y="78"/>
                  </a:cubicBezTo>
                  <a:cubicBezTo>
                    <a:pt x="125" y="70"/>
                    <a:pt x="151" y="36"/>
                    <a:pt x="123" y="0"/>
                  </a:cubicBezTo>
                  <a:close/>
                  <a:moveTo>
                    <a:pt x="266" y="951"/>
                  </a:moveTo>
                  <a:cubicBezTo>
                    <a:pt x="248" y="956"/>
                    <a:pt x="248" y="956"/>
                    <a:pt x="248" y="956"/>
                  </a:cubicBezTo>
                  <a:cubicBezTo>
                    <a:pt x="220" y="963"/>
                    <a:pt x="190" y="966"/>
                    <a:pt x="190" y="966"/>
                  </a:cubicBezTo>
                  <a:cubicBezTo>
                    <a:pt x="187" y="966"/>
                    <a:pt x="185" y="966"/>
                    <a:pt x="182" y="967"/>
                  </a:cubicBezTo>
                  <a:cubicBezTo>
                    <a:pt x="185" y="969"/>
                    <a:pt x="232" y="1021"/>
                    <a:pt x="168" y="1056"/>
                  </a:cubicBezTo>
                  <a:cubicBezTo>
                    <a:pt x="168" y="1056"/>
                    <a:pt x="168" y="1056"/>
                    <a:pt x="168" y="1056"/>
                  </a:cubicBezTo>
                  <a:cubicBezTo>
                    <a:pt x="192" y="1058"/>
                    <a:pt x="217" y="1056"/>
                    <a:pt x="242" y="1049"/>
                  </a:cubicBezTo>
                  <a:cubicBezTo>
                    <a:pt x="256" y="1045"/>
                    <a:pt x="270" y="1041"/>
                    <a:pt x="282" y="1036"/>
                  </a:cubicBezTo>
                  <a:cubicBezTo>
                    <a:pt x="282" y="1036"/>
                    <a:pt x="282" y="1036"/>
                    <a:pt x="282" y="1036"/>
                  </a:cubicBezTo>
                  <a:cubicBezTo>
                    <a:pt x="294" y="965"/>
                    <a:pt x="266" y="951"/>
                    <a:pt x="266" y="951"/>
                  </a:cubicBezTo>
                  <a:close/>
                  <a:moveTo>
                    <a:pt x="166" y="396"/>
                  </a:moveTo>
                  <a:cubicBezTo>
                    <a:pt x="167" y="396"/>
                    <a:pt x="168" y="395"/>
                    <a:pt x="169" y="395"/>
                  </a:cubicBezTo>
                  <a:cubicBezTo>
                    <a:pt x="182" y="390"/>
                    <a:pt x="219" y="395"/>
                    <a:pt x="244" y="399"/>
                  </a:cubicBezTo>
                  <a:cubicBezTo>
                    <a:pt x="257" y="341"/>
                    <a:pt x="179" y="306"/>
                    <a:pt x="173" y="304"/>
                  </a:cubicBezTo>
                  <a:cubicBezTo>
                    <a:pt x="166" y="312"/>
                    <a:pt x="153" y="319"/>
                    <a:pt x="129" y="321"/>
                  </a:cubicBezTo>
                  <a:cubicBezTo>
                    <a:pt x="126" y="321"/>
                    <a:pt x="124" y="321"/>
                    <a:pt x="121" y="321"/>
                  </a:cubicBezTo>
                  <a:cubicBezTo>
                    <a:pt x="158" y="327"/>
                    <a:pt x="167" y="364"/>
                    <a:pt x="166" y="396"/>
                  </a:cubicBezTo>
                  <a:close/>
                  <a:moveTo>
                    <a:pt x="191" y="885"/>
                  </a:moveTo>
                  <a:cubicBezTo>
                    <a:pt x="191" y="886"/>
                    <a:pt x="191" y="886"/>
                    <a:pt x="191" y="886"/>
                  </a:cubicBezTo>
                  <a:cubicBezTo>
                    <a:pt x="193" y="885"/>
                    <a:pt x="194" y="884"/>
                    <a:pt x="195" y="883"/>
                  </a:cubicBezTo>
                  <a:cubicBezTo>
                    <a:pt x="215" y="866"/>
                    <a:pt x="225" y="865"/>
                    <a:pt x="241" y="881"/>
                  </a:cubicBezTo>
                  <a:cubicBezTo>
                    <a:pt x="242" y="883"/>
                    <a:pt x="243" y="884"/>
                    <a:pt x="245" y="885"/>
                  </a:cubicBezTo>
                  <a:cubicBezTo>
                    <a:pt x="244" y="883"/>
                    <a:pt x="244" y="883"/>
                    <a:pt x="244" y="883"/>
                  </a:cubicBezTo>
                  <a:cubicBezTo>
                    <a:pt x="283" y="786"/>
                    <a:pt x="226" y="710"/>
                    <a:pt x="216" y="699"/>
                  </a:cubicBezTo>
                  <a:cubicBezTo>
                    <a:pt x="201" y="701"/>
                    <a:pt x="186" y="704"/>
                    <a:pt x="172" y="709"/>
                  </a:cubicBezTo>
                  <a:cubicBezTo>
                    <a:pt x="167" y="711"/>
                    <a:pt x="162" y="713"/>
                    <a:pt x="157" y="715"/>
                  </a:cubicBezTo>
                  <a:cubicBezTo>
                    <a:pt x="157" y="716"/>
                    <a:pt x="157" y="717"/>
                    <a:pt x="156" y="718"/>
                  </a:cubicBezTo>
                  <a:cubicBezTo>
                    <a:pt x="156" y="718"/>
                    <a:pt x="214" y="798"/>
                    <a:pt x="191" y="885"/>
                  </a:cubicBezTo>
                  <a:close/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38" name="Freeform 35"/>
            <p:cNvSpPr>
              <a:spLocks/>
            </p:cNvSpPr>
            <p:nvPr/>
          </p:nvSpPr>
          <p:spPr bwMode="auto">
            <a:xfrm>
              <a:off x="2490" y="961"/>
              <a:ext cx="18" cy="17"/>
            </a:xfrm>
            <a:custGeom>
              <a:avLst/>
              <a:gdLst>
                <a:gd name="T0" fmla="*/ 56 w 11"/>
                <a:gd name="T1" fmla="*/ 70 h 11"/>
                <a:gd name="T2" fmla="*/ 206 w 11"/>
                <a:gd name="T3" fmla="*/ 108 h 11"/>
                <a:gd name="T4" fmla="*/ 0 w 11"/>
                <a:gd name="T5" fmla="*/ 108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1">
                  <a:moveTo>
                    <a:pt x="3" y="5"/>
                  </a:moveTo>
                  <a:cubicBezTo>
                    <a:pt x="2" y="0"/>
                    <a:pt x="11" y="1"/>
                    <a:pt x="11" y="8"/>
                  </a:cubicBezTo>
                  <a:cubicBezTo>
                    <a:pt x="7" y="8"/>
                    <a:pt x="2" y="11"/>
                    <a:pt x="0" y="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39" name="Freeform 36"/>
            <p:cNvSpPr>
              <a:spLocks/>
            </p:cNvSpPr>
            <p:nvPr/>
          </p:nvSpPr>
          <p:spPr bwMode="auto">
            <a:xfrm>
              <a:off x="2521" y="972"/>
              <a:ext cx="14" cy="24"/>
            </a:xfrm>
            <a:custGeom>
              <a:avLst/>
              <a:gdLst>
                <a:gd name="T0" fmla="*/ 47 w 9"/>
                <a:gd name="T1" fmla="*/ 67 h 15"/>
                <a:gd name="T2" fmla="*/ 82 w 9"/>
                <a:gd name="T3" fmla="*/ 197 h 15"/>
                <a:gd name="T4" fmla="*/ 30 w 9"/>
                <a:gd name="T5" fmla="*/ 118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5">
                  <a:moveTo>
                    <a:pt x="3" y="4"/>
                  </a:moveTo>
                  <a:cubicBezTo>
                    <a:pt x="0" y="6"/>
                    <a:pt x="2" y="15"/>
                    <a:pt x="6" y="12"/>
                  </a:cubicBezTo>
                  <a:cubicBezTo>
                    <a:pt x="9" y="10"/>
                    <a:pt x="5" y="0"/>
                    <a:pt x="2" y="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40" name="Freeform 37"/>
            <p:cNvSpPr>
              <a:spLocks/>
            </p:cNvSpPr>
            <p:nvPr/>
          </p:nvSpPr>
          <p:spPr bwMode="auto">
            <a:xfrm>
              <a:off x="2500" y="994"/>
              <a:ext cx="13" cy="21"/>
            </a:xfrm>
            <a:custGeom>
              <a:avLst/>
              <a:gdLst>
                <a:gd name="T0" fmla="*/ 21 w 8"/>
                <a:gd name="T1" fmla="*/ 55 h 13"/>
                <a:gd name="T2" fmla="*/ 111 w 8"/>
                <a:gd name="T3" fmla="*/ 144 h 13"/>
                <a:gd name="T4" fmla="*/ 34 w 8"/>
                <a:gd name="T5" fmla="*/ 89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3">
                  <a:moveTo>
                    <a:pt x="1" y="3"/>
                  </a:moveTo>
                  <a:cubicBezTo>
                    <a:pt x="0" y="6"/>
                    <a:pt x="4" y="13"/>
                    <a:pt x="6" y="8"/>
                  </a:cubicBezTo>
                  <a:cubicBezTo>
                    <a:pt x="8" y="4"/>
                    <a:pt x="2" y="0"/>
                    <a:pt x="2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41" name="Freeform 38"/>
            <p:cNvSpPr>
              <a:spLocks/>
            </p:cNvSpPr>
            <p:nvPr/>
          </p:nvSpPr>
          <p:spPr bwMode="auto">
            <a:xfrm>
              <a:off x="2537" y="991"/>
              <a:ext cx="18" cy="31"/>
            </a:xfrm>
            <a:custGeom>
              <a:avLst/>
              <a:gdLst>
                <a:gd name="T0" fmla="*/ 0 w 11"/>
                <a:gd name="T1" fmla="*/ 240 h 19"/>
                <a:gd name="T2" fmla="*/ 34 w 11"/>
                <a:gd name="T3" fmla="*/ 184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9">
                  <a:moveTo>
                    <a:pt x="0" y="13"/>
                  </a:moveTo>
                  <a:cubicBezTo>
                    <a:pt x="11" y="19"/>
                    <a:pt x="1" y="0"/>
                    <a:pt x="2" y="1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42" name="Freeform 39"/>
            <p:cNvSpPr>
              <a:spLocks/>
            </p:cNvSpPr>
            <p:nvPr/>
          </p:nvSpPr>
          <p:spPr bwMode="auto">
            <a:xfrm>
              <a:off x="2561" y="1003"/>
              <a:ext cx="10" cy="14"/>
            </a:xfrm>
            <a:custGeom>
              <a:avLst/>
              <a:gdLst>
                <a:gd name="T0" fmla="*/ 0 w 6"/>
                <a:gd name="T1" fmla="*/ 53 h 9"/>
                <a:gd name="T2" fmla="*/ 37 w 6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9">
                  <a:moveTo>
                    <a:pt x="0" y="4"/>
                  </a:moveTo>
                  <a:cubicBezTo>
                    <a:pt x="3" y="9"/>
                    <a:pt x="6" y="2"/>
                    <a:pt x="2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43" name="Freeform 40"/>
            <p:cNvSpPr>
              <a:spLocks/>
            </p:cNvSpPr>
            <p:nvPr/>
          </p:nvSpPr>
          <p:spPr bwMode="auto">
            <a:xfrm>
              <a:off x="2513" y="941"/>
              <a:ext cx="21" cy="20"/>
            </a:xfrm>
            <a:custGeom>
              <a:avLst/>
              <a:gdLst>
                <a:gd name="T0" fmla="*/ 123 w 13"/>
                <a:gd name="T1" fmla="*/ 37 h 12"/>
                <a:gd name="T2" fmla="*/ 110 w 13"/>
                <a:gd name="T3" fmla="*/ 230 h 12"/>
                <a:gd name="T4" fmla="*/ 212 w 13"/>
                <a:gd name="T5" fmla="*/ 92 h 12"/>
                <a:gd name="T6" fmla="*/ 123 w 13"/>
                <a:gd name="T7" fmla="*/ 13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2">
                  <a:moveTo>
                    <a:pt x="7" y="2"/>
                  </a:moveTo>
                  <a:cubicBezTo>
                    <a:pt x="2" y="0"/>
                    <a:pt x="0" y="9"/>
                    <a:pt x="6" y="11"/>
                  </a:cubicBezTo>
                  <a:cubicBezTo>
                    <a:pt x="9" y="12"/>
                    <a:pt x="13" y="8"/>
                    <a:pt x="12" y="4"/>
                  </a:cubicBezTo>
                  <a:cubicBezTo>
                    <a:pt x="11" y="0"/>
                    <a:pt x="7" y="2"/>
                    <a:pt x="7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44" name="Freeform 41"/>
            <p:cNvSpPr>
              <a:spLocks/>
            </p:cNvSpPr>
            <p:nvPr/>
          </p:nvSpPr>
          <p:spPr bwMode="auto">
            <a:xfrm>
              <a:off x="2547" y="953"/>
              <a:ext cx="21" cy="22"/>
            </a:xfrm>
            <a:custGeom>
              <a:avLst/>
              <a:gdLst>
                <a:gd name="T0" fmla="*/ 34 w 13"/>
                <a:gd name="T1" fmla="*/ 55 h 14"/>
                <a:gd name="T2" fmla="*/ 0 w 13"/>
                <a:gd name="T3" fmla="*/ 49 h 14"/>
                <a:gd name="T4" fmla="*/ 110 w 13"/>
                <a:gd name="T5" fmla="*/ 190 h 14"/>
                <a:gd name="T6" fmla="*/ 0 w 13"/>
                <a:gd name="T7" fmla="*/ 121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4">
                  <a:moveTo>
                    <a:pt x="2" y="4"/>
                  </a:moveTo>
                  <a:cubicBezTo>
                    <a:pt x="2" y="3"/>
                    <a:pt x="1" y="3"/>
                    <a:pt x="0" y="3"/>
                  </a:cubicBezTo>
                  <a:cubicBezTo>
                    <a:pt x="0" y="7"/>
                    <a:pt x="0" y="14"/>
                    <a:pt x="6" y="13"/>
                  </a:cubicBezTo>
                  <a:cubicBezTo>
                    <a:pt x="13" y="11"/>
                    <a:pt x="6" y="0"/>
                    <a:pt x="0" y="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45" name="Freeform 42"/>
            <p:cNvSpPr>
              <a:spLocks/>
            </p:cNvSpPr>
            <p:nvPr/>
          </p:nvSpPr>
          <p:spPr bwMode="auto">
            <a:xfrm>
              <a:off x="2534" y="967"/>
              <a:ext cx="5" cy="5"/>
            </a:xfrm>
            <a:custGeom>
              <a:avLst/>
              <a:gdLst>
                <a:gd name="T0" fmla="*/ 22 w 3"/>
                <a:gd name="T1" fmla="*/ 62 h 3"/>
                <a:gd name="T2" fmla="*/ 37 w 3"/>
                <a:gd name="T3" fmla="*/ 22 h 3"/>
                <a:gd name="T4" fmla="*/ 0 w 3"/>
                <a:gd name="T5" fmla="*/ 37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2"/>
                    <a:pt x="3" y="2"/>
                    <a:pt x="2" y="1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46" name="Freeform 43"/>
            <p:cNvSpPr>
              <a:spLocks/>
            </p:cNvSpPr>
            <p:nvPr/>
          </p:nvSpPr>
          <p:spPr bwMode="auto">
            <a:xfrm>
              <a:off x="2566" y="978"/>
              <a:ext cx="16" cy="16"/>
            </a:xfrm>
            <a:custGeom>
              <a:avLst/>
              <a:gdLst>
                <a:gd name="T0" fmla="*/ 67 w 10"/>
                <a:gd name="T1" fmla="*/ 86 h 10"/>
                <a:gd name="T2" fmla="*/ 54 w 10"/>
                <a:gd name="T3" fmla="*/ 54 h 10"/>
                <a:gd name="T4" fmla="*/ 67 w 10"/>
                <a:gd name="T5" fmla="*/ 138 h 10"/>
                <a:gd name="T6" fmla="*/ 21 w 10"/>
                <a:gd name="T7" fmla="*/ 10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0">
                  <a:moveTo>
                    <a:pt x="4" y="5"/>
                  </a:moveTo>
                  <a:cubicBezTo>
                    <a:pt x="4" y="4"/>
                    <a:pt x="3" y="4"/>
                    <a:pt x="3" y="3"/>
                  </a:cubicBezTo>
                  <a:cubicBezTo>
                    <a:pt x="0" y="5"/>
                    <a:pt x="0" y="10"/>
                    <a:pt x="4" y="8"/>
                  </a:cubicBezTo>
                  <a:cubicBezTo>
                    <a:pt x="10" y="6"/>
                    <a:pt x="3" y="0"/>
                    <a:pt x="1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47" name="Freeform 44"/>
            <p:cNvSpPr>
              <a:spLocks/>
            </p:cNvSpPr>
            <p:nvPr/>
          </p:nvSpPr>
          <p:spPr bwMode="auto">
            <a:xfrm>
              <a:off x="2574" y="1003"/>
              <a:ext cx="24" cy="30"/>
            </a:xfrm>
            <a:custGeom>
              <a:avLst/>
              <a:gdLst>
                <a:gd name="T0" fmla="*/ 86 w 15"/>
                <a:gd name="T1" fmla="*/ 129 h 19"/>
                <a:gd name="T2" fmla="*/ 86 w 15"/>
                <a:gd name="T3" fmla="*/ 272 h 19"/>
                <a:gd name="T4" fmla="*/ 0 w 15"/>
                <a:gd name="T5" fmla="*/ 169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5" y="8"/>
                  </a:moveTo>
                  <a:cubicBezTo>
                    <a:pt x="0" y="7"/>
                    <a:pt x="0" y="17"/>
                    <a:pt x="5" y="18"/>
                  </a:cubicBezTo>
                  <a:cubicBezTo>
                    <a:pt x="15" y="19"/>
                    <a:pt x="6" y="0"/>
                    <a:pt x="0" y="1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48" name="Freeform 45"/>
            <p:cNvSpPr>
              <a:spLocks/>
            </p:cNvSpPr>
            <p:nvPr/>
          </p:nvSpPr>
          <p:spPr bwMode="auto">
            <a:xfrm>
              <a:off x="2542" y="1033"/>
              <a:ext cx="13" cy="20"/>
            </a:xfrm>
            <a:custGeom>
              <a:avLst/>
              <a:gdLst>
                <a:gd name="T0" fmla="*/ 89 w 8"/>
                <a:gd name="T1" fmla="*/ 22 h 12"/>
                <a:gd name="T2" fmla="*/ 34 w 8"/>
                <a:gd name="T3" fmla="*/ 0 h 12"/>
                <a:gd name="T4" fmla="*/ 124 w 8"/>
                <a:gd name="T5" fmla="*/ 92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2">
                  <a:moveTo>
                    <a:pt x="5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0" y="8"/>
                    <a:pt x="8" y="12"/>
                    <a:pt x="7" y="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49" name="Freeform 46"/>
            <p:cNvSpPr>
              <a:spLocks/>
            </p:cNvSpPr>
            <p:nvPr/>
          </p:nvSpPr>
          <p:spPr bwMode="auto">
            <a:xfrm>
              <a:off x="2514" y="1046"/>
              <a:ext cx="15" cy="16"/>
            </a:xfrm>
            <a:custGeom>
              <a:avLst/>
              <a:gdLst>
                <a:gd name="T0" fmla="*/ 37 w 9"/>
                <a:gd name="T1" fmla="*/ 118 h 10"/>
                <a:gd name="T2" fmla="*/ 103 w 9"/>
                <a:gd name="T3" fmla="*/ 118 h 10"/>
                <a:gd name="T4" fmla="*/ 0 w 9"/>
                <a:gd name="T5" fmla="*/ 118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0">
                  <a:moveTo>
                    <a:pt x="2" y="7"/>
                  </a:moveTo>
                  <a:cubicBezTo>
                    <a:pt x="1" y="8"/>
                    <a:pt x="2" y="10"/>
                    <a:pt x="5" y="7"/>
                  </a:cubicBezTo>
                  <a:cubicBezTo>
                    <a:pt x="9" y="3"/>
                    <a:pt x="1" y="0"/>
                    <a:pt x="0" y="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50" name="Freeform 47"/>
            <p:cNvSpPr>
              <a:spLocks/>
            </p:cNvSpPr>
            <p:nvPr/>
          </p:nvSpPr>
          <p:spPr bwMode="auto">
            <a:xfrm>
              <a:off x="2527" y="1091"/>
              <a:ext cx="18" cy="29"/>
            </a:xfrm>
            <a:custGeom>
              <a:avLst/>
              <a:gdLst>
                <a:gd name="T0" fmla="*/ 0 w 11"/>
                <a:gd name="T1" fmla="*/ 143 h 18"/>
                <a:gd name="T2" fmla="*/ 34 w 11"/>
                <a:gd name="T3" fmla="*/ 68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8">
                  <a:moveTo>
                    <a:pt x="0" y="8"/>
                  </a:moveTo>
                  <a:cubicBezTo>
                    <a:pt x="4" y="18"/>
                    <a:pt x="11" y="0"/>
                    <a:pt x="2" y="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51" name="Freeform 48"/>
            <p:cNvSpPr>
              <a:spLocks/>
            </p:cNvSpPr>
            <p:nvPr/>
          </p:nvSpPr>
          <p:spPr bwMode="auto">
            <a:xfrm>
              <a:off x="2458" y="1004"/>
              <a:ext cx="18" cy="15"/>
            </a:xfrm>
            <a:custGeom>
              <a:avLst/>
              <a:gdLst>
                <a:gd name="T0" fmla="*/ 92 w 11"/>
                <a:gd name="T1" fmla="*/ 103 h 9"/>
                <a:gd name="T2" fmla="*/ 77 w 11"/>
                <a:gd name="T3" fmla="*/ 130 h 9"/>
                <a:gd name="T4" fmla="*/ 126 w 11"/>
                <a:gd name="T5" fmla="*/ 195 h 9"/>
                <a:gd name="T6" fmla="*/ 0 w 11"/>
                <a:gd name="T7" fmla="*/ 103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9">
                  <a:moveTo>
                    <a:pt x="5" y="5"/>
                  </a:moveTo>
                  <a:cubicBezTo>
                    <a:pt x="5" y="5"/>
                    <a:pt x="4" y="5"/>
                    <a:pt x="4" y="6"/>
                  </a:cubicBezTo>
                  <a:cubicBezTo>
                    <a:pt x="5" y="8"/>
                    <a:pt x="6" y="8"/>
                    <a:pt x="7" y="9"/>
                  </a:cubicBezTo>
                  <a:cubicBezTo>
                    <a:pt x="11" y="4"/>
                    <a:pt x="3" y="0"/>
                    <a:pt x="0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52" name="Freeform 49"/>
            <p:cNvSpPr>
              <a:spLocks/>
            </p:cNvSpPr>
            <p:nvPr/>
          </p:nvSpPr>
          <p:spPr bwMode="auto">
            <a:xfrm>
              <a:off x="2445" y="996"/>
              <a:ext cx="5" cy="5"/>
            </a:xfrm>
            <a:custGeom>
              <a:avLst/>
              <a:gdLst>
                <a:gd name="T0" fmla="*/ 62 w 3"/>
                <a:gd name="T1" fmla="*/ 0 h 3"/>
                <a:gd name="T2" fmla="*/ 0 w 3"/>
                <a:gd name="T3" fmla="*/ 6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53" name="Freeform 50"/>
            <p:cNvSpPr>
              <a:spLocks/>
            </p:cNvSpPr>
            <p:nvPr/>
          </p:nvSpPr>
          <p:spPr bwMode="auto">
            <a:xfrm>
              <a:off x="2532" y="928"/>
              <a:ext cx="20" cy="20"/>
            </a:xfrm>
            <a:custGeom>
              <a:avLst/>
              <a:gdLst>
                <a:gd name="T0" fmla="*/ 0 w 12"/>
                <a:gd name="T1" fmla="*/ 92 h 12"/>
                <a:gd name="T2" fmla="*/ 195 w 12"/>
                <a:gd name="T3" fmla="*/ 153 h 12"/>
                <a:gd name="T4" fmla="*/ 37 w 12"/>
                <a:gd name="T5" fmla="*/ 153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4"/>
                  </a:moveTo>
                  <a:cubicBezTo>
                    <a:pt x="2" y="7"/>
                    <a:pt x="7" y="12"/>
                    <a:pt x="9" y="7"/>
                  </a:cubicBezTo>
                  <a:cubicBezTo>
                    <a:pt x="12" y="0"/>
                    <a:pt x="4" y="1"/>
                    <a:pt x="2" y="7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54" name="Freeform 51"/>
            <p:cNvSpPr>
              <a:spLocks/>
            </p:cNvSpPr>
            <p:nvPr/>
          </p:nvSpPr>
          <p:spPr bwMode="auto">
            <a:xfrm>
              <a:off x="2563" y="959"/>
              <a:ext cx="14" cy="26"/>
            </a:xfrm>
            <a:custGeom>
              <a:avLst/>
              <a:gdLst>
                <a:gd name="T0" fmla="*/ 73 w 9"/>
                <a:gd name="T1" fmla="*/ 124 h 16"/>
                <a:gd name="T2" fmla="*/ 0 w 9"/>
                <a:gd name="T3" fmla="*/ 236 h 16"/>
                <a:gd name="T4" fmla="*/ 30 w 9"/>
                <a:gd name="T5" fmla="*/ 145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6">
                  <a:moveTo>
                    <a:pt x="5" y="7"/>
                  </a:moveTo>
                  <a:cubicBezTo>
                    <a:pt x="1" y="5"/>
                    <a:pt x="0" y="10"/>
                    <a:pt x="0" y="13"/>
                  </a:cubicBezTo>
                  <a:cubicBezTo>
                    <a:pt x="9" y="16"/>
                    <a:pt x="7" y="0"/>
                    <a:pt x="2" y="8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55" name="Freeform 52"/>
            <p:cNvSpPr>
              <a:spLocks/>
            </p:cNvSpPr>
            <p:nvPr/>
          </p:nvSpPr>
          <p:spPr bwMode="auto">
            <a:xfrm>
              <a:off x="2569" y="990"/>
              <a:ext cx="18" cy="27"/>
            </a:xfrm>
            <a:custGeom>
              <a:avLst/>
              <a:gdLst>
                <a:gd name="T0" fmla="*/ 56 w 11"/>
                <a:gd name="T1" fmla="*/ 102 h 17"/>
                <a:gd name="T2" fmla="*/ 180 w 11"/>
                <a:gd name="T3" fmla="*/ 64 h 17"/>
                <a:gd name="T4" fmla="*/ 56 w 11"/>
                <a:gd name="T5" fmla="*/ 192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7">
                  <a:moveTo>
                    <a:pt x="3" y="6"/>
                  </a:moveTo>
                  <a:cubicBezTo>
                    <a:pt x="0" y="4"/>
                    <a:pt x="6" y="0"/>
                    <a:pt x="9" y="4"/>
                  </a:cubicBezTo>
                  <a:cubicBezTo>
                    <a:pt x="11" y="7"/>
                    <a:pt x="5" y="17"/>
                    <a:pt x="3" y="12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56" name="Freeform 53"/>
            <p:cNvSpPr>
              <a:spLocks/>
            </p:cNvSpPr>
            <p:nvPr/>
          </p:nvSpPr>
          <p:spPr bwMode="auto">
            <a:xfrm>
              <a:off x="2534" y="946"/>
              <a:ext cx="14" cy="15"/>
            </a:xfrm>
            <a:custGeom>
              <a:avLst/>
              <a:gdLst>
                <a:gd name="T0" fmla="*/ 30 w 9"/>
                <a:gd name="T1" fmla="*/ 130 h 9"/>
                <a:gd name="T2" fmla="*/ 82 w 9"/>
                <a:gd name="T3" fmla="*/ 37 h 9"/>
                <a:gd name="T4" fmla="*/ 53 w 9"/>
                <a:gd name="T5" fmla="*/ 195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9">
                  <a:moveTo>
                    <a:pt x="2" y="6"/>
                  </a:moveTo>
                  <a:cubicBezTo>
                    <a:pt x="0" y="4"/>
                    <a:pt x="3" y="0"/>
                    <a:pt x="6" y="2"/>
                  </a:cubicBezTo>
                  <a:cubicBezTo>
                    <a:pt x="9" y="3"/>
                    <a:pt x="6" y="8"/>
                    <a:pt x="4" y="9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57" name="Freeform 54"/>
            <p:cNvSpPr>
              <a:spLocks/>
            </p:cNvSpPr>
            <p:nvPr/>
          </p:nvSpPr>
          <p:spPr bwMode="auto">
            <a:xfrm>
              <a:off x="2566" y="941"/>
              <a:ext cx="18" cy="16"/>
            </a:xfrm>
            <a:custGeom>
              <a:avLst/>
              <a:gdLst>
                <a:gd name="T0" fmla="*/ 77 w 11"/>
                <a:gd name="T1" fmla="*/ 54 h 10"/>
                <a:gd name="T2" fmla="*/ 126 w 11"/>
                <a:gd name="T3" fmla="*/ 118 h 10"/>
                <a:gd name="T4" fmla="*/ 0 w 11"/>
                <a:gd name="T5" fmla="*/ 10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3" y="6"/>
                    <a:pt x="5" y="10"/>
                    <a:pt x="7" y="7"/>
                  </a:cubicBezTo>
                  <a:cubicBezTo>
                    <a:pt x="11" y="2"/>
                    <a:pt x="2" y="0"/>
                    <a:pt x="0" y="6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58" name="Freeform 55"/>
            <p:cNvSpPr>
              <a:spLocks/>
            </p:cNvSpPr>
            <p:nvPr/>
          </p:nvSpPr>
          <p:spPr bwMode="auto">
            <a:xfrm>
              <a:off x="2555" y="953"/>
              <a:ext cx="11" cy="14"/>
            </a:xfrm>
            <a:custGeom>
              <a:avLst/>
              <a:gdLst>
                <a:gd name="T0" fmla="*/ 0 w 7"/>
                <a:gd name="T1" fmla="*/ 53 h 9"/>
                <a:gd name="T2" fmla="*/ 55 w 7"/>
                <a:gd name="T3" fmla="*/ 82 h 9"/>
                <a:gd name="T4" fmla="*/ 0 w 7"/>
                <a:gd name="T5" fmla="*/ 73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9">
                  <a:moveTo>
                    <a:pt x="0" y="4"/>
                  </a:moveTo>
                  <a:cubicBezTo>
                    <a:pt x="0" y="7"/>
                    <a:pt x="2" y="9"/>
                    <a:pt x="4" y="6"/>
                  </a:cubicBezTo>
                  <a:cubicBezTo>
                    <a:pt x="7" y="3"/>
                    <a:pt x="1" y="0"/>
                    <a:pt x="0" y="5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59" name="Freeform 56"/>
            <p:cNvSpPr>
              <a:spLocks/>
            </p:cNvSpPr>
            <p:nvPr/>
          </p:nvSpPr>
          <p:spPr bwMode="auto">
            <a:xfrm>
              <a:off x="2585" y="964"/>
              <a:ext cx="12" cy="16"/>
            </a:xfrm>
            <a:custGeom>
              <a:avLst/>
              <a:gdLst>
                <a:gd name="T0" fmla="*/ 26 w 7"/>
                <a:gd name="T1" fmla="*/ 107 h 10"/>
                <a:gd name="T2" fmla="*/ 132 w 7"/>
                <a:gd name="T3" fmla="*/ 171 h 10"/>
                <a:gd name="T4" fmla="*/ 0 w 7"/>
                <a:gd name="T5" fmla="*/ 6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0">
                  <a:moveTo>
                    <a:pt x="1" y="6"/>
                  </a:moveTo>
                  <a:cubicBezTo>
                    <a:pt x="2" y="8"/>
                    <a:pt x="3" y="9"/>
                    <a:pt x="5" y="10"/>
                  </a:cubicBezTo>
                  <a:cubicBezTo>
                    <a:pt x="7" y="6"/>
                    <a:pt x="4" y="0"/>
                    <a:pt x="0" y="4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60" name="Freeform 57"/>
            <p:cNvSpPr>
              <a:spLocks/>
            </p:cNvSpPr>
            <p:nvPr/>
          </p:nvSpPr>
          <p:spPr bwMode="auto">
            <a:xfrm>
              <a:off x="2573" y="923"/>
              <a:ext cx="8" cy="9"/>
            </a:xfrm>
            <a:custGeom>
              <a:avLst/>
              <a:gdLst>
                <a:gd name="T0" fmla="*/ 0 w 5"/>
                <a:gd name="T1" fmla="*/ 74 h 5"/>
                <a:gd name="T2" fmla="*/ 21 w 5"/>
                <a:gd name="T3" fmla="*/ 169 h 5"/>
                <a:gd name="T4" fmla="*/ 86 w 5"/>
                <a:gd name="T5" fmla="*/ 0 h 5"/>
                <a:gd name="T6" fmla="*/ 21 w 5"/>
                <a:gd name="T7" fmla="*/ 169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1" y="3"/>
                    <a:pt x="1" y="4"/>
                    <a:pt x="1" y="5"/>
                  </a:cubicBezTo>
                  <a:cubicBezTo>
                    <a:pt x="3" y="4"/>
                    <a:pt x="5" y="2"/>
                    <a:pt x="5" y="0"/>
                  </a:cubicBezTo>
                  <a:cubicBezTo>
                    <a:pt x="2" y="0"/>
                    <a:pt x="1" y="2"/>
                    <a:pt x="1" y="5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61" name="Freeform 58"/>
            <p:cNvSpPr>
              <a:spLocks/>
            </p:cNvSpPr>
            <p:nvPr/>
          </p:nvSpPr>
          <p:spPr bwMode="auto">
            <a:xfrm>
              <a:off x="2574" y="972"/>
              <a:ext cx="11" cy="18"/>
            </a:xfrm>
            <a:custGeom>
              <a:avLst/>
              <a:gdLst>
                <a:gd name="T0" fmla="*/ 20 w 7"/>
                <a:gd name="T1" fmla="*/ 92 h 11"/>
                <a:gd name="T2" fmla="*/ 20 w 7"/>
                <a:gd name="T3" fmla="*/ 206 h 11"/>
                <a:gd name="T4" fmla="*/ 20 w 7"/>
                <a:gd name="T5" fmla="*/ 11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1">
                  <a:moveTo>
                    <a:pt x="1" y="5"/>
                  </a:moveTo>
                  <a:cubicBezTo>
                    <a:pt x="0" y="7"/>
                    <a:pt x="0" y="9"/>
                    <a:pt x="1" y="11"/>
                  </a:cubicBezTo>
                  <a:cubicBezTo>
                    <a:pt x="7" y="11"/>
                    <a:pt x="3" y="0"/>
                    <a:pt x="1" y="6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62" name="Freeform 59"/>
            <p:cNvSpPr>
              <a:spLocks/>
            </p:cNvSpPr>
            <p:nvPr/>
          </p:nvSpPr>
          <p:spPr bwMode="auto">
            <a:xfrm>
              <a:off x="2577" y="1017"/>
              <a:ext cx="15" cy="16"/>
            </a:xfrm>
            <a:custGeom>
              <a:avLst/>
              <a:gdLst>
                <a:gd name="T0" fmla="*/ 153 w 9"/>
                <a:gd name="T1" fmla="*/ 21 h 10"/>
                <a:gd name="T2" fmla="*/ 195 w 9"/>
                <a:gd name="T3" fmla="*/ 21 h 10"/>
                <a:gd name="T4" fmla="*/ 92 w 9"/>
                <a:gd name="T5" fmla="*/ 54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0" y="4"/>
                    <a:pt x="7" y="10"/>
                    <a:pt x="9" y="1"/>
                  </a:cubicBezTo>
                  <a:cubicBezTo>
                    <a:pt x="7" y="0"/>
                    <a:pt x="5" y="1"/>
                    <a:pt x="4" y="3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63" name="Freeform 60"/>
            <p:cNvSpPr>
              <a:spLocks/>
            </p:cNvSpPr>
            <p:nvPr/>
          </p:nvSpPr>
          <p:spPr bwMode="auto">
            <a:xfrm>
              <a:off x="2590" y="988"/>
              <a:ext cx="8" cy="19"/>
            </a:xfrm>
            <a:custGeom>
              <a:avLst/>
              <a:gdLst>
                <a:gd name="T0" fmla="*/ 21 w 5"/>
                <a:gd name="T1" fmla="*/ 130 h 12"/>
                <a:gd name="T2" fmla="*/ 86 w 5"/>
                <a:gd name="T3" fmla="*/ 100 h 12"/>
                <a:gd name="T4" fmla="*/ 0 w 5"/>
                <a:gd name="T5" fmla="*/ 13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2">
                  <a:moveTo>
                    <a:pt x="1" y="8"/>
                  </a:moveTo>
                  <a:cubicBezTo>
                    <a:pt x="3" y="12"/>
                    <a:pt x="5" y="10"/>
                    <a:pt x="5" y="6"/>
                  </a:cubicBezTo>
                  <a:cubicBezTo>
                    <a:pt x="4" y="0"/>
                    <a:pt x="0" y="4"/>
                    <a:pt x="0" y="8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64" name="Freeform 61"/>
            <p:cNvSpPr>
              <a:spLocks/>
            </p:cNvSpPr>
            <p:nvPr/>
          </p:nvSpPr>
          <p:spPr bwMode="auto">
            <a:xfrm>
              <a:off x="2606" y="1001"/>
              <a:ext cx="10" cy="14"/>
            </a:xfrm>
            <a:custGeom>
              <a:avLst/>
              <a:gdLst>
                <a:gd name="T0" fmla="*/ 22 w 6"/>
                <a:gd name="T1" fmla="*/ 128 h 9"/>
                <a:gd name="T2" fmla="*/ 0 w 6"/>
                <a:gd name="T3" fmla="*/ 82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9">
                  <a:moveTo>
                    <a:pt x="1" y="9"/>
                  </a:moveTo>
                  <a:cubicBezTo>
                    <a:pt x="6" y="7"/>
                    <a:pt x="1" y="0"/>
                    <a:pt x="0" y="6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65" name="Freeform 62"/>
            <p:cNvSpPr>
              <a:spLocks/>
            </p:cNvSpPr>
            <p:nvPr/>
          </p:nvSpPr>
          <p:spPr bwMode="auto">
            <a:xfrm>
              <a:off x="2619" y="998"/>
              <a:ext cx="7" cy="5"/>
            </a:xfrm>
            <a:custGeom>
              <a:avLst/>
              <a:gdLst>
                <a:gd name="T0" fmla="*/ 0 w 4"/>
                <a:gd name="T1" fmla="*/ 22 h 3"/>
                <a:gd name="T2" fmla="*/ 37 w 4"/>
                <a:gd name="T3" fmla="*/ 62 h 3"/>
                <a:gd name="T4" fmla="*/ 114 w 4"/>
                <a:gd name="T5" fmla="*/ 0 h 3"/>
                <a:gd name="T6" fmla="*/ 65 w 4"/>
                <a:gd name="T7" fmla="*/ 22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3"/>
                    <a:pt x="1" y="3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3" y="1"/>
                    <a:pt x="2" y="1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66" name="Freeform 63"/>
            <p:cNvSpPr>
              <a:spLocks/>
            </p:cNvSpPr>
            <p:nvPr/>
          </p:nvSpPr>
          <p:spPr bwMode="auto">
            <a:xfrm>
              <a:off x="2521" y="944"/>
              <a:ext cx="13" cy="12"/>
            </a:xfrm>
            <a:custGeom>
              <a:avLst/>
              <a:gdLst>
                <a:gd name="T0" fmla="*/ 34 w 8"/>
                <a:gd name="T1" fmla="*/ 0 h 7"/>
                <a:gd name="T2" fmla="*/ 55 w 8"/>
                <a:gd name="T3" fmla="*/ 147 h 7"/>
                <a:gd name="T4" fmla="*/ 55 w 8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2"/>
                    <a:pt x="0" y="7"/>
                    <a:pt x="3" y="6"/>
                  </a:cubicBezTo>
                  <a:cubicBezTo>
                    <a:pt x="7" y="5"/>
                    <a:pt x="8" y="0"/>
                    <a:pt x="3" y="0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67" name="Freeform 64"/>
            <p:cNvSpPr>
              <a:spLocks/>
            </p:cNvSpPr>
            <p:nvPr/>
          </p:nvSpPr>
          <p:spPr bwMode="auto">
            <a:xfrm>
              <a:off x="2732" y="886"/>
              <a:ext cx="18" cy="20"/>
            </a:xfrm>
            <a:custGeom>
              <a:avLst/>
              <a:gdLst>
                <a:gd name="T0" fmla="*/ 21 w 11"/>
                <a:gd name="T1" fmla="*/ 130 h 12"/>
                <a:gd name="T2" fmla="*/ 126 w 11"/>
                <a:gd name="T3" fmla="*/ 195 h 12"/>
                <a:gd name="T4" fmla="*/ 0 w 11"/>
                <a:gd name="T5" fmla="*/ 153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2">
                  <a:moveTo>
                    <a:pt x="1" y="6"/>
                  </a:moveTo>
                  <a:cubicBezTo>
                    <a:pt x="1" y="9"/>
                    <a:pt x="4" y="12"/>
                    <a:pt x="7" y="9"/>
                  </a:cubicBezTo>
                  <a:cubicBezTo>
                    <a:pt x="11" y="5"/>
                    <a:pt x="2" y="0"/>
                    <a:pt x="0" y="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68" name="Freeform 65"/>
            <p:cNvSpPr>
              <a:spLocks/>
            </p:cNvSpPr>
            <p:nvPr/>
          </p:nvSpPr>
          <p:spPr bwMode="auto">
            <a:xfrm>
              <a:off x="2752" y="888"/>
              <a:ext cx="13" cy="21"/>
            </a:xfrm>
            <a:custGeom>
              <a:avLst/>
              <a:gdLst>
                <a:gd name="T0" fmla="*/ 34 w 8"/>
                <a:gd name="T1" fmla="*/ 123 h 13"/>
                <a:gd name="T2" fmla="*/ 0 w 8"/>
                <a:gd name="T3" fmla="*/ 123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3">
                  <a:moveTo>
                    <a:pt x="2" y="7"/>
                  </a:moveTo>
                  <a:cubicBezTo>
                    <a:pt x="8" y="13"/>
                    <a:pt x="7" y="0"/>
                    <a:pt x="0" y="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69" name="Freeform 66"/>
            <p:cNvSpPr>
              <a:spLocks/>
            </p:cNvSpPr>
            <p:nvPr/>
          </p:nvSpPr>
          <p:spPr bwMode="auto">
            <a:xfrm>
              <a:off x="2740" y="917"/>
              <a:ext cx="17" cy="18"/>
            </a:xfrm>
            <a:custGeom>
              <a:avLst/>
              <a:gdLst>
                <a:gd name="T0" fmla="*/ 44 w 10"/>
                <a:gd name="T1" fmla="*/ 115 h 11"/>
                <a:gd name="T2" fmla="*/ 202 w 10"/>
                <a:gd name="T3" fmla="*/ 151 h 11"/>
                <a:gd name="T4" fmla="*/ 0 w 10"/>
                <a:gd name="T5" fmla="*/ 92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1">
                  <a:moveTo>
                    <a:pt x="2" y="6"/>
                  </a:moveTo>
                  <a:cubicBezTo>
                    <a:pt x="2" y="9"/>
                    <a:pt x="7" y="11"/>
                    <a:pt x="8" y="8"/>
                  </a:cubicBezTo>
                  <a:cubicBezTo>
                    <a:pt x="10" y="4"/>
                    <a:pt x="1" y="0"/>
                    <a:pt x="0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70" name="Freeform 67"/>
            <p:cNvSpPr>
              <a:spLocks/>
            </p:cNvSpPr>
            <p:nvPr/>
          </p:nvSpPr>
          <p:spPr bwMode="auto">
            <a:xfrm>
              <a:off x="2710" y="888"/>
              <a:ext cx="11" cy="13"/>
            </a:xfrm>
            <a:custGeom>
              <a:avLst/>
              <a:gdLst>
                <a:gd name="T0" fmla="*/ 0 w 7"/>
                <a:gd name="T1" fmla="*/ 34 h 8"/>
                <a:gd name="T2" fmla="*/ 77 w 7"/>
                <a:gd name="T3" fmla="*/ 89 h 8"/>
                <a:gd name="T4" fmla="*/ 0 w 7"/>
                <a:gd name="T5" fmla="*/ 111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8">
                  <a:moveTo>
                    <a:pt x="0" y="2"/>
                  </a:moveTo>
                  <a:cubicBezTo>
                    <a:pt x="0" y="4"/>
                    <a:pt x="3" y="8"/>
                    <a:pt x="5" y="5"/>
                  </a:cubicBezTo>
                  <a:cubicBezTo>
                    <a:pt x="7" y="1"/>
                    <a:pt x="1" y="0"/>
                    <a:pt x="0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71" name="Freeform 68"/>
            <p:cNvSpPr>
              <a:spLocks/>
            </p:cNvSpPr>
            <p:nvPr/>
          </p:nvSpPr>
          <p:spPr bwMode="auto">
            <a:xfrm>
              <a:off x="2718" y="940"/>
              <a:ext cx="14" cy="17"/>
            </a:xfrm>
            <a:custGeom>
              <a:avLst/>
              <a:gdLst>
                <a:gd name="T0" fmla="*/ 30 w 9"/>
                <a:gd name="T1" fmla="*/ 82 h 11"/>
                <a:gd name="T2" fmla="*/ 96 w 9"/>
                <a:gd name="T3" fmla="*/ 108 h 11"/>
                <a:gd name="T4" fmla="*/ 0 w 9"/>
                <a:gd name="T5" fmla="*/ 7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1">
                  <a:moveTo>
                    <a:pt x="2" y="6"/>
                  </a:moveTo>
                  <a:cubicBezTo>
                    <a:pt x="2" y="9"/>
                    <a:pt x="5" y="11"/>
                    <a:pt x="7" y="8"/>
                  </a:cubicBezTo>
                  <a:cubicBezTo>
                    <a:pt x="9" y="3"/>
                    <a:pt x="3" y="0"/>
                    <a:pt x="0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72" name="Freeform 69"/>
            <p:cNvSpPr>
              <a:spLocks/>
            </p:cNvSpPr>
            <p:nvPr/>
          </p:nvSpPr>
          <p:spPr bwMode="auto">
            <a:xfrm>
              <a:off x="2716" y="911"/>
              <a:ext cx="15" cy="16"/>
            </a:xfrm>
            <a:custGeom>
              <a:avLst/>
              <a:gdLst>
                <a:gd name="T0" fmla="*/ 62 w 9"/>
                <a:gd name="T1" fmla="*/ 86 h 10"/>
                <a:gd name="T2" fmla="*/ 130 w 9"/>
                <a:gd name="T3" fmla="*/ 118 h 10"/>
                <a:gd name="T4" fmla="*/ 0 w 9"/>
                <a:gd name="T5" fmla="*/ 67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0">
                  <a:moveTo>
                    <a:pt x="3" y="5"/>
                  </a:moveTo>
                  <a:cubicBezTo>
                    <a:pt x="2" y="8"/>
                    <a:pt x="5" y="10"/>
                    <a:pt x="6" y="7"/>
                  </a:cubicBezTo>
                  <a:cubicBezTo>
                    <a:pt x="9" y="2"/>
                    <a:pt x="3" y="0"/>
                    <a:pt x="0" y="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73" name="Freeform 70"/>
            <p:cNvSpPr>
              <a:spLocks/>
            </p:cNvSpPr>
            <p:nvPr/>
          </p:nvSpPr>
          <p:spPr bwMode="auto">
            <a:xfrm>
              <a:off x="2715" y="964"/>
              <a:ext cx="11" cy="19"/>
            </a:xfrm>
            <a:custGeom>
              <a:avLst/>
              <a:gdLst>
                <a:gd name="T0" fmla="*/ 0 w 7"/>
                <a:gd name="T1" fmla="*/ 100 h 12"/>
                <a:gd name="T2" fmla="*/ 55 w 7"/>
                <a:gd name="T3" fmla="*/ 138 h 12"/>
                <a:gd name="T4" fmla="*/ 0 w 7"/>
                <a:gd name="T5" fmla="*/ 13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2">
                  <a:moveTo>
                    <a:pt x="0" y="6"/>
                  </a:moveTo>
                  <a:cubicBezTo>
                    <a:pt x="1" y="8"/>
                    <a:pt x="2" y="12"/>
                    <a:pt x="4" y="9"/>
                  </a:cubicBezTo>
                  <a:cubicBezTo>
                    <a:pt x="7" y="6"/>
                    <a:pt x="0" y="0"/>
                    <a:pt x="0" y="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74" name="Freeform 71"/>
            <p:cNvSpPr>
              <a:spLocks/>
            </p:cNvSpPr>
            <p:nvPr/>
          </p:nvSpPr>
          <p:spPr bwMode="auto">
            <a:xfrm>
              <a:off x="2739" y="949"/>
              <a:ext cx="8" cy="13"/>
            </a:xfrm>
            <a:custGeom>
              <a:avLst/>
              <a:gdLst>
                <a:gd name="T0" fmla="*/ 34 w 5"/>
                <a:gd name="T1" fmla="*/ 76 h 8"/>
                <a:gd name="T2" fmla="*/ 86 w 5"/>
                <a:gd name="T3" fmla="*/ 76 h 8"/>
                <a:gd name="T4" fmla="*/ 0 w 5"/>
                <a:gd name="T5" fmla="*/ 89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8">
                  <a:moveTo>
                    <a:pt x="2" y="4"/>
                  </a:moveTo>
                  <a:cubicBezTo>
                    <a:pt x="0" y="8"/>
                    <a:pt x="4" y="7"/>
                    <a:pt x="5" y="4"/>
                  </a:cubicBezTo>
                  <a:cubicBezTo>
                    <a:pt x="5" y="0"/>
                    <a:pt x="0" y="2"/>
                    <a:pt x="0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75" name="Freeform 72"/>
            <p:cNvSpPr>
              <a:spLocks/>
            </p:cNvSpPr>
            <p:nvPr/>
          </p:nvSpPr>
          <p:spPr bwMode="auto">
            <a:xfrm>
              <a:off x="2763" y="949"/>
              <a:ext cx="6" cy="5"/>
            </a:xfrm>
            <a:custGeom>
              <a:avLst/>
              <a:gdLst>
                <a:gd name="T0" fmla="*/ 0 w 4"/>
                <a:gd name="T1" fmla="*/ 22 h 3"/>
                <a:gd name="T2" fmla="*/ 48 w 4"/>
                <a:gd name="T3" fmla="*/ 0 h 3"/>
                <a:gd name="T4" fmla="*/ 18 w 4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1" y="3"/>
                    <a:pt x="4" y="3"/>
                    <a:pt x="4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76" name="Freeform 73"/>
            <p:cNvSpPr>
              <a:spLocks/>
            </p:cNvSpPr>
            <p:nvPr/>
          </p:nvSpPr>
          <p:spPr bwMode="auto">
            <a:xfrm>
              <a:off x="2779" y="896"/>
              <a:ext cx="10" cy="8"/>
            </a:xfrm>
            <a:custGeom>
              <a:avLst/>
              <a:gdLst>
                <a:gd name="T0" fmla="*/ 37 w 6"/>
                <a:gd name="T1" fmla="*/ 54 h 5"/>
                <a:gd name="T2" fmla="*/ 37 w 6"/>
                <a:gd name="T3" fmla="*/ 86 h 5"/>
                <a:gd name="T4" fmla="*/ 0 w 6"/>
                <a:gd name="T5" fmla="*/ 34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5">
                  <a:moveTo>
                    <a:pt x="2" y="3"/>
                  </a:moveTo>
                  <a:cubicBezTo>
                    <a:pt x="2" y="4"/>
                    <a:pt x="2" y="4"/>
                    <a:pt x="2" y="5"/>
                  </a:cubicBezTo>
                  <a:cubicBezTo>
                    <a:pt x="6" y="5"/>
                    <a:pt x="4" y="0"/>
                    <a:pt x="0" y="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77" name="Freeform 74"/>
            <p:cNvSpPr>
              <a:spLocks/>
            </p:cNvSpPr>
            <p:nvPr/>
          </p:nvSpPr>
          <p:spPr bwMode="auto">
            <a:xfrm>
              <a:off x="2748" y="975"/>
              <a:ext cx="17" cy="16"/>
            </a:xfrm>
            <a:custGeom>
              <a:avLst/>
              <a:gdLst>
                <a:gd name="T0" fmla="*/ 44 w 10"/>
                <a:gd name="T1" fmla="*/ 86 h 10"/>
                <a:gd name="T2" fmla="*/ 168 w 10"/>
                <a:gd name="T3" fmla="*/ 107 h 10"/>
                <a:gd name="T4" fmla="*/ 0 w 10"/>
                <a:gd name="T5" fmla="*/ 86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0">
                  <a:moveTo>
                    <a:pt x="2" y="5"/>
                  </a:moveTo>
                  <a:cubicBezTo>
                    <a:pt x="2" y="8"/>
                    <a:pt x="6" y="10"/>
                    <a:pt x="7" y="6"/>
                  </a:cubicBezTo>
                  <a:cubicBezTo>
                    <a:pt x="10" y="0"/>
                    <a:pt x="2" y="2"/>
                    <a:pt x="0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78" name="Freeform 75"/>
            <p:cNvSpPr>
              <a:spLocks/>
            </p:cNvSpPr>
            <p:nvPr/>
          </p:nvSpPr>
          <p:spPr bwMode="auto">
            <a:xfrm>
              <a:off x="2724" y="982"/>
              <a:ext cx="12" cy="17"/>
            </a:xfrm>
            <a:custGeom>
              <a:avLst/>
              <a:gdLst>
                <a:gd name="T0" fmla="*/ 0 w 7"/>
                <a:gd name="T1" fmla="*/ 96 h 11"/>
                <a:gd name="T2" fmla="*/ 147 w 7"/>
                <a:gd name="T3" fmla="*/ 70 h 11"/>
                <a:gd name="T4" fmla="*/ 26 w 7"/>
                <a:gd name="T5" fmla="*/ 108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1">
                  <a:moveTo>
                    <a:pt x="0" y="7"/>
                  </a:moveTo>
                  <a:cubicBezTo>
                    <a:pt x="1" y="11"/>
                    <a:pt x="7" y="7"/>
                    <a:pt x="6" y="5"/>
                  </a:cubicBezTo>
                  <a:cubicBezTo>
                    <a:pt x="5" y="0"/>
                    <a:pt x="0" y="4"/>
                    <a:pt x="1" y="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79" name="Freeform 76"/>
            <p:cNvSpPr>
              <a:spLocks/>
            </p:cNvSpPr>
            <p:nvPr/>
          </p:nvSpPr>
          <p:spPr bwMode="auto">
            <a:xfrm>
              <a:off x="2752" y="1007"/>
              <a:ext cx="11" cy="13"/>
            </a:xfrm>
            <a:custGeom>
              <a:avLst/>
              <a:gdLst>
                <a:gd name="T0" fmla="*/ 0 w 7"/>
                <a:gd name="T1" fmla="*/ 0 h 8"/>
                <a:gd name="T2" fmla="*/ 86 w 7"/>
                <a:gd name="T3" fmla="*/ 76 h 8"/>
                <a:gd name="T4" fmla="*/ 0 w 7"/>
                <a:gd name="T5" fmla="*/ 111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cubicBezTo>
                    <a:pt x="0" y="3"/>
                    <a:pt x="4" y="8"/>
                    <a:pt x="6" y="4"/>
                  </a:cubicBezTo>
                  <a:cubicBezTo>
                    <a:pt x="7" y="0"/>
                    <a:pt x="1" y="2"/>
                    <a:pt x="0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80" name="Freeform 77"/>
            <p:cNvSpPr>
              <a:spLocks/>
            </p:cNvSpPr>
            <p:nvPr/>
          </p:nvSpPr>
          <p:spPr bwMode="auto">
            <a:xfrm>
              <a:off x="2795" y="953"/>
              <a:ext cx="7" cy="8"/>
            </a:xfrm>
            <a:custGeom>
              <a:avLst/>
              <a:gdLst>
                <a:gd name="T0" fmla="*/ 0 w 4"/>
                <a:gd name="T1" fmla="*/ 34 h 5"/>
                <a:gd name="T2" fmla="*/ 37 w 4"/>
                <a:gd name="T3" fmla="*/ 86 h 5"/>
                <a:gd name="T4" fmla="*/ 65 w 4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0" y="3"/>
                    <a:pt x="0" y="4"/>
                    <a:pt x="1" y="5"/>
                  </a:cubicBezTo>
                  <a:cubicBezTo>
                    <a:pt x="3" y="4"/>
                    <a:pt x="4" y="2"/>
                    <a:pt x="2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81" name="Freeform 78"/>
            <p:cNvSpPr>
              <a:spLocks/>
            </p:cNvSpPr>
            <p:nvPr/>
          </p:nvSpPr>
          <p:spPr bwMode="auto">
            <a:xfrm>
              <a:off x="2757" y="882"/>
              <a:ext cx="6" cy="6"/>
            </a:xfrm>
            <a:custGeom>
              <a:avLst/>
              <a:gdLst>
                <a:gd name="T0" fmla="*/ 0 w 4"/>
                <a:gd name="T1" fmla="*/ 18 h 4"/>
                <a:gd name="T2" fmla="*/ 0 w 4"/>
                <a:gd name="T3" fmla="*/ 48 h 4"/>
                <a:gd name="T4" fmla="*/ 48 w 4"/>
                <a:gd name="T5" fmla="*/ 27 h 4"/>
                <a:gd name="T6" fmla="*/ 0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82" name="Freeform 79"/>
            <p:cNvSpPr>
              <a:spLocks/>
            </p:cNvSpPr>
            <p:nvPr/>
          </p:nvSpPr>
          <p:spPr bwMode="auto">
            <a:xfrm>
              <a:off x="2734" y="883"/>
              <a:ext cx="2" cy="3"/>
            </a:xfrm>
            <a:custGeom>
              <a:avLst/>
              <a:gdLst>
                <a:gd name="T0" fmla="*/ 64 w 1"/>
                <a:gd name="T1" fmla="*/ 27 h 2"/>
                <a:gd name="T2" fmla="*/ 0 w 1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0"/>
                    <a:pt x="0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83" name="Freeform 80"/>
            <p:cNvSpPr>
              <a:spLocks/>
            </p:cNvSpPr>
            <p:nvPr/>
          </p:nvSpPr>
          <p:spPr bwMode="auto">
            <a:xfrm>
              <a:off x="2711" y="890"/>
              <a:ext cx="18" cy="32"/>
            </a:xfrm>
            <a:custGeom>
              <a:avLst/>
              <a:gdLst>
                <a:gd name="T0" fmla="*/ 180 w 11"/>
                <a:gd name="T1" fmla="*/ 86 h 20"/>
                <a:gd name="T2" fmla="*/ 56 w 11"/>
                <a:gd name="T3" fmla="*/ 197 h 20"/>
                <a:gd name="T4" fmla="*/ 92 w 11"/>
                <a:gd name="T5" fmla="*/ 138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0">
                  <a:moveTo>
                    <a:pt x="9" y="5"/>
                  </a:moveTo>
                  <a:cubicBezTo>
                    <a:pt x="6" y="6"/>
                    <a:pt x="0" y="8"/>
                    <a:pt x="3" y="12"/>
                  </a:cubicBezTo>
                  <a:cubicBezTo>
                    <a:pt x="10" y="20"/>
                    <a:pt x="11" y="0"/>
                    <a:pt x="5" y="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84" name="Freeform 81"/>
            <p:cNvSpPr>
              <a:spLocks/>
            </p:cNvSpPr>
            <p:nvPr/>
          </p:nvSpPr>
          <p:spPr bwMode="auto">
            <a:xfrm>
              <a:off x="2718" y="953"/>
              <a:ext cx="16" cy="16"/>
            </a:xfrm>
            <a:custGeom>
              <a:avLst/>
              <a:gdLst>
                <a:gd name="T0" fmla="*/ 34 w 10"/>
                <a:gd name="T1" fmla="*/ 0 h 10"/>
                <a:gd name="T2" fmla="*/ 67 w 10"/>
                <a:gd name="T3" fmla="*/ 138 h 10"/>
                <a:gd name="T4" fmla="*/ 67 w 10"/>
                <a:gd name="T5" fmla="*/ 34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0">
                  <a:moveTo>
                    <a:pt x="2" y="0"/>
                  </a:moveTo>
                  <a:cubicBezTo>
                    <a:pt x="0" y="2"/>
                    <a:pt x="1" y="8"/>
                    <a:pt x="4" y="8"/>
                  </a:cubicBezTo>
                  <a:cubicBezTo>
                    <a:pt x="10" y="10"/>
                    <a:pt x="9" y="2"/>
                    <a:pt x="4" y="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85" name="Freeform 82"/>
            <p:cNvSpPr>
              <a:spLocks/>
            </p:cNvSpPr>
            <p:nvPr/>
          </p:nvSpPr>
          <p:spPr bwMode="auto">
            <a:xfrm>
              <a:off x="2707" y="982"/>
              <a:ext cx="9" cy="21"/>
            </a:xfrm>
            <a:custGeom>
              <a:avLst/>
              <a:gdLst>
                <a:gd name="T0" fmla="*/ 0 w 6"/>
                <a:gd name="T1" fmla="*/ 123 h 13"/>
                <a:gd name="T2" fmla="*/ 72 w 6"/>
                <a:gd name="T3" fmla="*/ 110 h 13"/>
                <a:gd name="T4" fmla="*/ 0 w 6"/>
                <a:gd name="T5" fmla="*/ 89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3">
                  <a:moveTo>
                    <a:pt x="0" y="7"/>
                  </a:moveTo>
                  <a:cubicBezTo>
                    <a:pt x="1" y="13"/>
                    <a:pt x="6" y="11"/>
                    <a:pt x="6" y="6"/>
                  </a:cubicBezTo>
                  <a:cubicBezTo>
                    <a:pt x="6" y="2"/>
                    <a:pt x="1" y="0"/>
                    <a:pt x="0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86" name="Freeform 83"/>
            <p:cNvSpPr>
              <a:spLocks/>
            </p:cNvSpPr>
            <p:nvPr/>
          </p:nvSpPr>
          <p:spPr bwMode="auto">
            <a:xfrm>
              <a:off x="2694" y="896"/>
              <a:ext cx="24" cy="23"/>
            </a:xfrm>
            <a:custGeom>
              <a:avLst/>
              <a:gdLst>
                <a:gd name="T0" fmla="*/ 67 w 15"/>
                <a:gd name="T1" fmla="*/ 156 h 14"/>
                <a:gd name="T2" fmla="*/ 144 w 15"/>
                <a:gd name="T3" fmla="*/ 219 h 14"/>
                <a:gd name="T4" fmla="*/ 67 w 15"/>
                <a:gd name="T5" fmla="*/ 181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4">
                  <a:moveTo>
                    <a:pt x="4" y="8"/>
                  </a:moveTo>
                  <a:cubicBezTo>
                    <a:pt x="3" y="10"/>
                    <a:pt x="7" y="14"/>
                    <a:pt x="9" y="11"/>
                  </a:cubicBezTo>
                  <a:cubicBezTo>
                    <a:pt x="15" y="4"/>
                    <a:pt x="0" y="0"/>
                    <a:pt x="4" y="9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87" name="Freeform 84"/>
            <p:cNvSpPr>
              <a:spLocks/>
            </p:cNvSpPr>
            <p:nvPr/>
          </p:nvSpPr>
          <p:spPr bwMode="auto">
            <a:xfrm>
              <a:off x="2716" y="904"/>
              <a:ext cx="13" cy="31"/>
            </a:xfrm>
            <a:custGeom>
              <a:avLst/>
              <a:gdLst>
                <a:gd name="T0" fmla="*/ 21 w 8"/>
                <a:gd name="T1" fmla="*/ 206 h 19"/>
                <a:gd name="T2" fmla="*/ 0 w 8"/>
                <a:gd name="T3" fmla="*/ 184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9">
                  <a:moveTo>
                    <a:pt x="1" y="11"/>
                  </a:moveTo>
                  <a:cubicBezTo>
                    <a:pt x="8" y="19"/>
                    <a:pt x="6" y="0"/>
                    <a:pt x="0" y="10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88" name="Freeform 85"/>
            <p:cNvSpPr>
              <a:spLocks/>
            </p:cNvSpPr>
            <p:nvPr/>
          </p:nvSpPr>
          <p:spPr bwMode="auto">
            <a:xfrm>
              <a:off x="2698" y="927"/>
              <a:ext cx="15" cy="14"/>
            </a:xfrm>
            <a:custGeom>
              <a:avLst/>
              <a:gdLst>
                <a:gd name="T0" fmla="*/ 0 w 9"/>
                <a:gd name="T1" fmla="*/ 73 h 9"/>
                <a:gd name="T2" fmla="*/ 0 w 9"/>
                <a:gd name="T3" fmla="*/ 96 h 9"/>
                <a:gd name="T4" fmla="*/ 92 w 9"/>
                <a:gd name="T5" fmla="*/ 0 h 9"/>
                <a:gd name="T6" fmla="*/ 0 w 9"/>
                <a:gd name="T7" fmla="*/ 73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5" y="9"/>
                    <a:pt x="9" y="4"/>
                    <a:pt x="4" y="0"/>
                  </a:cubicBezTo>
                  <a:cubicBezTo>
                    <a:pt x="2" y="1"/>
                    <a:pt x="0" y="3"/>
                    <a:pt x="0" y="5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89" name="Freeform 86"/>
            <p:cNvSpPr>
              <a:spLocks/>
            </p:cNvSpPr>
            <p:nvPr/>
          </p:nvSpPr>
          <p:spPr bwMode="auto">
            <a:xfrm>
              <a:off x="2711" y="948"/>
              <a:ext cx="2" cy="3"/>
            </a:xfrm>
            <a:custGeom>
              <a:avLst/>
              <a:gdLst>
                <a:gd name="T0" fmla="*/ 0 w 1"/>
                <a:gd name="T1" fmla="*/ 27 h 2"/>
                <a:gd name="T2" fmla="*/ 64 w 1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1"/>
                    <a:pt x="1" y="0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90" name="Freeform 87"/>
            <p:cNvSpPr>
              <a:spLocks/>
            </p:cNvSpPr>
            <p:nvPr/>
          </p:nvSpPr>
          <p:spPr bwMode="auto">
            <a:xfrm>
              <a:off x="2698" y="886"/>
              <a:ext cx="5" cy="2"/>
            </a:xfrm>
            <a:custGeom>
              <a:avLst/>
              <a:gdLst>
                <a:gd name="T0" fmla="*/ 62 w 3"/>
                <a:gd name="T1" fmla="*/ 0 h 1"/>
                <a:gd name="T2" fmla="*/ 0 w 3"/>
                <a:gd name="T3" fmla="*/ 64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91" name="Freeform 88"/>
            <p:cNvSpPr>
              <a:spLocks/>
            </p:cNvSpPr>
            <p:nvPr/>
          </p:nvSpPr>
          <p:spPr bwMode="auto">
            <a:xfrm>
              <a:off x="2676" y="901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92" name="Freeform 89"/>
            <p:cNvSpPr>
              <a:spLocks/>
            </p:cNvSpPr>
            <p:nvPr/>
          </p:nvSpPr>
          <p:spPr bwMode="auto">
            <a:xfrm>
              <a:off x="2684" y="909"/>
              <a:ext cx="13" cy="18"/>
            </a:xfrm>
            <a:custGeom>
              <a:avLst/>
              <a:gdLst>
                <a:gd name="T0" fmla="*/ 0 w 8"/>
                <a:gd name="T1" fmla="*/ 77 h 11"/>
                <a:gd name="T2" fmla="*/ 111 w 8"/>
                <a:gd name="T3" fmla="*/ 126 h 11"/>
                <a:gd name="T4" fmla="*/ 0 w 8"/>
                <a:gd name="T5" fmla="*/ 11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1">
                  <a:moveTo>
                    <a:pt x="0" y="4"/>
                  </a:moveTo>
                  <a:cubicBezTo>
                    <a:pt x="0" y="8"/>
                    <a:pt x="5" y="11"/>
                    <a:pt x="6" y="7"/>
                  </a:cubicBezTo>
                  <a:cubicBezTo>
                    <a:pt x="8" y="1"/>
                    <a:pt x="1" y="0"/>
                    <a:pt x="0" y="6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93" name="Freeform 90"/>
            <p:cNvSpPr>
              <a:spLocks/>
            </p:cNvSpPr>
            <p:nvPr/>
          </p:nvSpPr>
          <p:spPr bwMode="auto">
            <a:xfrm>
              <a:off x="2666" y="948"/>
              <a:ext cx="26" cy="22"/>
            </a:xfrm>
            <a:custGeom>
              <a:avLst/>
              <a:gdLst>
                <a:gd name="T0" fmla="*/ 89 w 16"/>
                <a:gd name="T1" fmla="*/ 77 h 14"/>
                <a:gd name="T2" fmla="*/ 180 w 16"/>
                <a:gd name="T3" fmla="*/ 182 h 14"/>
                <a:gd name="T4" fmla="*/ 89 w 16"/>
                <a:gd name="T5" fmla="*/ 135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4">
                  <a:moveTo>
                    <a:pt x="5" y="5"/>
                  </a:moveTo>
                  <a:cubicBezTo>
                    <a:pt x="0" y="6"/>
                    <a:pt x="6" y="14"/>
                    <a:pt x="10" y="12"/>
                  </a:cubicBezTo>
                  <a:cubicBezTo>
                    <a:pt x="16" y="8"/>
                    <a:pt x="5" y="0"/>
                    <a:pt x="5" y="9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94" name="Freeform 91"/>
            <p:cNvSpPr>
              <a:spLocks/>
            </p:cNvSpPr>
            <p:nvPr/>
          </p:nvSpPr>
          <p:spPr bwMode="auto">
            <a:xfrm>
              <a:off x="2702" y="956"/>
              <a:ext cx="16" cy="14"/>
            </a:xfrm>
            <a:custGeom>
              <a:avLst/>
              <a:gdLst>
                <a:gd name="T0" fmla="*/ 0 w 10"/>
                <a:gd name="T1" fmla="*/ 73 h 9"/>
                <a:gd name="T2" fmla="*/ 107 w 10"/>
                <a:gd name="T3" fmla="*/ 96 h 9"/>
                <a:gd name="T4" fmla="*/ 0 w 10"/>
                <a:gd name="T5" fmla="*/ 96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9">
                  <a:moveTo>
                    <a:pt x="0" y="5"/>
                  </a:moveTo>
                  <a:cubicBezTo>
                    <a:pt x="1" y="8"/>
                    <a:pt x="3" y="9"/>
                    <a:pt x="6" y="7"/>
                  </a:cubicBezTo>
                  <a:cubicBezTo>
                    <a:pt x="10" y="3"/>
                    <a:pt x="1" y="0"/>
                    <a:pt x="0" y="7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95" name="Freeform 92"/>
            <p:cNvSpPr>
              <a:spLocks/>
            </p:cNvSpPr>
            <p:nvPr/>
          </p:nvSpPr>
          <p:spPr bwMode="auto">
            <a:xfrm>
              <a:off x="2700" y="980"/>
              <a:ext cx="7" cy="16"/>
            </a:xfrm>
            <a:custGeom>
              <a:avLst/>
              <a:gdLst>
                <a:gd name="T0" fmla="*/ 0 w 4"/>
                <a:gd name="T1" fmla="*/ 86 h 10"/>
                <a:gd name="T2" fmla="*/ 86 w 4"/>
                <a:gd name="T3" fmla="*/ 21 h 10"/>
                <a:gd name="T4" fmla="*/ 65 w 4"/>
                <a:gd name="T5" fmla="*/ 21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0">
                  <a:moveTo>
                    <a:pt x="0" y="5"/>
                  </a:moveTo>
                  <a:cubicBezTo>
                    <a:pt x="2" y="10"/>
                    <a:pt x="4" y="4"/>
                    <a:pt x="3" y="1"/>
                  </a:cubicBezTo>
                  <a:cubicBezTo>
                    <a:pt x="3" y="0"/>
                    <a:pt x="2" y="1"/>
                    <a:pt x="2" y="1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96" name="Freeform 93"/>
            <p:cNvSpPr>
              <a:spLocks/>
            </p:cNvSpPr>
            <p:nvPr/>
          </p:nvSpPr>
          <p:spPr bwMode="auto">
            <a:xfrm>
              <a:off x="2713" y="927"/>
              <a:ext cx="21" cy="19"/>
            </a:xfrm>
            <a:custGeom>
              <a:avLst/>
              <a:gdLst>
                <a:gd name="T0" fmla="*/ 55 w 13"/>
                <a:gd name="T1" fmla="*/ 100 h 12"/>
                <a:gd name="T2" fmla="*/ 110 w 13"/>
                <a:gd name="T3" fmla="*/ 158 h 12"/>
                <a:gd name="T4" fmla="*/ 34 w 13"/>
                <a:gd name="T5" fmla="*/ 13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3" y="6"/>
                  </a:moveTo>
                  <a:cubicBezTo>
                    <a:pt x="0" y="8"/>
                    <a:pt x="3" y="12"/>
                    <a:pt x="6" y="10"/>
                  </a:cubicBezTo>
                  <a:cubicBezTo>
                    <a:pt x="13" y="7"/>
                    <a:pt x="2" y="0"/>
                    <a:pt x="2" y="8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97" name="Freeform 94"/>
            <p:cNvSpPr>
              <a:spLocks/>
            </p:cNvSpPr>
            <p:nvPr/>
          </p:nvSpPr>
          <p:spPr bwMode="auto">
            <a:xfrm>
              <a:off x="2705" y="878"/>
              <a:ext cx="16" cy="18"/>
            </a:xfrm>
            <a:custGeom>
              <a:avLst/>
              <a:gdLst>
                <a:gd name="T0" fmla="*/ 67 w 10"/>
                <a:gd name="T1" fmla="*/ 77 h 11"/>
                <a:gd name="T2" fmla="*/ 54 w 10"/>
                <a:gd name="T3" fmla="*/ 206 h 11"/>
                <a:gd name="T4" fmla="*/ 21 w 10"/>
                <a:gd name="T5" fmla="*/ 151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1">
                  <a:moveTo>
                    <a:pt x="4" y="4"/>
                  </a:moveTo>
                  <a:cubicBezTo>
                    <a:pt x="0" y="4"/>
                    <a:pt x="0" y="11"/>
                    <a:pt x="3" y="11"/>
                  </a:cubicBezTo>
                  <a:cubicBezTo>
                    <a:pt x="10" y="11"/>
                    <a:pt x="4" y="0"/>
                    <a:pt x="1" y="8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98" name="Freeform 95"/>
            <p:cNvSpPr>
              <a:spLocks/>
            </p:cNvSpPr>
            <p:nvPr/>
          </p:nvSpPr>
          <p:spPr bwMode="auto">
            <a:xfrm>
              <a:off x="2718" y="961"/>
              <a:ext cx="11" cy="11"/>
            </a:xfrm>
            <a:custGeom>
              <a:avLst/>
              <a:gdLst>
                <a:gd name="T0" fmla="*/ 20 w 7"/>
                <a:gd name="T1" fmla="*/ 20 h 7"/>
                <a:gd name="T2" fmla="*/ 77 w 7"/>
                <a:gd name="T3" fmla="*/ 55 h 7"/>
                <a:gd name="T4" fmla="*/ 31 w 7"/>
                <a:gd name="T5" fmla="*/ 2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1" y="1"/>
                  </a:moveTo>
                  <a:cubicBezTo>
                    <a:pt x="0" y="4"/>
                    <a:pt x="3" y="7"/>
                    <a:pt x="5" y="4"/>
                  </a:cubicBezTo>
                  <a:cubicBezTo>
                    <a:pt x="7" y="1"/>
                    <a:pt x="4" y="0"/>
                    <a:pt x="2" y="1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699" name="Freeform 96"/>
            <p:cNvSpPr>
              <a:spLocks/>
            </p:cNvSpPr>
            <p:nvPr/>
          </p:nvSpPr>
          <p:spPr bwMode="auto">
            <a:xfrm>
              <a:off x="2719" y="941"/>
              <a:ext cx="13" cy="13"/>
            </a:xfrm>
            <a:custGeom>
              <a:avLst/>
              <a:gdLst>
                <a:gd name="T0" fmla="*/ 76 w 8"/>
                <a:gd name="T1" fmla="*/ 76 h 8"/>
                <a:gd name="T2" fmla="*/ 55 w 8"/>
                <a:gd name="T3" fmla="*/ 124 h 8"/>
                <a:gd name="T4" fmla="*/ 55 w 8"/>
                <a:gd name="T5" fmla="*/ 34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8">
                  <a:moveTo>
                    <a:pt x="4" y="4"/>
                  </a:moveTo>
                  <a:cubicBezTo>
                    <a:pt x="1" y="3"/>
                    <a:pt x="0" y="7"/>
                    <a:pt x="3" y="7"/>
                  </a:cubicBezTo>
                  <a:cubicBezTo>
                    <a:pt x="8" y="8"/>
                    <a:pt x="8" y="0"/>
                    <a:pt x="3" y="2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00" name="Freeform 97"/>
            <p:cNvSpPr>
              <a:spLocks/>
            </p:cNvSpPr>
            <p:nvPr/>
          </p:nvSpPr>
          <p:spPr bwMode="auto">
            <a:xfrm>
              <a:off x="2719" y="917"/>
              <a:ext cx="13" cy="15"/>
            </a:xfrm>
            <a:custGeom>
              <a:avLst/>
              <a:gdLst>
                <a:gd name="T0" fmla="*/ 55 w 8"/>
                <a:gd name="T1" fmla="*/ 92 h 9"/>
                <a:gd name="T2" fmla="*/ 21 w 8"/>
                <a:gd name="T3" fmla="*/ 62 h 9"/>
                <a:gd name="T4" fmla="*/ 34 w 8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3" y="4"/>
                  </a:moveTo>
                  <a:cubicBezTo>
                    <a:pt x="2" y="3"/>
                    <a:pt x="2" y="3"/>
                    <a:pt x="1" y="3"/>
                  </a:cubicBezTo>
                  <a:cubicBezTo>
                    <a:pt x="0" y="9"/>
                    <a:pt x="8" y="6"/>
                    <a:pt x="2" y="0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01" name="Freeform 98"/>
            <p:cNvSpPr>
              <a:spLocks/>
            </p:cNvSpPr>
            <p:nvPr/>
          </p:nvSpPr>
          <p:spPr bwMode="auto">
            <a:xfrm>
              <a:off x="2718" y="901"/>
              <a:ext cx="6" cy="8"/>
            </a:xfrm>
            <a:custGeom>
              <a:avLst/>
              <a:gdLst>
                <a:gd name="T0" fmla="*/ 27 w 4"/>
                <a:gd name="T1" fmla="*/ 34 h 5"/>
                <a:gd name="T2" fmla="*/ 27 w 4"/>
                <a:gd name="T3" fmla="*/ 86 h 5"/>
                <a:gd name="T4" fmla="*/ 27 w 4"/>
                <a:gd name="T5" fmla="*/ 0 h 5"/>
                <a:gd name="T6" fmla="*/ 0 w 4"/>
                <a:gd name="T7" fmla="*/ 54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5">
                  <a:moveTo>
                    <a:pt x="2" y="2"/>
                  </a:moveTo>
                  <a:cubicBezTo>
                    <a:pt x="2" y="3"/>
                    <a:pt x="1" y="4"/>
                    <a:pt x="2" y="5"/>
                  </a:cubicBezTo>
                  <a:cubicBezTo>
                    <a:pt x="4" y="3"/>
                    <a:pt x="4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02" name="Freeform 99"/>
            <p:cNvSpPr>
              <a:spLocks/>
            </p:cNvSpPr>
            <p:nvPr/>
          </p:nvSpPr>
          <p:spPr bwMode="auto">
            <a:xfrm>
              <a:off x="2713" y="975"/>
              <a:ext cx="13" cy="16"/>
            </a:xfrm>
            <a:custGeom>
              <a:avLst/>
              <a:gdLst>
                <a:gd name="T0" fmla="*/ 0 w 8"/>
                <a:gd name="T1" fmla="*/ 67 h 10"/>
                <a:gd name="T2" fmla="*/ 124 w 8"/>
                <a:gd name="T3" fmla="*/ 86 h 10"/>
                <a:gd name="T4" fmla="*/ 21 w 8"/>
                <a:gd name="T5" fmla="*/ 86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0">
                  <a:moveTo>
                    <a:pt x="0" y="4"/>
                  </a:moveTo>
                  <a:cubicBezTo>
                    <a:pt x="1" y="7"/>
                    <a:pt x="7" y="10"/>
                    <a:pt x="7" y="5"/>
                  </a:cubicBezTo>
                  <a:cubicBezTo>
                    <a:pt x="8" y="0"/>
                    <a:pt x="2" y="2"/>
                    <a:pt x="1" y="5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03" name="Freeform 100"/>
            <p:cNvSpPr>
              <a:spLocks/>
            </p:cNvSpPr>
            <p:nvPr/>
          </p:nvSpPr>
          <p:spPr bwMode="auto">
            <a:xfrm>
              <a:off x="2763" y="914"/>
              <a:ext cx="6" cy="9"/>
            </a:xfrm>
            <a:custGeom>
              <a:avLst/>
              <a:gdLst>
                <a:gd name="T0" fmla="*/ 27 w 4"/>
                <a:gd name="T1" fmla="*/ 41 h 6"/>
                <a:gd name="T2" fmla="*/ 48 w 4"/>
                <a:gd name="T3" fmla="*/ 72 h 6"/>
                <a:gd name="T4" fmla="*/ 0 w 4"/>
                <a:gd name="T5" fmla="*/ 62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2" y="3"/>
                  </a:moveTo>
                  <a:cubicBezTo>
                    <a:pt x="0" y="6"/>
                    <a:pt x="3" y="5"/>
                    <a:pt x="4" y="6"/>
                  </a:cubicBezTo>
                  <a:cubicBezTo>
                    <a:pt x="3" y="5"/>
                    <a:pt x="3" y="0"/>
                    <a:pt x="0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04" name="Freeform 101"/>
            <p:cNvSpPr>
              <a:spLocks/>
            </p:cNvSpPr>
            <p:nvPr/>
          </p:nvSpPr>
          <p:spPr bwMode="auto">
            <a:xfrm>
              <a:off x="2731" y="932"/>
              <a:ext cx="13" cy="9"/>
            </a:xfrm>
            <a:custGeom>
              <a:avLst/>
              <a:gdLst>
                <a:gd name="T0" fmla="*/ 21 w 8"/>
                <a:gd name="T1" fmla="*/ 18 h 6"/>
                <a:gd name="T2" fmla="*/ 89 w 8"/>
                <a:gd name="T3" fmla="*/ 62 h 6"/>
                <a:gd name="T4" fmla="*/ 0 w 8"/>
                <a:gd name="T5" fmla="*/ 2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0" y="3"/>
                    <a:pt x="3" y="6"/>
                    <a:pt x="5" y="5"/>
                  </a:cubicBezTo>
                  <a:cubicBezTo>
                    <a:pt x="8" y="2"/>
                    <a:pt x="2" y="0"/>
                    <a:pt x="0" y="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05" name="Freeform 102"/>
            <p:cNvSpPr>
              <a:spLocks/>
            </p:cNvSpPr>
            <p:nvPr/>
          </p:nvSpPr>
          <p:spPr bwMode="auto">
            <a:xfrm>
              <a:off x="2728" y="912"/>
              <a:ext cx="6" cy="7"/>
            </a:xfrm>
            <a:custGeom>
              <a:avLst/>
              <a:gdLst>
                <a:gd name="T0" fmla="*/ 27 w 4"/>
                <a:gd name="T1" fmla="*/ 86 h 4"/>
                <a:gd name="T2" fmla="*/ 27 w 4"/>
                <a:gd name="T3" fmla="*/ 114 h 4"/>
                <a:gd name="T4" fmla="*/ 27 w 4"/>
                <a:gd name="T5" fmla="*/ 0 h 4"/>
                <a:gd name="T6" fmla="*/ 0 w 4"/>
                <a:gd name="T7" fmla="*/ 114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2" y="3"/>
                    <a:pt x="1" y="2"/>
                    <a:pt x="2" y="4"/>
                  </a:cubicBezTo>
                  <a:cubicBezTo>
                    <a:pt x="4" y="3"/>
                    <a:pt x="4" y="1"/>
                    <a:pt x="2" y="0"/>
                  </a:cubicBezTo>
                  <a:cubicBezTo>
                    <a:pt x="0" y="1"/>
                    <a:pt x="0" y="3"/>
                    <a:pt x="0" y="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06" name="Freeform 103"/>
            <p:cNvSpPr>
              <a:spLocks/>
            </p:cNvSpPr>
            <p:nvPr/>
          </p:nvSpPr>
          <p:spPr bwMode="auto">
            <a:xfrm>
              <a:off x="2724" y="933"/>
              <a:ext cx="10" cy="11"/>
            </a:xfrm>
            <a:custGeom>
              <a:avLst/>
              <a:gdLst>
                <a:gd name="T0" fmla="*/ 37 w 6"/>
                <a:gd name="T1" fmla="*/ 55 h 7"/>
                <a:gd name="T2" fmla="*/ 103 w 6"/>
                <a:gd name="T3" fmla="*/ 55 h 7"/>
                <a:gd name="T4" fmla="*/ 37 w 6"/>
                <a:gd name="T5" fmla="*/ 86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7">
                  <a:moveTo>
                    <a:pt x="2" y="4"/>
                  </a:moveTo>
                  <a:cubicBezTo>
                    <a:pt x="3" y="7"/>
                    <a:pt x="6" y="6"/>
                    <a:pt x="5" y="4"/>
                  </a:cubicBezTo>
                  <a:cubicBezTo>
                    <a:pt x="4" y="0"/>
                    <a:pt x="0" y="3"/>
                    <a:pt x="2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07" name="Freeform 104"/>
            <p:cNvSpPr>
              <a:spLocks/>
            </p:cNvSpPr>
            <p:nvPr/>
          </p:nvSpPr>
          <p:spPr bwMode="auto">
            <a:xfrm>
              <a:off x="2729" y="954"/>
              <a:ext cx="10" cy="10"/>
            </a:xfrm>
            <a:custGeom>
              <a:avLst/>
              <a:gdLst>
                <a:gd name="T0" fmla="*/ 22 w 6"/>
                <a:gd name="T1" fmla="*/ 62 h 6"/>
                <a:gd name="T2" fmla="*/ 130 w 6"/>
                <a:gd name="T3" fmla="*/ 22 h 6"/>
                <a:gd name="T4" fmla="*/ 0 w 6"/>
                <a:gd name="T5" fmla="*/ 103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3" y="6"/>
                    <a:pt x="6" y="4"/>
                    <a:pt x="6" y="1"/>
                  </a:cubicBezTo>
                  <a:cubicBezTo>
                    <a:pt x="4" y="0"/>
                    <a:pt x="0" y="2"/>
                    <a:pt x="0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08" name="Freeform 105"/>
            <p:cNvSpPr>
              <a:spLocks/>
            </p:cNvSpPr>
            <p:nvPr/>
          </p:nvSpPr>
          <p:spPr bwMode="auto">
            <a:xfrm>
              <a:off x="2737" y="917"/>
              <a:ext cx="7" cy="8"/>
            </a:xfrm>
            <a:custGeom>
              <a:avLst/>
              <a:gdLst>
                <a:gd name="T0" fmla="*/ 0 w 4"/>
                <a:gd name="T1" fmla="*/ 34 h 5"/>
                <a:gd name="T2" fmla="*/ 114 w 4"/>
                <a:gd name="T3" fmla="*/ 0 h 5"/>
                <a:gd name="T4" fmla="*/ 37 w 4"/>
                <a:gd name="T5" fmla="*/ 34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2" y="5"/>
                    <a:pt x="4" y="4"/>
                    <a:pt x="4" y="0"/>
                  </a:cubicBezTo>
                  <a:cubicBezTo>
                    <a:pt x="2" y="0"/>
                    <a:pt x="2" y="1"/>
                    <a:pt x="1" y="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09" name="Freeform 106"/>
            <p:cNvSpPr>
              <a:spLocks/>
            </p:cNvSpPr>
            <p:nvPr/>
          </p:nvSpPr>
          <p:spPr bwMode="auto">
            <a:xfrm>
              <a:off x="2736" y="938"/>
              <a:ext cx="4" cy="5"/>
            </a:xfrm>
            <a:custGeom>
              <a:avLst/>
              <a:gdLst>
                <a:gd name="T0" fmla="*/ 1 w 3"/>
                <a:gd name="T1" fmla="*/ 0 h 3"/>
                <a:gd name="T2" fmla="*/ 16 w 3"/>
                <a:gd name="T3" fmla="*/ 62 h 3"/>
                <a:gd name="T4" fmla="*/ 12 w 3"/>
                <a:gd name="T5" fmla="*/ 22 h 3"/>
                <a:gd name="T6" fmla="*/ 1 w 3"/>
                <a:gd name="T7" fmla="*/ 37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1"/>
                    <a:pt x="0" y="2"/>
                    <a:pt x="3" y="3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10" name="Freeform 107"/>
            <p:cNvSpPr>
              <a:spLocks/>
            </p:cNvSpPr>
            <p:nvPr/>
          </p:nvSpPr>
          <p:spPr bwMode="auto">
            <a:xfrm>
              <a:off x="2731" y="948"/>
              <a:ext cx="1" cy="5"/>
            </a:xfrm>
            <a:custGeom>
              <a:avLst/>
              <a:gdLst>
                <a:gd name="T0" fmla="*/ 0 w 1"/>
                <a:gd name="T1" fmla="*/ 37 h 3"/>
                <a:gd name="T2" fmla="*/ 1 w 1"/>
                <a:gd name="T3" fmla="*/ 0 h 3"/>
                <a:gd name="T4" fmla="*/ 0 w 1"/>
                <a:gd name="T5" fmla="*/ 37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3"/>
                    <a:pt x="0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11" name="Freeform 108"/>
            <p:cNvSpPr>
              <a:spLocks/>
            </p:cNvSpPr>
            <p:nvPr/>
          </p:nvSpPr>
          <p:spPr bwMode="auto">
            <a:xfrm>
              <a:off x="2715" y="975"/>
              <a:ext cx="14" cy="11"/>
            </a:xfrm>
            <a:custGeom>
              <a:avLst/>
              <a:gdLst>
                <a:gd name="T0" fmla="*/ 53 w 9"/>
                <a:gd name="T1" fmla="*/ 104 h 7"/>
                <a:gd name="T2" fmla="*/ 19 w 9"/>
                <a:gd name="T3" fmla="*/ 86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7">
                  <a:moveTo>
                    <a:pt x="4" y="7"/>
                  </a:moveTo>
                  <a:cubicBezTo>
                    <a:pt x="9" y="3"/>
                    <a:pt x="0" y="0"/>
                    <a:pt x="1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12" name="Freeform 109"/>
            <p:cNvSpPr>
              <a:spLocks/>
            </p:cNvSpPr>
            <p:nvPr/>
          </p:nvSpPr>
          <p:spPr bwMode="auto">
            <a:xfrm>
              <a:off x="2732" y="970"/>
              <a:ext cx="12" cy="16"/>
            </a:xfrm>
            <a:custGeom>
              <a:avLst/>
              <a:gdLst>
                <a:gd name="T0" fmla="*/ 0 w 7"/>
                <a:gd name="T1" fmla="*/ 171 h 10"/>
                <a:gd name="T2" fmla="*/ 0 w 7"/>
                <a:gd name="T3" fmla="*/ 107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cubicBezTo>
                    <a:pt x="7" y="10"/>
                    <a:pt x="3" y="0"/>
                    <a:pt x="0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13" name="Freeform 110"/>
            <p:cNvSpPr>
              <a:spLocks/>
            </p:cNvSpPr>
            <p:nvPr/>
          </p:nvSpPr>
          <p:spPr bwMode="auto">
            <a:xfrm>
              <a:off x="2723" y="967"/>
              <a:ext cx="11" cy="11"/>
            </a:xfrm>
            <a:custGeom>
              <a:avLst/>
              <a:gdLst>
                <a:gd name="T0" fmla="*/ 20 w 7"/>
                <a:gd name="T1" fmla="*/ 31 h 7"/>
                <a:gd name="T2" fmla="*/ 0 w 7"/>
                <a:gd name="T3" fmla="*/ 31 h 7"/>
                <a:gd name="T4" fmla="*/ 49 w 7"/>
                <a:gd name="T5" fmla="*/ 0 h 7"/>
                <a:gd name="T6" fmla="*/ 49 w 7"/>
                <a:gd name="T7" fmla="*/ 2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1" y="2"/>
                    <a:pt x="1" y="1"/>
                    <a:pt x="0" y="2"/>
                  </a:cubicBezTo>
                  <a:cubicBezTo>
                    <a:pt x="1" y="7"/>
                    <a:pt x="7" y="3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14" name="Freeform 111"/>
            <p:cNvSpPr>
              <a:spLocks/>
            </p:cNvSpPr>
            <p:nvPr/>
          </p:nvSpPr>
          <p:spPr bwMode="auto">
            <a:xfrm>
              <a:off x="2742" y="962"/>
              <a:ext cx="5" cy="5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62 h 3"/>
                <a:gd name="T4" fmla="*/ 62 w 3"/>
                <a:gd name="T5" fmla="*/ 22 h 3"/>
                <a:gd name="T6" fmla="*/ 22 w 3"/>
                <a:gd name="T7" fmla="*/ 22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2" y="2"/>
                    <a:pt x="2" y="3"/>
                    <a:pt x="3" y="1"/>
                  </a:cubicBezTo>
                  <a:cubicBezTo>
                    <a:pt x="2" y="0"/>
                    <a:pt x="2" y="1"/>
                    <a:pt x="1" y="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15" name="Freeform 112"/>
            <p:cNvSpPr>
              <a:spLocks/>
            </p:cNvSpPr>
            <p:nvPr/>
          </p:nvSpPr>
          <p:spPr bwMode="auto">
            <a:xfrm>
              <a:off x="2736" y="1003"/>
              <a:ext cx="12" cy="9"/>
            </a:xfrm>
            <a:custGeom>
              <a:avLst/>
              <a:gdLst>
                <a:gd name="T0" fmla="*/ 18 w 8"/>
                <a:gd name="T1" fmla="*/ 48 h 6"/>
                <a:gd name="T2" fmla="*/ 48 w 8"/>
                <a:gd name="T3" fmla="*/ 62 h 6"/>
                <a:gd name="T4" fmla="*/ 18 w 8"/>
                <a:gd name="T5" fmla="*/ 18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6">
                  <a:moveTo>
                    <a:pt x="1" y="4"/>
                  </a:moveTo>
                  <a:cubicBezTo>
                    <a:pt x="0" y="4"/>
                    <a:pt x="2" y="6"/>
                    <a:pt x="4" y="5"/>
                  </a:cubicBezTo>
                  <a:cubicBezTo>
                    <a:pt x="8" y="3"/>
                    <a:pt x="4" y="0"/>
                    <a:pt x="1" y="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16" name="Freeform 113"/>
            <p:cNvSpPr>
              <a:spLocks/>
            </p:cNvSpPr>
            <p:nvPr/>
          </p:nvSpPr>
          <p:spPr bwMode="auto">
            <a:xfrm>
              <a:off x="2719" y="996"/>
              <a:ext cx="7" cy="3"/>
            </a:xfrm>
            <a:custGeom>
              <a:avLst/>
              <a:gdLst>
                <a:gd name="T0" fmla="*/ 37 w 4"/>
                <a:gd name="T1" fmla="*/ 0 h 2"/>
                <a:gd name="T2" fmla="*/ 0 w 4"/>
                <a:gd name="T3" fmla="*/ 27 h 2"/>
                <a:gd name="T4" fmla="*/ 114 w 4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1"/>
                    <a:pt x="0" y="0"/>
                    <a:pt x="0" y="2"/>
                  </a:cubicBezTo>
                  <a:cubicBezTo>
                    <a:pt x="1" y="2"/>
                    <a:pt x="3" y="1"/>
                    <a:pt x="4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17" name="Freeform 114"/>
            <p:cNvSpPr>
              <a:spLocks/>
            </p:cNvSpPr>
            <p:nvPr/>
          </p:nvSpPr>
          <p:spPr bwMode="auto">
            <a:xfrm>
              <a:off x="2753" y="97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18" name="Freeform 115"/>
            <p:cNvSpPr>
              <a:spLocks/>
            </p:cNvSpPr>
            <p:nvPr/>
          </p:nvSpPr>
          <p:spPr bwMode="auto">
            <a:xfrm>
              <a:off x="2765" y="935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19" name="Freeform 116"/>
            <p:cNvSpPr>
              <a:spLocks/>
            </p:cNvSpPr>
            <p:nvPr/>
          </p:nvSpPr>
          <p:spPr bwMode="auto">
            <a:xfrm>
              <a:off x="2561" y="927"/>
              <a:ext cx="29" cy="32"/>
            </a:xfrm>
            <a:custGeom>
              <a:avLst/>
              <a:gdLst>
                <a:gd name="T0" fmla="*/ 89 w 18"/>
                <a:gd name="T1" fmla="*/ 138 h 20"/>
                <a:gd name="T2" fmla="*/ 122 w 18"/>
                <a:gd name="T3" fmla="*/ 282 h 20"/>
                <a:gd name="T4" fmla="*/ 68 w 18"/>
                <a:gd name="T5" fmla="*/ 144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20">
                  <a:moveTo>
                    <a:pt x="5" y="8"/>
                  </a:moveTo>
                  <a:cubicBezTo>
                    <a:pt x="0" y="9"/>
                    <a:pt x="4" y="16"/>
                    <a:pt x="7" y="17"/>
                  </a:cubicBezTo>
                  <a:cubicBezTo>
                    <a:pt x="18" y="20"/>
                    <a:pt x="10" y="0"/>
                    <a:pt x="4" y="9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20" name="Freeform 117"/>
            <p:cNvSpPr>
              <a:spLocks/>
            </p:cNvSpPr>
            <p:nvPr/>
          </p:nvSpPr>
          <p:spPr bwMode="auto">
            <a:xfrm>
              <a:off x="2582" y="965"/>
              <a:ext cx="26" cy="29"/>
            </a:xfrm>
            <a:custGeom>
              <a:avLst/>
              <a:gdLst>
                <a:gd name="T0" fmla="*/ 34 w 16"/>
                <a:gd name="T1" fmla="*/ 143 h 18"/>
                <a:gd name="T2" fmla="*/ 258 w 16"/>
                <a:gd name="T3" fmla="*/ 230 h 18"/>
                <a:gd name="T4" fmla="*/ 202 w 16"/>
                <a:gd name="T5" fmla="*/ 21 h 18"/>
                <a:gd name="T6" fmla="*/ 34 w 16"/>
                <a:gd name="T7" fmla="*/ 164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8">
                  <a:moveTo>
                    <a:pt x="2" y="8"/>
                  </a:moveTo>
                  <a:cubicBezTo>
                    <a:pt x="0" y="14"/>
                    <a:pt x="11" y="18"/>
                    <a:pt x="14" y="13"/>
                  </a:cubicBezTo>
                  <a:cubicBezTo>
                    <a:pt x="16" y="11"/>
                    <a:pt x="15" y="1"/>
                    <a:pt x="11" y="1"/>
                  </a:cubicBezTo>
                  <a:cubicBezTo>
                    <a:pt x="8" y="0"/>
                    <a:pt x="3" y="6"/>
                    <a:pt x="2" y="9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21" name="Freeform 118"/>
            <p:cNvSpPr>
              <a:spLocks/>
            </p:cNvSpPr>
            <p:nvPr/>
          </p:nvSpPr>
          <p:spPr bwMode="auto">
            <a:xfrm>
              <a:off x="2587" y="936"/>
              <a:ext cx="15" cy="18"/>
            </a:xfrm>
            <a:custGeom>
              <a:avLst/>
              <a:gdLst>
                <a:gd name="T0" fmla="*/ 37 w 9"/>
                <a:gd name="T1" fmla="*/ 126 h 11"/>
                <a:gd name="T2" fmla="*/ 172 w 9"/>
                <a:gd name="T3" fmla="*/ 126 h 11"/>
                <a:gd name="T4" fmla="*/ 37 w 9"/>
                <a:gd name="T5" fmla="*/ 126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1">
                  <a:moveTo>
                    <a:pt x="2" y="7"/>
                  </a:moveTo>
                  <a:cubicBezTo>
                    <a:pt x="4" y="10"/>
                    <a:pt x="7" y="11"/>
                    <a:pt x="8" y="7"/>
                  </a:cubicBezTo>
                  <a:cubicBezTo>
                    <a:pt x="9" y="2"/>
                    <a:pt x="0" y="0"/>
                    <a:pt x="2" y="7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22" name="Freeform 119"/>
            <p:cNvSpPr>
              <a:spLocks/>
            </p:cNvSpPr>
            <p:nvPr/>
          </p:nvSpPr>
          <p:spPr bwMode="auto">
            <a:xfrm>
              <a:off x="2553" y="930"/>
              <a:ext cx="5" cy="5"/>
            </a:xfrm>
            <a:custGeom>
              <a:avLst/>
              <a:gdLst>
                <a:gd name="T0" fmla="*/ 0 w 3"/>
                <a:gd name="T1" fmla="*/ 37 h 3"/>
                <a:gd name="T2" fmla="*/ 62 w 3"/>
                <a:gd name="T3" fmla="*/ 37 h 3"/>
                <a:gd name="T4" fmla="*/ 37 w 3"/>
                <a:gd name="T5" fmla="*/ 0 h 3"/>
                <a:gd name="T6" fmla="*/ 37 w 3"/>
                <a:gd name="T7" fmla="*/ 22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1" y="2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23" name="Freeform 120"/>
            <p:cNvSpPr>
              <a:spLocks/>
            </p:cNvSpPr>
            <p:nvPr/>
          </p:nvSpPr>
          <p:spPr bwMode="auto">
            <a:xfrm>
              <a:off x="2540" y="972"/>
              <a:ext cx="21" cy="29"/>
            </a:xfrm>
            <a:custGeom>
              <a:avLst/>
              <a:gdLst>
                <a:gd name="T0" fmla="*/ 34 w 13"/>
                <a:gd name="T1" fmla="*/ 122 h 18"/>
                <a:gd name="T2" fmla="*/ 233 w 13"/>
                <a:gd name="T3" fmla="*/ 177 h 18"/>
                <a:gd name="T4" fmla="*/ 34 w 13"/>
                <a:gd name="T5" fmla="*/ 143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8">
                  <a:moveTo>
                    <a:pt x="2" y="7"/>
                  </a:moveTo>
                  <a:cubicBezTo>
                    <a:pt x="0" y="15"/>
                    <a:pt x="13" y="18"/>
                    <a:pt x="13" y="10"/>
                  </a:cubicBezTo>
                  <a:cubicBezTo>
                    <a:pt x="13" y="2"/>
                    <a:pt x="4" y="0"/>
                    <a:pt x="2" y="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24" name="Freeform 121"/>
            <p:cNvSpPr>
              <a:spLocks/>
            </p:cNvSpPr>
            <p:nvPr/>
          </p:nvSpPr>
          <p:spPr bwMode="auto">
            <a:xfrm>
              <a:off x="2514" y="961"/>
              <a:ext cx="21" cy="24"/>
            </a:xfrm>
            <a:custGeom>
              <a:avLst/>
              <a:gdLst>
                <a:gd name="T0" fmla="*/ 0 w 13"/>
                <a:gd name="T1" fmla="*/ 34 h 15"/>
                <a:gd name="T2" fmla="*/ 199 w 13"/>
                <a:gd name="T3" fmla="*/ 118 h 15"/>
                <a:gd name="T4" fmla="*/ 55 w 13"/>
                <a:gd name="T5" fmla="*/ 118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5">
                  <a:moveTo>
                    <a:pt x="0" y="2"/>
                  </a:moveTo>
                  <a:cubicBezTo>
                    <a:pt x="0" y="8"/>
                    <a:pt x="10" y="15"/>
                    <a:pt x="11" y="7"/>
                  </a:cubicBezTo>
                  <a:cubicBezTo>
                    <a:pt x="13" y="0"/>
                    <a:pt x="4" y="2"/>
                    <a:pt x="3" y="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25" name="Freeform 122"/>
            <p:cNvSpPr>
              <a:spLocks/>
            </p:cNvSpPr>
            <p:nvPr/>
          </p:nvSpPr>
          <p:spPr bwMode="auto">
            <a:xfrm>
              <a:off x="2511" y="975"/>
              <a:ext cx="11" cy="15"/>
            </a:xfrm>
            <a:custGeom>
              <a:avLst/>
              <a:gdLst>
                <a:gd name="T0" fmla="*/ 0 w 7"/>
                <a:gd name="T1" fmla="*/ 103 h 9"/>
                <a:gd name="T2" fmla="*/ 86 w 7"/>
                <a:gd name="T3" fmla="*/ 130 h 9"/>
                <a:gd name="T4" fmla="*/ 20 w 7"/>
                <a:gd name="T5" fmla="*/ 13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9">
                  <a:moveTo>
                    <a:pt x="0" y="5"/>
                  </a:moveTo>
                  <a:cubicBezTo>
                    <a:pt x="2" y="8"/>
                    <a:pt x="4" y="9"/>
                    <a:pt x="6" y="6"/>
                  </a:cubicBezTo>
                  <a:cubicBezTo>
                    <a:pt x="7" y="4"/>
                    <a:pt x="2" y="0"/>
                    <a:pt x="1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26" name="Freeform 123"/>
            <p:cNvSpPr>
              <a:spLocks/>
            </p:cNvSpPr>
            <p:nvPr/>
          </p:nvSpPr>
          <p:spPr bwMode="auto">
            <a:xfrm>
              <a:off x="2534" y="948"/>
              <a:ext cx="22" cy="22"/>
            </a:xfrm>
            <a:custGeom>
              <a:avLst/>
              <a:gdLst>
                <a:gd name="T0" fmla="*/ 20 w 14"/>
                <a:gd name="T1" fmla="*/ 55 h 14"/>
                <a:gd name="T2" fmla="*/ 151 w 14"/>
                <a:gd name="T3" fmla="*/ 121 h 14"/>
                <a:gd name="T4" fmla="*/ 49 w 14"/>
                <a:gd name="T5" fmla="*/ 151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4">
                  <a:moveTo>
                    <a:pt x="1" y="4"/>
                  </a:moveTo>
                  <a:cubicBezTo>
                    <a:pt x="0" y="9"/>
                    <a:pt x="7" y="14"/>
                    <a:pt x="10" y="8"/>
                  </a:cubicBezTo>
                  <a:cubicBezTo>
                    <a:pt x="14" y="2"/>
                    <a:pt x="1" y="0"/>
                    <a:pt x="3" y="1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27" name="Freeform 124"/>
            <p:cNvSpPr>
              <a:spLocks/>
            </p:cNvSpPr>
            <p:nvPr/>
          </p:nvSpPr>
          <p:spPr bwMode="auto">
            <a:xfrm>
              <a:off x="2558" y="977"/>
              <a:ext cx="31" cy="47"/>
            </a:xfrm>
            <a:custGeom>
              <a:avLst/>
              <a:gdLst>
                <a:gd name="T0" fmla="*/ 147 w 19"/>
                <a:gd name="T1" fmla="*/ 212 h 29"/>
                <a:gd name="T2" fmla="*/ 184 w 19"/>
                <a:gd name="T3" fmla="*/ 454 h 29"/>
                <a:gd name="T4" fmla="*/ 55 w 19"/>
                <a:gd name="T5" fmla="*/ 288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29">
                  <a:moveTo>
                    <a:pt x="8" y="12"/>
                  </a:moveTo>
                  <a:cubicBezTo>
                    <a:pt x="0" y="14"/>
                    <a:pt x="1" y="29"/>
                    <a:pt x="10" y="25"/>
                  </a:cubicBezTo>
                  <a:cubicBezTo>
                    <a:pt x="19" y="21"/>
                    <a:pt x="12" y="0"/>
                    <a:pt x="3" y="1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28" name="Freeform 125"/>
            <p:cNvSpPr>
              <a:spLocks/>
            </p:cNvSpPr>
            <p:nvPr/>
          </p:nvSpPr>
          <p:spPr bwMode="auto">
            <a:xfrm>
              <a:off x="2539" y="1003"/>
              <a:ext cx="21" cy="27"/>
            </a:xfrm>
            <a:custGeom>
              <a:avLst/>
              <a:gdLst>
                <a:gd name="T0" fmla="*/ 144 w 13"/>
                <a:gd name="T1" fmla="*/ 172 h 17"/>
                <a:gd name="T2" fmla="*/ 110 w 13"/>
                <a:gd name="T3" fmla="*/ 172 h 17"/>
                <a:gd name="T4" fmla="*/ 233 w 13"/>
                <a:gd name="T5" fmla="*/ 141 h 17"/>
                <a:gd name="T6" fmla="*/ 21 w 13"/>
                <a:gd name="T7" fmla="*/ 162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7">
                  <a:moveTo>
                    <a:pt x="8" y="11"/>
                  </a:moveTo>
                  <a:cubicBezTo>
                    <a:pt x="7" y="11"/>
                    <a:pt x="7" y="10"/>
                    <a:pt x="6" y="11"/>
                  </a:cubicBezTo>
                  <a:cubicBezTo>
                    <a:pt x="5" y="17"/>
                    <a:pt x="13" y="16"/>
                    <a:pt x="13" y="9"/>
                  </a:cubicBezTo>
                  <a:cubicBezTo>
                    <a:pt x="12" y="0"/>
                    <a:pt x="0" y="1"/>
                    <a:pt x="1" y="1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29" name="Freeform 126"/>
            <p:cNvSpPr>
              <a:spLocks/>
            </p:cNvSpPr>
            <p:nvPr/>
          </p:nvSpPr>
          <p:spPr bwMode="auto">
            <a:xfrm>
              <a:off x="2526" y="1019"/>
              <a:ext cx="8" cy="14"/>
            </a:xfrm>
            <a:custGeom>
              <a:avLst/>
              <a:gdLst>
                <a:gd name="T0" fmla="*/ 0 w 5"/>
                <a:gd name="T1" fmla="*/ 73 h 9"/>
                <a:gd name="T2" fmla="*/ 34 w 5"/>
                <a:gd name="T3" fmla="*/ 128 h 9"/>
                <a:gd name="T4" fmla="*/ 21 w 5"/>
                <a:gd name="T5" fmla="*/ 0 h 9"/>
                <a:gd name="T6" fmla="*/ 34 w 5"/>
                <a:gd name="T7" fmla="*/ 82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9">
                  <a:moveTo>
                    <a:pt x="0" y="5"/>
                  </a:moveTo>
                  <a:cubicBezTo>
                    <a:pt x="0" y="7"/>
                    <a:pt x="0" y="9"/>
                    <a:pt x="2" y="9"/>
                  </a:cubicBezTo>
                  <a:cubicBezTo>
                    <a:pt x="3" y="6"/>
                    <a:pt x="5" y="1"/>
                    <a:pt x="1" y="0"/>
                  </a:cubicBezTo>
                  <a:cubicBezTo>
                    <a:pt x="0" y="2"/>
                    <a:pt x="1" y="4"/>
                    <a:pt x="2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30" name="Freeform 127"/>
            <p:cNvSpPr>
              <a:spLocks/>
            </p:cNvSpPr>
            <p:nvPr/>
          </p:nvSpPr>
          <p:spPr bwMode="auto">
            <a:xfrm>
              <a:off x="2560" y="1017"/>
              <a:ext cx="13" cy="18"/>
            </a:xfrm>
            <a:custGeom>
              <a:avLst/>
              <a:gdLst>
                <a:gd name="T0" fmla="*/ 76 w 8"/>
                <a:gd name="T1" fmla="*/ 180 h 11"/>
                <a:gd name="T2" fmla="*/ 124 w 8"/>
                <a:gd name="T3" fmla="*/ 206 h 11"/>
                <a:gd name="T4" fmla="*/ 0 w 8"/>
                <a:gd name="T5" fmla="*/ 151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1">
                  <a:moveTo>
                    <a:pt x="4" y="9"/>
                  </a:moveTo>
                  <a:cubicBezTo>
                    <a:pt x="4" y="10"/>
                    <a:pt x="5" y="10"/>
                    <a:pt x="7" y="11"/>
                  </a:cubicBezTo>
                  <a:cubicBezTo>
                    <a:pt x="8" y="5"/>
                    <a:pt x="1" y="0"/>
                    <a:pt x="0" y="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31" name="Freeform 128"/>
            <p:cNvSpPr>
              <a:spLocks/>
            </p:cNvSpPr>
            <p:nvPr/>
          </p:nvSpPr>
          <p:spPr bwMode="auto">
            <a:xfrm>
              <a:off x="2543" y="988"/>
              <a:ext cx="4" cy="3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7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1"/>
                    <a:pt x="1" y="1"/>
                    <a:pt x="0" y="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32" name="Freeform 129"/>
            <p:cNvSpPr>
              <a:spLocks/>
            </p:cNvSpPr>
            <p:nvPr/>
          </p:nvSpPr>
          <p:spPr bwMode="auto">
            <a:xfrm>
              <a:off x="2697" y="883"/>
              <a:ext cx="21" cy="26"/>
            </a:xfrm>
            <a:custGeom>
              <a:avLst/>
              <a:gdLst>
                <a:gd name="T0" fmla="*/ 0 w 13"/>
                <a:gd name="T1" fmla="*/ 111 h 16"/>
                <a:gd name="T2" fmla="*/ 212 w 13"/>
                <a:gd name="T3" fmla="*/ 166 h 16"/>
                <a:gd name="T4" fmla="*/ 55 w 13"/>
                <a:gd name="T5" fmla="*/ 111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6">
                  <a:moveTo>
                    <a:pt x="0" y="6"/>
                  </a:moveTo>
                  <a:cubicBezTo>
                    <a:pt x="3" y="10"/>
                    <a:pt x="11" y="16"/>
                    <a:pt x="12" y="9"/>
                  </a:cubicBezTo>
                  <a:cubicBezTo>
                    <a:pt x="13" y="3"/>
                    <a:pt x="2" y="0"/>
                    <a:pt x="3" y="6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33" name="Freeform 130"/>
            <p:cNvSpPr>
              <a:spLocks/>
            </p:cNvSpPr>
            <p:nvPr/>
          </p:nvSpPr>
          <p:spPr bwMode="auto">
            <a:xfrm>
              <a:off x="2710" y="911"/>
              <a:ext cx="24" cy="32"/>
            </a:xfrm>
            <a:custGeom>
              <a:avLst/>
              <a:gdLst>
                <a:gd name="T0" fmla="*/ 0 w 15"/>
                <a:gd name="T1" fmla="*/ 302 h 20"/>
                <a:gd name="T2" fmla="*/ 171 w 15"/>
                <a:gd name="T3" fmla="*/ 144 h 20"/>
                <a:gd name="T4" fmla="*/ 0 w 15"/>
                <a:gd name="T5" fmla="*/ 251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0">
                  <a:moveTo>
                    <a:pt x="0" y="18"/>
                  </a:moveTo>
                  <a:cubicBezTo>
                    <a:pt x="7" y="20"/>
                    <a:pt x="15" y="19"/>
                    <a:pt x="10" y="9"/>
                  </a:cubicBezTo>
                  <a:cubicBezTo>
                    <a:pt x="5" y="0"/>
                    <a:pt x="0" y="8"/>
                    <a:pt x="0" y="15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34" name="Freeform 131"/>
            <p:cNvSpPr>
              <a:spLocks/>
            </p:cNvSpPr>
            <p:nvPr/>
          </p:nvSpPr>
          <p:spPr bwMode="auto">
            <a:xfrm>
              <a:off x="2694" y="936"/>
              <a:ext cx="19" cy="26"/>
            </a:xfrm>
            <a:custGeom>
              <a:avLst/>
              <a:gdLst>
                <a:gd name="T0" fmla="*/ 33 w 12"/>
                <a:gd name="T1" fmla="*/ 258 h 16"/>
                <a:gd name="T2" fmla="*/ 138 w 12"/>
                <a:gd name="T3" fmla="*/ 124 h 16"/>
                <a:gd name="T4" fmla="*/ 33 w 12"/>
                <a:gd name="T5" fmla="*/ 236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6">
                  <a:moveTo>
                    <a:pt x="2" y="14"/>
                  </a:moveTo>
                  <a:cubicBezTo>
                    <a:pt x="6" y="16"/>
                    <a:pt x="12" y="11"/>
                    <a:pt x="9" y="7"/>
                  </a:cubicBezTo>
                  <a:cubicBezTo>
                    <a:pt x="4" y="0"/>
                    <a:pt x="0" y="8"/>
                    <a:pt x="2" y="13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35" name="Freeform 132"/>
            <p:cNvSpPr>
              <a:spLocks/>
            </p:cNvSpPr>
            <p:nvPr/>
          </p:nvSpPr>
          <p:spPr bwMode="auto">
            <a:xfrm>
              <a:off x="2690" y="967"/>
              <a:ext cx="15" cy="19"/>
            </a:xfrm>
            <a:custGeom>
              <a:avLst/>
              <a:gdLst>
                <a:gd name="T0" fmla="*/ 37 w 9"/>
                <a:gd name="T1" fmla="*/ 108 h 12"/>
                <a:gd name="T2" fmla="*/ 195 w 9"/>
                <a:gd name="T3" fmla="*/ 108 h 12"/>
                <a:gd name="T4" fmla="*/ 62 w 9"/>
                <a:gd name="T5" fmla="*/ 33 h 12"/>
                <a:gd name="T6" fmla="*/ 0 w 9"/>
                <a:gd name="T7" fmla="*/ 19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2">
                  <a:moveTo>
                    <a:pt x="2" y="7"/>
                  </a:moveTo>
                  <a:cubicBezTo>
                    <a:pt x="0" y="12"/>
                    <a:pt x="8" y="12"/>
                    <a:pt x="9" y="7"/>
                  </a:cubicBezTo>
                  <a:cubicBezTo>
                    <a:pt x="9" y="3"/>
                    <a:pt x="7" y="0"/>
                    <a:pt x="3" y="2"/>
                  </a:cubicBezTo>
                  <a:cubicBezTo>
                    <a:pt x="0" y="3"/>
                    <a:pt x="0" y="10"/>
                    <a:pt x="0" y="12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36" name="Freeform 133"/>
            <p:cNvSpPr>
              <a:spLocks/>
            </p:cNvSpPr>
            <p:nvPr/>
          </p:nvSpPr>
          <p:spPr bwMode="auto">
            <a:xfrm>
              <a:off x="2661" y="890"/>
              <a:ext cx="28" cy="16"/>
            </a:xfrm>
            <a:custGeom>
              <a:avLst/>
              <a:gdLst>
                <a:gd name="T0" fmla="*/ 58 w 17"/>
                <a:gd name="T1" fmla="*/ 67 h 10"/>
                <a:gd name="T2" fmla="*/ 117 w 17"/>
                <a:gd name="T3" fmla="*/ 0 h 10"/>
                <a:gd name="T4" fmla="*/ 96 w 17"/>
                <a:gd name="T5" fmla="*/ 86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0">
                  <a:moveTo>
                    <a:pt x="3" y="4"/>
                  </a:moveTo>
                  <a:cubicBezTo>
                    <a:pt x="0" y="10"/>
                    <a:pt x="17" y="3"/>
                    <a:pt x="6" y="0"/>
                  </a:cubicBezTo>
                  <a:cubicBezTo>
                    <a:pt x="3" y="1"/>
                    <a:pt x="3" y="4"/>
                    <a:pt x="5" y="5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37" name="Freeform 134"/>
            <p:cNvSpPr>
              <a:spLocks/>
            </p:cNvSpPr>
            <p:nvPr/>
          </p:nvSpPr>
          <p:spPr bwMode="auto">
            <a:xfrm>
              <a:off x="2687" y="880"/>
              <a:ext cx="11" cy="13"/>
            </a:xfrm>
            <a:custGeom>
              <a:avLst/>
              <a:gdLst>
                <a:gd name="T0" fmla="*/ 20 w 7"/>
                <a:gd name="T1" fmla="*/ 34 h 8"/>
                <a:gd name="T2" fmla="*/ 104 w 7"/>
                <a:gd name="T3" fmla="*/ 145 h 8"/>
                <a:gd name="T4" fmla="*/ 20 w 7"/>
                <a:gd name="T5" fmla="*/ 124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0" y="5"/>
                    <a:pt x="4" y="8"/>
                    <a:pt x="7" y="8"/>
                  </a:cubicBezTo>
                  <a:cubicBezTo>
                    <a:pt x="7" y="3"/>
                    <a:pt x="0" y="0"/>
                    <a:pt x="1" y="7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38" name="Freeform 135"/>
            <p:cNvSpPr>
              <a:spLocks/>
            </p:cNvSpPr>
            <p:nvPr/>
          </p:nvSpPr>
          <p:spPr bwMode="auto">
            <a:xfrm>
              <a:off x="2818" y="1356"/>
              <a:ext cx="32" cy="35"/>
            </a:xfrm>
            <a:custGeom>
              <a:avLst/>
              <a:gdLst>
                <a:gd name="T0" fmla="*/ 34 w 20"/>
                <a:gd name="T1" fmla="*/ 294 h 22"/>
                <a:gd name="T2" fmla="*/ 274 w 20"/>
                <a:gd name="T3" fmla="*/ 193 h 22"/>
                <a:gd name="T4" fmla="*/ 34 w 20"/>
                <a:gd name="T5" fmla="*/ 326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2">
                  <a:moveTo>
                    <a:pt x="2" y="18"/>
                  </a:moveTo>
                  <a:cubicBezTo>
                    <a:pt x="8" y="22"/>
                    <a:pt x="20" y="22"/>
                    <a:pt x="16" y="12"/>
                  </a:cubicBezTo>
                  <a:cubicBezTo>
                    <a:pt x="11" y="0"/>
                    <a:pt x="0" y="12"/>
                    <a:pt x="2" y="2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39" name="Freeform 136"/>
            <p:cNvSpPr>
              <a:spLocks/>
            </p:cNvSpPr>
            <p:nvPr/>
          </p:nvSpPr>
          <p:spPr bwMode="auto">
            <a:xfrm>
              <a:off x="2863" y="1374"/>
              <a:ext cx="23" cy="34"/>
            </a:xfrm>
            <a:custGeom>
              <a:avLst/>
              <a:gdLst>
                <a:gd name="T0" fmla="*/ 0 w 14"/>
                <a:gd name="T1" fmla="*/ 288 h 21"/>
                <a:gd name="T2" fmla="*/ 256 w 14"/>
                <a:gd name="T3" fmla="*/ 212 h 21"/>
                <a:gd name="T4" fmla="*/ 21 w 14"/>
                <a:gd name="T5" fmla="*/ 343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1">
                  <a:moveTo>
                    <a:pt x="0" y="16"/>
                  </a:moveTo>
                  <a:cubicBezTo>
                    <a:pt x="3" y="21"/>
                    <a:pt x="14" y="19"/>
                    <a:pt x="13" y="12"/>
                  </a:cubicBezTo>
                  <a:cubicBezTo>
                    <a:pt x="11" y="0"/>
                    <a:pt x="0" y="10"/>
                    <a:pt x="1" y="19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40" name="Freeform 137"/>
            <p:cNvSpPr>
              <a:spLocks/>
            </p:cNvSpPr>
            <p:nvPr/>
          </p:nvSpPr>
          <p:spPr bwMode="auto">
            <a:xfrm>
              <a:off x="2808" y="1301"/>
              <a:ext cx="36" cy="55"/>
            </a:xfrm>
            <a:custGeom>
              <a:avLst/>
              <a:gdLst>
                <a:gd name="T0" fmla="*/ 126 w 22"/>
                <a:gd name="T1" fmla="*/ 466 h 34"/>
                <a:gd name="T2" fmla="*/ 329 w 22"/>
                <a:gd name="T3" fmla="*/ 254 h 34"/>
                <a:gd name="T4" fmla="*/ 126 w 22"/>
                <a:gd name="T5" fmla="*/ 576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34">
                  <a:moveTo>
                    <a:pt x="7" y="26"/>
                  </a:moveTo>
                  <a:cubicBezTo>
                    <a:pt x="15" y="34"/>
                    <a:pt x="22" y="23"/>
                    <a:pt x="17" y="14"/>
                  </a:cubicBezTo>
                  <a:cubicBezTo>
                    <a:pt x="9" y="0"/>
                    <a:pt x="0" y="23"/>
                    <a:pt x="7" y="3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41" name="Freeform 138"/>
            <p:cNvSpPr>
              <a:spLocks/>
            </p:cNvSpPr>
            <p:nvPr/>
          </p:nvSpPr>
          <p:spPr bwMode="auto">
            <a:xfrm>
              <a:off x="2789" y="1350"/>
              <a:ext cx="34" cy="43"/>
            </a:xfrm>
            <a:custGeom>
              <a:avLst/>
              <a:gdLst>
                <a:gd name="T0" fmla="*/ 89 w 21"/>
                <a:gd name="T1" fmla="*/ 307 h 27"/>
                <a:gd name="T2" fmla="*/ 309 w 21"/>
                <a:gd name="T3" fmla="*/ 185 h 27"/>
                <a:gd name="T4" fmla="*/ 144 w 21"/>
                <a:gd name="T5" fmla="*/ 436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27">
                  <a:moveTo>
                    <a:pt x="5" y="19"/>
                  </a:moveTo>
                  <a:cubicBezTo>
                    <a:pt x="11" y="23"/>
                    <a:pt x="21" y="19"/>
                    <a:pt x="17" y="11"/>
                  </a:cubicBezTo>
                  <a:cubicBezTo>
                    <a:pt x="12" y="0"/>
                    <a:pt x="0" y="17"/>
                    <a:pt x="8" y="2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42" name="Freeform 139"/>
            <p:cNvSpPr>
              <a:spLocks/>
            </p:cNvSpPr>
            <p:nvPr/>
          </p:nvSpPr>
          <p:spPr bwMode="auto">
            <a:xfrm>
              <a:off x="2853" y="1406"/>
              <a:ext cx="29" cy="32"/>
            </a:xfrm>
            <a:custGeom>
              <a:avLst/>
              <a:gdLst>
                <a:gd name="T0" fmla="*/ 34 w 18"/>
                <a:gd name="T1" fmla="*/ 197 h 20"/>
                <a:gd name="T2" fmla="*/ 0 w 18"/>
                <a:gd name="T3" fmla="*/ 221 h 20"/>
                <a:gd name="T4" fmla="*/ 317 w 18"/>
                <a:gd name="T5" fmla="*/ 171 h 20"/>
                <a:gd name="T6" fmla="*/ 68 w 18"/>
                <a:gd name="T7" fmla="*/ 30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20">
                  <a:moveTo>
                    <a:pt x="2" y="12"/>
                  </a:moveTo>
                  <a:cubicBezTo>
                    <a:pt x="1" y="12"/>
                    <a:pt x="0" y="12"/>
                    <a:pt x="0" y="13"/>
                  </a:cubicBezTo>
                  <a:cubicBezTo>
                    <a:pt x="4" y="17"/>
                    <a:pt x="18" y="20"/>
                    <a:pt x="18" y="10"/>
                  </a:cubicBezTo>
                  <a:cubicBezTo>
                    <a:pt x="17" y="0"/>
                    <a:pt x="2" y="7"/>
                    <a:pt x="4" y="1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43" name="Freeform 140"/>
            <p:cNvSpPr>
              <a:spLocks/>
            </p:cNvSpPr>
            <p:nvPr/>
          </p:nvSpPr>
          <p:spPr bwMode="auto">
            <a:xfrm>
              <a:off x="2881" y="1453"/>
              <a:ext cx="37" cy="42"/>
            </a:xfrm>
            <a:custGeom>
              <a:avLst/>
              <a:gdLst>
                <a:gd name="T0" fmla="*/ 156 w 23"/>
                <a:gd name="T1" fmla="*/ 288 h 26"/>
                <a:gd name="T2" fmla="*/ 375 w 23"/>
                <a:gd name="T3" fmla="*/ 300 h 26"/>
                <a:gd name="T4" fmla="*/ 88 w 23"/>
                <a:gd name="T5" fmla="*/ 376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26">
                  <a:moveTo>
                    <a:pt x="9" y="16"/>
                  </a:moveTo>
                  <a:cubicBezTo>
                    <a:pt x="9" y="23"/>
                    <a:pt x="22" y="26"/>
                    <a:pt x="22" y="17"/>
                  </a:cubicBezTo>
                  <a:cubicBezTo>
                    <a:pt x="23" y="4"/>
                    <a:pt x="0" y="0"/>
                    <a:pt x="5" y="2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44" name="Freeform 141"/>
            <p:cNvSpPr>
              <a:spLocks/>
            </p:cNvSpPr>
            <p:nvPr/>
          </p:nvSpPr>
          <p:spPr bwMode="auto">
            <a:xfrm>
              <a:off x="2900" y="1414"/>
              <a:ext cx="26" cy="36"/>
            </a:xfrm>
            <a:custGeom>
              <a:avLst/>
              <a:gdLst>
                <a:gd name="T0" fmla="*/ 34 w 16"/>
                <a:gd name="T1" fmla="*/ 206 h 22"/>
                <a:gd name="T2" fmla="*/ 0 w 16"/>
                <a:gd name="T3" fmla="*/ 236 h 22"/>
                <a:gd name="T4" fmla="*/ 76 w 16"/>
                <a:gd name="T5" fmla="*/ 0 h 22"/>
                <a:gd name="T6" fmla="*/ 34 w 16"/>
                <a:gd name="T7" fmla="*/ 206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22">
                  <a:moveTo>
                    <a:pt x="2" y="11"/>
                  </a:moveTo>
                  <a:cubicBezTo>
                    <a:pt x="1" y="10"/>
                    <a:pt x="0" y="11"/>
                    <a:pt x="0" y="12"/>
                  </a:cubicBezTo>
                  <a:cubicBezTo>
                    <a:pt x="8" y="22"/>
                    <a:pt x="16" y="4"/>
                    <a:pt x="4" y="0"/>
                  </a:cubicBezTo>
                  <a:cubicBezTo>
                    <a:pt x="0" y="3"/>
                    <a:pt x="0" y="7"/>
                    <a:pt x="2" y="1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45" name="Freeform 142"/>
            <p:cNvSpPr>
              <a:spLocks/>
            </p:cNvSpPr>
            <p:nvPr/>
          </p:nvSpPr>
          <p:spPr bwMode="auto">
            <a:xfrm>
              <a:off x="2910" y="1372"/>
              <a:ext cx="13" cy="11"/>
            </a:xfrm>
            <a:custGeom>
              <a:avLst/>
              <a:gdLst>
                <a:gd name="T0" fmla="*/ 21 w 8"/>
                <a:gd name="T1" fmla="*/ 55 h 7"/>
                <a:gd name="T2" fmla="*/ 124 w 8"/>
                <a:gd name="T3" fmla="*/ 104 h 7"/>
                <a:gd name="T4" fmla="*/ 21 w 8"/>
                <a:gd name="T5" fmla="*/ 104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7">
                  <a:moveTo>
                    <a:pt x="1" y="4"/>
                  </a:moveTo>
                  <a:cubicBezTo>
                    <a:pt x="2" y="6"/>
                    <a:pt x="4" y="7"/>
                    <a:pt x="7" y="7"/>
                  </a:cubicBezTo>
                  <a:cubicBezTo>
                    <a:pt x="8" y="0"/>
                    <a:pt x="0" y="0"/>
                    <a:pt x="1" y="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46" name="Freeform 143"/>
            <p:cNvSpPr>
              <a:spLocks/>
            </p:cNvSpPr>
            <p:nvPr/>
          </p:nvSpPr>
          <p:spPr bwMode="auto">
            <a:xfrm>
              <a:off x="2874" y="1437"/>
              <a:ext cx="21" cy="27"/>
            </a:xfrm>
            <a:custGeom>
              <a:avLst/>
              <a:gdLst>
                <a:gd name="T0" fmla="*/ 144 w 13"/>
                <a:gd name="T1" fmla="*/ 108 h 17"/>
                <a:gd name="T2" fmla="*/ 233 w 13"/>
                <a:gd name="T3" fmla="*/ 162 h 17"/>
                <a:gd name="T4" fmla="*/ 110 w 13"/>
                <a:gd name="T5" fmla="*/ 21 h 17"/>
                <a:gd name="T6" fmla="*/ 165 w 13"/>
                <a:gd name="T7" fmla="*/ 273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7">
                  <a:moveTo>
                    <a:pt x="8" y="7"/>
                  </a:moveTo>
                  <a:cubicBezTo>
                    <a:pt x="8" y="9"/>
                    <a:pt x="9" y="11"/>
                    <a:pt x="13" y="10"/>
                  </a:cubicBezTo>
                  <a:cubicBezTo>
                    <a:pt x="13" y="6"/>
                    <a:pt x="10" y="0"/>
                    <a:pt x="6" y="1"/>
                  </a:cubicBezTo>
                  <a:cubicBezTo>
                    <a:pt x="0" y="3"/>
                    <a:pt x="7" y="14"/>
                    <a:pt x="9" y="1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47" name="Freeform 144"/>
            <p:cNvSpPr>
              <a:spLocks/>
            </p:cNvSpPr>
            <p:nvPr/>
          </p:nvSpPr>
          <p:spPr bwMode="auto">
            <a:xfrm>
              <a:off x="2916" y="1480"/>
              <a:ext cx="23" cy="32"/>
            </a:xfrm>
            <a:custGeom>
              <a:avLst/>
              <a:gdLst>
                <a:gd name="T0" fmla="*/ 89 w 14"/>
                <a:gd name="T1" fmla="*/ 274 h 20"/>
                <a:gd name="T2" fmla="*/ 21 w 14"/>
                <a:gd name="T3" fmla="*/ 86 h 20"/>
                <a:gd name="T4" fmla="*/ 89 w 14"/>
                <a:gd name="T5" fmla="*/ 19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0">
                  <a:moveTo>
                    <a:pt x="4" y="16"/>
                  </a:moveTo>
                  <a:cubicBezTo>
                    <a:pt x="13" y="20"/>
                    <a:pt x="14" y="0"/>
                    <a:pt x="1" y="5"/>
                  </a:cubicBezTo>
                  <a:cubicBezTo>
                    <a:pt x="0" y="8"/>
                    <a:pt x="1" y="10"/>
                    <a:pt x="4" y="1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48" name="Freeform 145"/>
            <p:cNvSpPr>
              <a:spLocks/>
            </p:cNvSpPr>
            <p:nvPr/>
          </p:nvSpPr>
          <p:spPr bwMode="auto">
            <a:xfrm>
              <a:off x="2918" y="1438"/>
              <a:ext cx="26" cy="26"/>
            </a:xfrm>
            <a:custGeom>
              <a:avLst/>
              <a:gdLst>
                <a:gd name="T0" fmla="*/ 124 w 16"/>
                <a:gd name="T1" fmla="*/ 270 h 16"/>
                <a:gd name="T2" fmla="*/ 236 w 16"/>
                <a:gd name="T3" fmla="*/ 145 h 16"/>
                <a:gd name="T4" fmla="*/ 89 w 16"/>
                <a:gd name="T5" fmla="*/ 232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6">
                  <a:moveTo>
                    <a:pt x="7" y="15"/>
                  </a:moveTo>
                  <a:cubicBezTo>
                    <a:pt x="12" y="16"/>
                    <a:pt x="16" y="14"/>
                    <a:pt x="13" y="8"/>
                  </a:cubicBezTo>
                  <a:cubicBezTo>
                    <a:pt x="10" y="0"/>
                    <a:pt x="0" y="3"/>
                    <a:pt x="5" y="1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49" name="Freeform 146"/>
            <p:cNvSpPr>
              <a:spLocks/>
            </p:cNvSpPr>
            <p:nvPr/>
          </p:nvSpPr>
          <p:spPr bwMode="auto">
            <a:xfrm>
              <a:off x="2960" y="1488"/>
              <a:ext cx="19" cy="29"/>
            </a:xfrm>
            <a:custGeom>
              <a:avLst/>
              <a:gdLst>
                <a:gd name="T0" fmla="*/ 0 w 12"/>
                <a:gd name="T1" fmla="*/ 177 h 18"/>
                <a:gd name="T2" fmla="*/ 21 w 12"/>
                <a:gd name="T3" fmla="*/ 21 h 18"/>
                <a:gd name="T4" fmla="*/ 33 w 12"/>
                <a:gd name="T5" fmla="*/ 11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8">
                  <a:moveTo>
                    <a:pt x="0" y="10"/>
                  </a:moveTo>
                  <a:cubicBezTo>
                    <a:pt x="7" y="18"/>
                    <a:pt x="12" y="0"/>
                    <a:pt x="1" y="1"/>
                  </a:cubicBezTo>
                  <a:cubicBezTo>
                    <a:pt x="1" y="3"/>
                    <a:pt x="2" y="4"/>
                    <a:pt x="2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50" name="Freeform 147"/>
            <p:cNvSpPr>
              <a:spLocks/>
            </p:cNvSpPr>
            <p:nvPr/>
          </p:nvSpPr>
          <p:spPr bwMode="auto">
            <a:xfrm>
              <a:off x="2978" y="1466"/>
              <a:ext cx="6" cy="6"/>
            </a:xfrm>
            <a:custGeom>
              <a:avLst/>
              <a:gdLst>
                <a:gd name="T0" fmla="*/ 0 w 4"/>
                <a:gd name="T1" fmla="*/ 41 h 4"/>
                <a:gd name="T2" fmla="*/ 41 w 4"/>
                <a:gd name="T3" fmla="*/ 48 h 4"/>
                <a:gd name="T4" fmla="*/ 27 w 4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3"/>
                    <a:pt x="2" y="4"/>
                    <a:pt x="3" y="4"/>
                  </a:cubicBezTo>
                  <a:cubicBezTo>
                    <a:pt x="4" y="2"/>
                    <a:pt x="3" y="1"/>
                    <a:pt x="2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51" name="Freeform 148"/>
            <p:cNvSpPr>
              <a:spLocks/>
            </p:cNvSpPr>
            <p:nvPr/>
          </p:nvSpPr>
          <p:spPr bwMode="auto">
            <a:xfrm>
              <a:off x="2824" y="1387"/>
              <a:ext cx="54" cy="38"/>
            </a:xfrm>
            <a:custGeom>
              <a:avLst/>
              <a:gdLst>
                <a:gd name="T0" fmla="*/ 270 w 33"/>
                <a:gd name="T1" fmla="*/ 63 h 24"/>
                <a:gd name="T2" fmla="*/ 460 w 33"/>
                <a:gd name="T3" fmla="*/ 250 h 24"/>
                <a:gd name="T4" fmla="*/ 247 w 33"/>
                <a:gd name="T5" fmla="*/ 238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24">
                  <a:moveTo>
                    <a:pt x="14" y="4"/>
                  </a:moveTo>
                  <a:cubicBezTo>
                    <a:pt x="6" y="7"/>
                    <a:pt x="19" y="24"/>
                    <a:pt x="24" y="16"/>
                  </a:cubicBezTo>
                  <a:cubicBezTo>
                    <a:pt x="33" y="0"/>
                    <a:pt x="0" y="3"/>
                    <a:pt x="13" y="1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52" name="Freeform 149"/>
            <p:cNvSpPr>
              <a:spLocks/>
            </p:cNvSpPr>
            <p:nvPr/>
          </p:nvSpPr>
          <p:spPr bwMode="auto">
            <a:xfrm>
              <a:off x="2850" y="1343"/>
              <a:ext cx="15" cy="16"/>
            </a:xfrm>
            <a:custGeom>
              <a:avLst/>
              <a:gdLst>
                <a:gd name="T0" fmla="*/ 92 w 9"/>
                <a:gd name="T1" fmla="*/ 144 h 10"/>
                <a:gd name="T2" fmla="*/ 153 w 9"/>
                <a:gd name="T3" fmla="*/ 171 h 10"/>
                <a:gd name="T4" fmla="*/ 0 w 9"/>
                <a:gd name="T5" fmla="*/ 86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0">
                  <a:moveTo>
                    <a:pt x="4" y="9"/>
                  </a:moveTo>
                  <a:cubicBezTo>
                    <a:pt x="5" y="9"/>
                    <a:pt x="5" y="10"/>
                    <a:pt x="7" y="10"/>
                  </a:cubicBezTo>
                  <a:cubicBezTo>
                    <a:pt x="9" y="5"/>
                    <a:pt x="4" y="0"/>
                    <a:pt x="0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53" name="Freeform 150"/>
            <p:cNvSpPr>
              <a:spLocks/>
            </p:cNvSpPr>
            <p:nvPr/>
          </p:nvSpPr>
          <p:spPr bwMode="auto">
            <a:xfrm>
              <a:off x="2803" y="1282"/>
              <a:ext cx="2" cy="3"/>
            </a:xfrm>
            <a:custGeom>
              <a:avLst/>
              <a:gdLst>
                <a:gd name="T0" fmla="*/ 64 w 1"/>
                <a:gd name="T1" fmla="*/ 27 h 2"/>
                <a:gd name="T2" fmla="*/ 0 w 1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54" name="Freeform 151"/>
            <p:cNvSpPr>
              <a:spLocks/>
            </p:cNvSpPr>
            <p:nvPr/>
          </p:nvSpPr>
          <p:spPr bwMode="auto">
            <a:xfrm>
              <a:off x="2784" y="1391"/>
              <a:ext cx="34" cy="33"/>
            </a:xfrm>
            <a:custGeom>
              <a:avLst/>
              <a:gdLst>
                <a:gd name="T0" fmla="*/ 123 w 21"/>
                <a:gd name="T1" fmla="*/ 261 h 20"/>
                <a:gd name="T2" fmla="*/ 288 w 21"/>
                <a:gd name="T3" fmla="*/ 185 h 20"/>
                <a:gd name="T4" fmla="*/ 123 w 21"/>
                <a:gd name="T5" fmla="*/ 318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20">
                  <a:moveTo>
                    <a:pt x="7" y="13"/>
                  </a:moveTo>
                  <a:cubicBezTo>
                    <a:pt x="10" y="20"/>
                    <a:pt x="21" y="17"/>
                    <a:pt x="16" y="9"/>
                  </a:cubicBezTo>
                  <a:cubicBezTo>
                    <a:pt x="10" y="0"/>
                    <a:pt x="0" y="10"/>
                    <a:pt x="7" y="16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55" name="Freeform 152"/>
            <p:cNvSpPr>
              <a:spLocks/>
            </p:cNvSpPr>
            <p:nvPr/>
          </p:nvSpPr>
          <p:spPr bwMode="auto">
            <a:xfrm>
              <a:off x="2832" y="1406"/>
              <a:ext cx="25" cy="26"/>
            </a:xfrm>
            <a:custGeom>
              <a:avLst/>
              <a:gdLst>
                <a:gd name="T0" fmla="*/ 22 w 15"/>
                <a:gd name="T1" fmla="*/ 236 h 16"/>
                <a:gd name="T2" fmla="*/ 255 w 15"/>
                <a:gd name="T3" fmla="*/ 232 h 16"/>
                <a:gd name="T4" fmla="*/ 22 w 15"/>
                <a:gd name="T5" fmla="*/ 18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6">
                  <a:moveTo>
                    <a:pt x="1" y="13"/>
                  </a:moveTo>
                  <a:cubicBezTo>
                    <a:pt x="4" y="15"/>
                    <a:pt x="10" y="16"/>
                    <a:pt x="12" y="12"/>
                  </a:cubicBezTo>
                  <a:cubicBezTo>
                    <a:pt x="15" y="5"/>
                    <a:pt x="0" y="0"/>
                    <a:pt x="1" y="10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56" name="Freeform 153"/>
            <p:cNvSpPr>
              <a:spLocks/>
            </p:cNvSpPr>
            <p:nvPr/>
          </p:nvSpPr>
          <p:spPr bwMode="auto">
            <a:xfrm>
              <a:off x="2808" y="1375"/>
              <a:ext cx="34" cy="28"/>
            </a:xfrm>
            <a:custGeom>
              <a:avLst/>
              <a:gdLst>
                <a:gd name="T0" fmla="*/ 144 w 21"/>
                <a:gd name="T1" fmla="*/ 158 h 17"/>
                <a:gd name="T2" fmla="*/ 309 w 21"/>
                <a:gd name="T3" fmla="*/ 260 h 17"/>
                <a:gd name="T4" fmla="*/ 165 w 21"/>
                <a:gd name="T5" fmla="*/ 339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7">
                  <a:moveTo>
                    <a:pt x="8" y="8"/>
                  </a:moveTo>
                  <a:cubicBezTo>
                    <a:pt x="10" y="12"/>
                    <a:pt x="13" y="14"/>
                    <a:pt x="17" y="13"/>
                  </a:cubicBezTo>
                  <a:cubicBezTo>
                    <a:pt x="21" y="0"/>
                    <a:pt x="0" y="3"/>
                    <a:pt x="9" y="17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57" name="Freeform 154"/>
            <p:cNvSpPr>
              <a:spLocks/>
            </p:cNvSpPr>
            <p:nvPr/>
          </p:nvSpPr>
          <p:spPr bwMode="auto">
            <a:xfrm>
              <a:off x="2865" y="1416"/>
              <a:ext cx="24" cy="32"/>
            </a:xfrm>
            <a:custGeom>
              <a:avLst/>
              <a:gdLst>
                <a:gd name="T0" fmla="*/ 54 w 15"/>
                <a:gd name="T1" fmla="*/ 251 h 20"/>
                <a:gd name="T2" fmla="*/ 251 w 15"/>
                <a:gd name="T3" fmla="*/ 221 h 20"/>
                <a:gd name="T4" fmla="*/ 54 w 15"/>
                <a:gd name="T5" fmla="*/ 336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0">
                  <a:moveTo>
                    <a:pt x="3" y="15"/>
                  </a:moveTo>
                  <a:cubicBezTo>
                    <a:pt x="5" y="20"/>
                    <a:pt x="14" y="19"/>
                    <a:pt x="15" y="13"/>
                  </a:cubicBezTo>
                  <a:cubicBezTo>
                    <a:pt x="15" y="0"/>
                    <a:pt x="0" y="6"/>
                    <a:pt x="3" y="20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58" name="Freeform 155"/>
            <p:cNvSpPr>
              <a:spLocks/>
            </p:cNvSpPr>
            <p:nvPr/>
          </p:nvSpPr>
          <p:spPr bwMode="auto">
            <a:xfrm>
              <a:off x="2887" y="1445"/>
              <a:ext cx="28" cy="34"/>
            </a:xfrm>
            <a:custGeom>
              <a:avLst/>
              <a:gdLst>
                <a:gd name="T0" fmla="*/ 35 w 17"/>
                <a:gd name="T1" fmla="*/ 288 h 21"/>
                <a:gd name="T2" fmla="*/ 219 w 17"/>
                <a:gd name="T3" fmla="*/ 165 h 21"/>
                <a:gd name="T4" fmla="*/ 21 w 17"/>
                <a:gd name="T5" fmla="*/ 377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1">
                  <a:moveTo>
                    <a:pt x="2" y="16"/>
                  </a:moveTo>
                  <a:cubicBezTo>
                    <a:pt x="8" y="20"/>
                    <a:pt x="17" y="16"/>
                    <a:pt x="11" y="9"/>
                  </a:cubicBezTo>
                  <a:cubicBezTo>
                    <a:pt x="2" y="0"/>
                    <a:pt x="0" y="15"/>
                    <a:pt x="1" y="21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59" name="Freeform 156"/>
            <p:cNvSpPr>
              <a:spLocks/>
            </p:cNvSpPr>
            <p:nvPr/>
          </p:nvSpPr>
          <p:spPr bwMode="auto">
            <a:xfrm>
              <a:off x="2891" y="1472"/>
              <a:ext cx="29" cy="42"/>
            </a:xfrm>
            <a:custGeom>
              <a:avLst/>
              <a:gdLst>
                <a:gd name="T0" fmla="*/ 55 w 18"/>
                <a:gd name="T1" fmla="*/ 355 h 26"/>
                <a:gd name="T2" fmla="*/ 251 w 18"/>
                <a:gd name="T3" fmla="*/ 267 h 26"/>
                <a:gd name="T4" fmla="*/ 0 w 18"/>
                <a:gd name="T5" fmla="*/ 431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26">
                  <a:moveTo>
                    <a:pt x="3" y="20"/>
                  </a:moveTo>
                  <a:cubicBezTo>
                    <a:pt x="6" y="26"/>
                    <a:pt x="18" y="25"/>
                    <a:pt x="14" y="15"/>
                  </a:cubicBezTo>
                  <a:cubicBezTo>
                    <a:pt x="9" y="0"/>
                    <a:pt x="0" y="16"/>
                    <a:pt x="0" y="24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60" name="Freeform 157"/>
            <p:cNvSpPr>
              <a:spLocks/>
            </p:cNvSpPr>
            <p:nvPr/>
          </p:nvSpPr>
          <p:spPr bwMode="auto">
            <a:xfrm>
              <a:off x="2852" y="1454"/>
              <a:ext cx="21" cy="26"/>
            </a:xfrm>
            <a:custGeom>
              <a:avLst/>
              <a:gdLst>
                <a:gd name="T0" fmla="*/ 21 w 13"/>
                <a:gd name="T1" fmla="*/ 202 h 16"/>
                <a:gd name="T2" fmla="*/ 178 w 13"/>
                <a:gd name="T3" fmla="*/ 145 h 16"/>
                <a:gd name="T4" fmla="*/ 21 w 13"/>
                <a:gd name="T5" fmla="*/ 236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6">
                  <a:moveTo>
                    <a:pt x="1" y="11"/>
                  </a:moveTo>
                  <a:cubicBezTo>
                    <a:pt x="3" y="16"/>
                    <a:pt x="13" y="15"/>
                    <a:pt x="10" y="8"/>
                  </a:cubicBezTo>
                  <a:cubicBezTo>
                    <a:pt x="7" y="0"/>
                    <a:pt x="0" y="6"/>
                    <a:pt x="1" y="13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61" name="Freeform 158"/>
            <p:cNvSpPr>
              <a:spLocks/>
            </p:cNvSpPr>
            <p:nvPr/>
          </p:nvSpPr>
          <p:spPr bwMode="auto">
            <a:xfrm>
              <a:off x="2852" y="1432"/>
              <a:ext cx="8" cy="11"/>
            </a:xfrm>
            <a:custGeom>
              <a:avLst/>
              <a:gdLst>
                <a:gd name="T0" fmla="*/ 0 w 5"/>
                <a:gd name="T1" fmla="*/ 31 h 7"/>
                <a:gd name="T2" fmla="*/ 86 w 5"/>
                <a:gd name="T3" fmla="*/ 55 h 7"/>
                <a:gd name="T4" fmla="*/ 34 w 5"/>
                <a:gd name="T5" fmla="*/ 0 h 7"/>
                <a:gd name="T6" fmla="*/ 54 w 5"/>
                <a:gd name="T7" fmla="*/ 104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7">
                  <a:moveTo>
                    <a:pt x="0" y="2"/>
                  </a:moveTo>
                  <a:cubicBezTo>
                    <a:pt x="2" y="4"/>
                    <a:pt x="2" y="5"/>
                    <a:pt x="5" y="4"/>
                  </a:cubicBezTo>
                  <a:cubicBezTo>
                    <a:pt x="4" y="2"/>
                    <a:pt x="3" y="2"/>
                    <a:pt x="2" y="0"/>
                  </a:cubicBezTo>
                  <a:cubicBezTo>
                    <a:pt x="0" y="3"/>
                    <a:pt x="1" y="5"/>
                    <a:pt x="3" y="7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62" name="Freeform 159"/>
            <p:cNvSpPr>
              <a:spLocks/>
            </p:cNvSpPr>
            <p:nvPr/>
          </p:nvSpPr>
          <p:spPr bwMode="auto">
            <a:xfrm>
              <a:off x="2876" y="1435"/>
              <a:ext cx="19" cy="29"/>
            </a:xfrm>
            <a:custGeom>
              <a:avLst/>
              <a:gdLst>
                <a:gd name="T0" fmla="*/ 33 w 12"/>
                <a:gd name="T1" fmla="*/ 264 h 18"/>
                <a:gd name="T2" fmla="*/ 0 w 12"/>
                <a:gd name="T3" fmla="*/ 23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18">
                  <a:moveTo>
                    <a:pt x="2" y="15"/>
                  </a:moveTo>
                  <a:cubicBezTo>
                    <a:pt x="12" y="18"/>
                    <a:pt x="2" y="0"/>
                    <a:pt x="0" y="13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63" name="Freeform 160"/>
            <p:cNvSpPr>
              <a:spLocks/>
            </p:cNvSpPr>
            <p:nvPr/>
          </p:nvSpPr>
          <p:spPr bwMode="auto">
            <a:xfrm>
              <a:off x="2797" y="1369"/>
              <a:ext cx="18" cy="24"/>
            </a:xfrm>
            <a:custGeom>
              <a:avLst/>
              <a:gdLst>
                <a:gd name="T0" fmla="*/ 21 w 11"/>
                <a:gd name="T1" fmla="*/ 138 h 15"/>
                <a:gd name="T2" fmla="*/ 206 w 11"/>
                <a:gd name="T3" fmla="*/ 138 h 15"/>
                <a:gd name="T4" fmla="*/ 115 w 11"/>
                <a:gd name="T5" fmla="*/ 197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5">
                  <a:moveTo>
                    <a:pt x="1" y="8"/>
                  </a:moveTo>
                  <a:cubicBezTo>
                    <a:pt x="2" y="13"/>
                    <a:pt x="11" y="15"/>
                    <a:pt x="11" y="8"/>
                  </a:cubicBezTo>
                  <a:cubicBezTo>
                    <a:pt x="10" y="0"/>
                    <a:pt x="0" y="7"/>
                    <a:pt x="6" y="12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64" name="Freeform 161"/>
            <p:cNvSpPr>
              <a:spLocks/>
            </p:cNvSpPr>
            <p:nvPr/>
          </p:nvSpPr>
          <p:spPr bwMode="auto">
            <a:xfrm>
              <a:off x="2802" y="1356"/>
              <a:ext cx="8" cy="8"/>
            </a:xfrm>
            <a:custGeom>
              <a:avLst/>
              <a:gdLst>
                <a:gd name="T0" fmla="*/ 0 w 5"/>
                <a:gd name="T1" fmla="*/ 21 h 5"/>
                <a:gd name="T2" fmla="*/ 86 w 5"/>
                <a:gd name="T3" fmla="*/ 54 h 5"/>
                <a:gd name="T4" fmla="*/ 21 w 5"/>
                <a:gd name="T5" fmla="*/ 86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5">
                  <a:moveTo>
                    <a:pt x="0" y="1"/>
                  </a:moveTo>
                  <a:cubicBezTo>
                    <a:pt x="2" y="3"/>
                    <a:pt x="3" y="5"/>
                    <a:pt x="5" y="3"/>
                  </a:cubicBezTo>
                  <a:cubicBezTo>
                    <a:pt x="2" y="0"/>
                    <a:pt x="3" y="3"/>
                    <a:pt x="1" y="5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65" name="Freeform 162"/>
            <p:cNvSpPr>
              <a:spLocks/>
            </p:cNvSpPr>
            <p:nvPr/>
          </p:nvSpPr>
          <p:spPr bwMode="auto">
            <a:xfrm>
              <a:off x="2782" y="1387"/>
              <a:ext cx="8" cy="6"/>
            </a:xfrm>
            <a:custGeom>
              <a:avLst/>
              <a:gdLst>
                <a:gd name="T0" fmla="*/ 21 w 5"/>
                <a:gd name="T1" fmla="*/ 41 h 4"/>
                <a:gd name="T2" fmla="*/ 34 w 5"/>
                <a:gd name="T3" fmla="*/ 0 h 4"/>
                <a:gd name="T4" fmla="*/ 21 w 5"/>
                <a:gd name="T5" fmla="*/ 48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1" y="3"/>
                  </a:moveTo>
                  <a:cubicBezTo>
                    <a:pt x="2" y="2"/>
                    <a:pt x="5" y="3"/>
                    <a:pt x="2" y="0"/>
                  </a:cubicBezTo>
                  <a:cubicBezTo>
                    <a:pt x="0" y="2"/>
                    <a:pt x="2" y="3"/>
                    <a:pt x="1" y="4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66" name="Freeform 163"/>
            <p:cNvSpPr>
              <a:spLocks/>
            </p:cNvSpPr>
            <p:nvPr/>
          </p:nvSpPr>
          <p:spPr bwMode="auto">
            <a:xfrm>
              <a:off x="2815" y="1391"/>
              <a:ext cx="9" cy="9"/>
            </a:xfrm>
            <a:custGeom>
              <a:avLst/>
              <a:gdLst>
                <a:gd name="T0" fmla="*/ 41 w 6"/>
                <a:gd name="T1" fmla="*/ 94 h 5"/>
                <a:gd name="T2" fmla="*/ 62 w 6"/>
                <a:gd name="T3" fmla="*/ 169 h 5"/>
                <a:gd name="T4" fmla="*/ 27 w 6"/>
                <a:gd name="T5" fmla="*/ 0 h 5"/>
                <a:gd name="T6" fmla="*/ 27 w 6"/>
                <a:gd name="T7" fmla="*/ 133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5">
                  <a:moveTo>
                    <a:pt x="3" y="3"/>
                  </a:moveTo>
                  <a:cubicBezTo>
                    <a:pt x="4" y="4"/>
                    <a:pt x="4" y="5"/>
                    <a:pt x="5" y="5"/>
                  </a:cubicBezTo>
                  <a:cubicBezTo>
                    <a:pt x="6" y="1"/>
                    <a:pt x="4" y="1"/>
                    <a:pt x="2" y="0"/>
                  </a:cubicBezTo>
                  <a:cubicBezTo>
                    <a:pt x="0" y="2"/>
                    <a:pt x="1" y="2"/>
                    <a:pt x="2" y="4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67" name="Freeform 164"/>
            <p:cNvSpPr>
              <a:spLocks/>
            </p:cNvSpPr>
            <p:nvPr/>
          </p:nvSpPr>
          <p:spPr bwMode="auto">
            <a:xfrm>
              <a:off x="2828" y="1433"/>
              <a:ext cx="14" cy="17"/>
            </a:xfrm>
            <a:custGeom>
              <a:avLst/>
              <a:gdLst>
                <a:gd name="T0" fmla="*/ 0 w 9"/>
                <a:gd name="T1" fmla="*/ 202 h 10"/>
                <a:gd name="T2" fmla="*/ 30 w 9"/>
                <a:gd name="T3" fmla="*/ 26 h 10"/>
                <a:gd name="T4" fmla="*/ 47 w 9"/>
                <a:gd name="T5" fmla="*/ 218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0">
                  <a:moveTo>
                    <a:pt x="0" y="8"/>
                  </a:moveTo>
                  <a:cubicBezTo>
                    <a:pt x="7" y="10"/>
                    <a:pt x="9" y="0"/>
                    <a:pt x="2" y="1"/>
                  </a:cubicBezTo>
                  <a:cubicBezTo>
                    <a:pt x="2" y="3"/>
                    <a:pt x="2" y="7"/>
                    <a:pt x="3" y="9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68" name="Freeform 165"/>
            <p:cNvSpPr>
              <a:spLocks/>
            </p:cNvSpPr>
            <p:nvPr/>
          </p:nvSpPr>
          <p:spPr bwMode="auto">
            <a:xfrm>
              <a:off x="2842" y="1390"/>
              <a:ext cx="18" cy="21"/>
            </a:xfrm>
            <a:custGeom>
              <a:avLst/>
              <a:gdLst>
                <a:gd name="T0" fmla="*/ 34 w 11"/>
                <a:gd name="T1" fmla="*/ 144 h 13"/>
                <a:gd name="T2" fmla="*/ 34 w 11"/>
                <a:gd name="T3" fmla="*/ 199 h 13"/>
                <a:gd name="T4" fmla="*/ 151 w 11"/>
                <a:gd name="T5" fmla="*/ 212 h 13"/>
                <a:gd name="T6" fmla="*/ 34 w 11"/>
                <a:gd name="T7" fmla="*/ 233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3">
                  <a:moveTo>
                    <a:pt x="2" y="8"/>
                  </a:moveTo>
                  <a:cubicBezTo>
                    <a:pt x="1" y="9"/>
                    <a:pt x="1" y="10"/>
                    <a:pt x="2" y="11"/>
                  </a:cubicBezTo>
                  <a:cubicBezTo>
                    <a:pt x="4" y="12"/>
                    <a:pt x="6" y="12"/>
                    <a:pt x="8" y="12"/>
                  </a:cubicBezTo>
                  <a:cubicBezTo>
                    <a:pt x="11" y="2"/>
                    <a:pt x="0" y="0"/>
                    <a:pt x="2" y="13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69" name="Freeform 166"/>
            <p:cNvSpPr>
              <a:spLocks/>
            </p:cNvSpPr>
            <p:nvPr/>
          </p:nvSpPr>
          <p:spPr bwMode="auto">
            <a:xfrm>
              <a:off x="2863" y="1421"/>
              <a:ext cx="13" cy="22"/>
            </a:xfrm>
            <a:custGeom>
              <a:avLst/>
              <a:gdLst>
                <a:gd name="T0" fmla="*/ 0 w 8"/>
                <a:gd name="T1" fmla="*/ 121 h 14"/>
                <a:gd name="T2" fmla="*/ 21 w 8"/>
                <a:gd name="T3" fmla="*/ 0 h 14"/>
                <a:gd name="T4" fmla="*/ 21 w 8"/>
                <a:gd name="T5" fmla="*/ 151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4">
                  <a:moveTo>
                    <a:pt x="0" y="8"/>
                  </a:moveTo>
                  <a:cubicBezTo>
                    <a:pt x="8" y="14"/>
                    <a:pt x="8" y="0"/>
                    <a:pt x="1" y="0"/>
                  </a:cubicBezTo>
                  <a:cubicBezTo>
                    <a:pt x="0" y="3"/>
                    <a:pt x="0" y="7"/>
                    <a:pt x="1" y="10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70" name="Freeform 167"/>
            <p:cNvSpPr>
              <a:spLocks/>
            </p:cNvSpPr>
            <p:nvPr/>
          </p:nvSpPr>
          <p:spPr bwMode="auto">
            <a:xfrm>
              <a:off x="2862" y="1482"/>
              <a:ext cx="12" cy="16"/>
            </a:xfrm>
            <a:custGeom>
              <a:avLst/>
              <a:gdLst>
                <a:gd name="T0" fmla="*/ 27 w 8"/>
                <a:gd name="T1" fmla="*/ 138 h 10"/>
                <a:gd name="T2" fmla="*/ 18 w 8"/>
                <a:gd name="T3" fmla="*/ 0 h 10"/>
                <a:gd name="T4" fmla="*/ 89 w 8"/>
                <a:gd name="T5" fmla="*/ 171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0">
                  <a:moveTo>
                    <a:pt x="2" y="8"/>
                  </a:moveTo>
                  <a:cubicBezTo>
                    <a:pt x="0" y="6"/>
                    <a:pt x="0" y="3"/>
                    <a:pt x="1" y="0"/>
                  </a:cubicBezTo>
                  <a:cubicBezTo>
                    <a:pt x="6" y="0"/>
                    <a:pt x="8" y="5"/>
                    <a:pt x="7" y="10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71" name="Freeform 168"/>
            <p:cNvSpPr>
              <a:spLocks/>
            </p:cNvSpPr>
            <p:nvPr/>
          </p:nvSpPr>
          <p:spPr bwMode="auto">
            <a:xfrm>
              <a:off x="2894" y="1475"/>
              <a:ext cx="14" cy="15"/>
            </a:xfrm>
            <a:custGeom>
              <a:avLst/>
              <a:gdLst>
                <a:gd name="T0" fmla="*/ 0 w 9"/>
                <a:gd name="T1" fmla="*/ 62 h 9"/>
                <a:gd name="T2" fmla="*/ 96 w 9"/>
                <a:gd name="T3" fmla="*/ 195 h 9"/>
                <a:gd name="T4" fmla="*/ 53 w 9"/>
                <a:gd name="T5" fmla="*/ 0 h 9"/>
                <a:gd name="T6" fmla="*/ 47 w 9"/>
                <a:gd name="T7" fmla="*/ 62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9">
                  <a:moveTo>
                    <a:pt x="0" y="3"/>
                  </a:moveTo>
                  <a:cubicBezTo>
                    <a:pt x="0" y="7"/>
                    <a:pt x="3" y="9"/>
                    <a:pt x="7" y="9"/>
                  </a:cubicBezTo>
                  <a:cubicBezTo>
                    <a:pt x="9" y="5"/>
                    <a:pt x="8" y="1"/>
                    <a:pt x="4" y="0"/>
                  </a:cubicBezTo>
                  <a:cubicBezTo>
                    <a:pt x="2" y="1"/>
                    <a:pt x="3" y="1"/>
                    <a:pt x="3" y="3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72" name="Freeform 169"/>
            <p:cNvSpPr>
              <a:spLocks/>
            </p:cNvSpPr>
            <p:nvPr/>
          </p:nvSpPr>
          <p:spPr bwMode="auto">
            <a:xfrm>
              <a:off x="2755" y="1437"/>
              <a:ext cx="24" cy="22"/>
            </a:xfrm>
            <a:custGeom>
              <a:avLst/>
              <a:gdLst>
                <a:gd name="T0" fmla="*/ 21 w 15"/>
                <a:gd name="T1" fmla="*/ 135 h 14"/>
                <a:gd name="T2" fmla="*/ 230 w 15"/>
                <a:gd name="T3" fmla="*/ 104 h 14"/>
                <a:gd name="T4" fmla="*/ 34 w 15"/>
                <a:gd name="T5" fmla="*/ 151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4">
                  <a:moveTo>
                    <a:pt x="1" y="9"/>
                  </a:moveTo>
                  <a:cubicBezTo>
                    <a:pt x="4" y="12"/>
                    <a:pt x="14" y="14"/>
                    <a:pt x="14" y="7"/>
                  </a:cubicBezTo>
                  <a:cubicBezTo>
                    <a:pt x="15" y="0"/>
                    <a:pt x="0" y="0"/>
                    <a:pt x="2" y="10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73" name="Freeform 170"/>
            <p:cNvSpPr>
              <a:spLocks/>
            </p:cNvSpPr>
            <p:nvPr/>
          </p:nvSpPr>
          <p:spPr bwMode="auto">
            <a:xfrm>
              <a:off x="2729" y="1406"/>
              <a:ext cx="19" cy="16"/>
            </a:xfrm>
            <a:custGeom>
              <a:avLst/>
              <a:gdLst>
                <a:gd name="T0" fmla="*/ 100 w 12"/>
                <a:gd name="T1" fmla="*/ 107 h 10"/>
                <a:gd name="T2" fmla="*/ 190 w 12"/>
                <a:gd name="T3" fmla="*/ 107 h 10"/>
                <a:gd name="T4" fmla="*/ 63 w 12"/>
                <a:gd name="T5" fmla="*/ 171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0">
                  <a:moveTo>
                    <a:pt x="6" y="6"/>
                  </a:moveTo>
                  <a:cubicBezTo>
                    <a:pt x="8" y="7"/>
                    <a:pt x="11" y="8"/>
                    <a:pt x="12" y="6"/>
                  </a:cubicBezTo>
                  <a:cubicBezTo>
                    <a:pt x="10" y="0"/>
                    <a:pt x="0" y="2"/>
                    <a:pt x="4" y="10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74" name="Freeform 171"/>
            <p:cNvSpPr>
              <a:spLocks/>
            </p:cNvSpPr>
            <p:nvPr/>
          </p:nvSpPr>
          <p:spPr bwMode="auto">
            <a:xfrm>
              <a:off x="2794" y="1450"/>
              <a:ext cx="22" cy="27"/>
            </a:xfrm>
            <a:custGeom>
              <a:avLst/>
              <a:gdLst>
                <a:gd name="T0" fmla="*/ 77 w 14"/>
                <a:gd name="T1" fmla="*/ 141 h 17"/>
                <a:gd name="T2" fmla="*/ 49 w 14"/>
                <a:gd name="T3" fmla="*/ 210 h 17"/>
                <a:gd name="T4" fmla="*/ 212 w 14"/>
                <a:gd name="T5" fmla="*/ 162 h 17"/>
                <a:gd name="T6" fmla="*/ 20 w 14"/>
                <a:gd name="T7" fmla="*/ 141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7">
                  <a:moveTo>
                    <a:pt x="5" y="9"/>
                  </a:moveTo>
                  <a:cubicBezTo>
                    <a:pt x="4" y="10"/>
                    <a:pt x="4" y="12"/>
                    <a:pt x="3" y="13"/>
                  </a:cubicBezTo>
                  <a:cubicBezTo>
                    <a:pt x="7" y="17"/>
                    <a:pt x="14" y="17"/>
                    <a:pt x="14" y="10"/>
                  </a:cubicBezTo>
                  <a:cubicBezTo>
                    <a:pt x="13" y="3"/>
                    <a:pt x="0" y="0"/>
                    <a:pt x="1" y="9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75" name="Freeform 172"/>
            <p:cNvSpPr>
              <a:spLocks/>
            </p:cNvSpPr>
            <p:nvPr/>
          </p:nvSpPr>
          <p:spPr bwMode="auto">
            <a:xfrm>
              <a:off x="2766" y="1403"/>
              <a:ext cx="20" cy="32"/>
            </a:xfrm>
            <a:custGeom>
              <a:avLst/>
              <a:gdLst>
                <a:gd name="T0" fmla="*/ 22 w 12"/>
                <a:gd name="T1" fmla="*/ 251 h 20"/>
                <a:gd name="T2" fmla="*/ 153 w 12"/>
                <a:gd name="T3" fmla="*/ 118 h 20"/>
                <a:gd name="T4" fmla="*/ 22 w 12"/>
                <a:gd name="T5" fmla="*/ 336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0">
                  <a:moveTo>
                    <a:pt x="1" y="15"/>
                  </a:moveTo>
                  <a:cubicBezTo>
                    <a:pt x="6" y="17"/>
                    <a:pt x="12" y="12"/>
                    <a:pt x="7" y="7"/>
                  </a:cubicBezTo>
                  <a:cubicBezTo>
                    <a:pt x="0" y="0"/>
                    <a:pt x="0" y="17"/>
                    <a:pt x="1" y="20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76" name="Freeform 173"/>
            <p:cNvSpPr>
              <a:spLocks/>
            </p:cNvSpPr>
            <p:nvPr/>
          </p:nvSpPr>
          <p:spPr bwMode="auto">
            <a:xfrm>
              <a:off x="2761" y="1446"/>
              <a:ext cx="41" cy="52"/>
            </a:xfrm>
            <a:custGeom>
              <a:avLst/>
              <a:gdLst>
                <a:gd name="T0" fmla="*/ 92 w 25"/>
                <a:gd name="T1" fmla="*/ 236 h 32"/>
                <a:gd name="T2" fmla="*/ 295 w 25"/>
                <a:gd name="T3" fmla="*/ 502 h 32"/>
                <a:gd name="T4" fmla="*/ 116 w 25"/>
                <a:gd name="T5" fmla="*/ 419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32">
                  <a:moveTo>
                    <a:pt x="5" y="13"/>
                  </a:moveTo>
                  <a:cubicBezTo>
                    <a:pt x="0" y="17"/>
                    <a:pt x="8" y="32"/>
                    <a:pt x="15" y="27"/>
                  </a:cubicBezTo>
                  <a:cubicBezTo>
                    <a:pt x="25" y="20"/>
                    <a:pt x="2" y="0"/>
                    <a:pt x="6" y="23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77" name="Freeform 174"/>
            <p:cNvSpPr>
              <a:spLocks/>
            </p:cNvSpPr>
            <p:nvPr/>
          </p:nvSpPr>
          <p:spPr bwMode="auto">
            <a:xfrm>
              <a:off x="2747" y="1416"/>
              <a:ext cx="31" cy="35"/>
            </a:xfrm>
            <a:custGeom>
              <a:avLst/>
              <a:gdLst>
                <a:gd name="T0" fmla="*/ 34 w 19"/>
                <a:gd name="T1" fmla="*/ 102 h 22"/>
                <a:gd name="T2" fmla="*/ 0 w 19"/>
                <a:gd name="T3" fmla="*/ 102 h 22"/>
                <a:gd name="T4" fmla="*/ 90 w 19"/>
                <a:gd name="T5" fmla="*/ 0 h 22"/>
                <a:gd name="T6" fmla="*/ 55 w 19"/>
                <a:gd name="T7" fmla="*/ 185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2">
                  <a:moveTo>
                    <a:pt x="2" y="6"/>
                  </a:moveTo>
                  <a:cubicBezTo>
                    <a:pt x="2" y="5"/>
                    <a:pt x="1" y="5"/>
                    <a:pt x="0" y="6"/>
                  </a:cubicBezTo>
                  <a:cubicBezTo>
                    <a:pt x="6" y="22"/>
                    <a:pt x="19" y="1"/>
                    <a:pt x="5" y="0"/>
                  </a:cubicBezTo>
                  <a:cubicBezTo>
                    <a:pt x="3" y="3"/>
                    <a:pt x="3" y="7"/>
                    <a:pt x="3" y="11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78" name="Freeform 175"/>
            <p:cNvSpPr>
              <a:spLocks/>
            </p:cNvSpPr>
            <p:nvPr/>
          </p:nvSpPr>
          <p:spPr bwMode="auto">
            <a:xfrm>
              <a:off x="2769" y="1492"/>
              <a:ext cx="15" cy="16"/>
            </a:xfrm>
            <a:custGeom>
              <a:avLst/>
              <a:gdLst>
                <a:gd name="T0" fmla="*/ 62 w 9"/>
                <a:gd name="T1" fmla="*/ 138 h 10"/>
                <a:gd name="T2" fmla="*/ 92 w 9"/>
                <a:gd name="T3" fmla="*/ 171 h 10"/>
                <a:gd name="T4" fmla="*/ 0 w 9"/>
                <a:gd name="T5" fmla="*/ 54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0">
                  <a:moveTo>
                    <a:pt x="3" y="8"/>
                  </a:moveTo>
                  <a:cubicBezTo>
                    <a:pt x="4" y="8"/>
                    <a:pt x="2" y="9"/>
                    <a:pt x="4" y="10"/>
                  </a:cubicBezTo>
                  <a:cubicBezTo>
                    <a:pt x="9" y="6"/>
                    <a:pt x="6" y="0"/>
                    <a:pt x="0" y="3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79" name="Freeform 176"/>
            <p:cNvSpPr>
              <a:spLocks/>
            </p:cNvSpPr>
            <p:nvPr/>
          </p:nvSpPr>
          <p:spPr bwMode="auto">
            <a:xfrm>
              <a:off x="2776" y="1429"/>
              <a:ext cx="10" cy="9"/>
            </a:xfrm>
            <a:custGeom>
              <a:avLst/>
              <a:gdLst>
                <a:gd name="T0" fmla="*/ 0 w 6"/>
                <a:gd name="T1" fmla="*/ 41 h 6"/>
                <a:gd name="T2" fmla="*/ 22 w 6"/>
                <a:gd name="T3" fmla="*/ 0 h 6"/>
                <a:gd name="T4" fmla="*/ 130 w 6"/>
                <a:gd name="T5" fmla="*/ 62 h 6"/>
                <a:gd name="T6" fmla="*/ 62 w 6"/>
                <a:gd name="T7" fmla="*/ 48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5" y="0"/>
                    <a:pt x="6" y="1"/>
                    <a:pt x="6" y="5"/>
                  </a:cubicBezTo>
                  <a:cubicBezTo>
                    <a:pt x="3" y="6"/>
                    <a:pt x="4" y="5"/>
                    <a:pt x="3" y="4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80" name="Freeform 177"/>
            <p:cNvSpPr>
              <a:spLocks/>
            </p:cNvSpPr>
            <p:nvPr/>
          </p:nvSpPr>
          <p:spPr bwMode="auto">
            <a:xfrm>
              <a:off x="2792" y="1482"/>
              <a:ext cx="24" cy="27"/>
            </a:xfrm>
            <a:custGeom>
              <a:avLst/>
              <a:gdLst>
                <a:gd name="T0" fmla="*/ 67 w 15"/>
                <a:gd name="T1" fmla="*/ 102 h 17"/>
                <a:gd name="T2" fmla="*/ 230 w 15"/>
                <a:gd name="T3" fmla="*/ 162 h 17"/>
                <a:gd name="T4" fmla="*/ 34 w 15"/>
                <a:gd name="T5" fmla="*/ 224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7">
                  <a:moveTo>
                    <a:pt x="4" y="6"/>
                  </a:moveTo>
                  <a:cubicBezTo>
                    <a:pt x="3" y="11"/>
                    <a:pt x="13" y="17"/>
                    <a:pt x="14" y="10"/>
                  </a:cubicBezTo>
                  <a:cubicBezTo>
                    <a:pt x="15" y="0"/>
                    <a:pt x="0" y="0"/>
                    <a:pt x="2" y="14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81" name="Freeform 178"/>
            <p:cNvSpPr>
              <a:spLocks/>
            </p:cNvSpPr>
            <p:nvPr/>
          </p:nvSpPr>
          <p:spPr bwMode="auto">
            <a:xfrm>
              <a:off x="2776" y="1448"/>
              <a:ext cx="11" cy="16"/>
            </a:xfrm>
            <a:custGeom>
              <a:avLst/>
              <a:gdLst>
                <a:gd name="T0" fmla="*/ 20 w 7"/>
                <a:gd name="T1" fmla="*/ 118 h 10"/>
                <a:gd name="T2" fmla="*/ 86 w 7"/>
                <a:gd name="T3" fmla="*/ 144 h 10"/>
                <a:gd name="T4" fmla="*/ 0 w 7"/>
                <a:gd name="T5" fmla="*/ 138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0">
                  <a:moveTo>
                    <a:pt x="1" y="7"/>
                  </a:moveTo>
                  <a:cubicBezTo>
                    <a:pt x="3" y="9"/>
                    <a:pt x="3" y="10"/>
                    <a:pt x="6" y="9"/>
                  </a:cubicBezTo>
                  <a:cubicBezTo>
                    <a:pt x="7" y="3"/>
                    <a:pt x="0" y="0"/>
                    <a:pt x="0" y="8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82" name="Freeform 179"/>
            <p:cNvSpPr>
              <a:spLocks/>
            </p:cNvSpPr>
            <p:nvPr/>
          </p:nvSpPr>
          <p:spPr bwMode="auto">
            <a:xfrm>
              <a:off x="2739" y="1401"/>
              <a:ext cx="14" cy="10"/>
            </a:xfrm>
            <a:custGeom>
              <a:avLst/>
              <a:gdLst>
                <a:gd name="T0" fmla="*/ 96 w 9"/>
                <a:gd name="T1" fmla="*/ 37 h 6"/>
                <a:gd name="T2" fmla="*/ 114 w 9"/>
                <a:gd name="T3" fmla="*/ 103 h 6"/>
                <a:gd name="T4" fmla="*/ 128 w 9"/>
                <a:gd name="T5" fmla="*/ 22 h 6"/>
                <a:gd name="T6" fmla="*/ 19 w 9"/>
                <a:gd name="T7" fmla="*/ 13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6">
                  <a:moveTo>
                    <a:pt x="7" y="2"/>
                  </a:moveTo>
                  <a:cubicBezTo>
                    <a:pt x="7" y="1"/>
                    <a:pt x="7" y="4"/>
                    <a:pt x="8" y="5"/>
                  </a:cubicBezTo>
                  <a:cubicBezTo>
                    <a:pt x="9" y="3"/>
                    <a:pt x="9" y="3"/>
                    <a:pt x="9" y="1"/>
                  </a:cubicBezTo>
                  <a:cubicBezTo>
                    <a:pt x="5" y="0"/>
                    <a:pt x="0" y="0"/>
                    <a:pt x="1" y="6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83" name="Freeform 180"/>
            <p:cNvSpPr>
              <a:spLocks/>
            </p:cNvSpPr>
            <p:nvPr/>
          </p:nvSpPr>
          <p:spPr bwMode="auto">
            <a:xfrm>
              <a:off x="2750" y="1429"/>
              <a:ext cx="19" cy="29"/>
            </a:xfrm>
            <a:custGeom>
              <a:avLst/>
              <a:gdLst>
                <a:gd name="T0" fmla="*/ 0 w 12"/>
                <a:gd name="T1" fmla="*/ 197 h 18"/>
                <a:gd name="T2" fmla="*/ 190 w 12"/>
                <a:gd name="T3" fmla="*/ 177 h 18"/>
                <a:gd name="T4" fmla="*/ 0 w 12"/>
                <a:gd name="T5" fmla="*/ 23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8">
                  <a:moveTo>
                    <a:pt x="0" y="11"/>
                  </a:moveTo>
                  <a:cubicBezTo>
                    <a:pt x="3" y="14"/>
                    <a:pt x="12" y="18"/>
                    <a:pt x="12" y="10"/>
                  </a:cubicBezTo>
                  <a:cubicBezTo>
                    <a:pt x="11" y="0"/>
                    <a:pt x="1" y="6"/>
                    <a:pt x="0" y="1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84" name="Freeform 181"/>
            <p:cNvSpPr>
              <a:spLocks/>
            </p:cNvSpPr>
            <p:nvPr/>
          </p:nvSpPr>
          <p:spPr bwMode="auto">
            <a:xfrm>
              <a:off x="2715" y="1411"/>
              <a:ext cx="29" cy="24"/>
            </a:xfrm>
            <a:custGeom>
              <a:avLst/>
              <a:gdLst>
                <a:gd name="T0" fmla="*/ 122 w 18"/>
                <a:gd name="T1" fmla="*/ 189 h 15"/>
                <a:gd name="T2" fmla="*/ 143 w 18"/>
                <a:gd name="T3" fmla="*/ 221 h 15"/>
                <a:gd name="T4" fmla="*/ 285 w 18"/>
                <a:gd name="T5" fmla="*/ 230 h 15"/>
                <a:gd name="T6" fmla="*/ 68 w 18"/>
                <a:gd name="T7" fmla="*/ 23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5">
                  <a:moveTo>
                    <a:pt x="7" y="11"/>
                  </a:moveTo>
                  <a:cubicBezTo>
                    <a:pt x="7" y="12"/>
                    <a:pt x="8" y="12"/>
                    <a:pt x="8" y="13"/>
                  </a:cubicBezTo>
                  <a:cubicBezTo>
                    <a:pt x="10" y="14"/>
                    <a:pt x="14" y="15"/>
                    <a:pt x="16" y="14"/>
                  </a:cubicBezTo>
                  <a:cubicBezTo>
                    <a:pt x="18" y="3"/>
                    <a:pt x="0" y="0"/>
                    <a:pt x="4" y="1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85" name="Freeform 182"/>
            <p:cNvSpPr>
              <a:spLocks/>
            </p:cNvSpPr>
            <p:nvPr/>
          </p:nvSpPr>
          <p:spPr bwMode="auto">
            <a:xfrm>
              <a:off x="2686" y="1409"/>
              <a:ext cx="19" cy="15"/>
            </a:xfrm>
            <a:custGeom>
              <a:avLst/>
              <a:gdLst>
                <a:gd name="T0" fmla="*/ 82 w 12"/>
                <a:gd name="T1" fmla="*/ 37 h 9"/>
                <a:gd name="T2" fmla="*/ 171 w 12"/>
                <a:gd name="T3" fmla="*/ 62 h 9"/>
                <a:gd name="T4" fmla="*/ 108 w 12"/>
                <a:gd name="T5" fmla="*/ 195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9">
                  <a:moveTo>
                    <a:pt x="5" y="2"/>
                  </a:moveTo>
                  <a:cubicBezTo>
                    <a:pt x="7" y="7"/>
                    <a:pt x="10" y="8"/>
                    <a:pt x="11" y="3"/>
                  </a:cubicBezTo>
                  <a:cubicBezTo>
                    <a:pt x="12" y="0"/>
                    <a:pt x="0" y="0"/>
                    <a:pt x="7" y="9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86" name="Freeform 183"/>
            <p:cNvSpPr>
              <a:spLocks/>
            </p:cNvSpPr>
            <p:nvPr/>
          </p:nvSpPr>
          <p:spPr bwMode="auto">
            <a:xfrm>
              <a:off x="2713" y="1445"/>
              <a:ext cx="24" cy="16"/>
            </a:xfrm>
            <a:custGeom>
              <a:avLst/>
              <a:gdLst>
                <a:gd name="T0" fmla="*/ 144 w 15"/>
                <a:gd name="T1" fmla="*/ 144 h 10"/>
                <a:gd name="T2" fmla="*/ 197 w 15"/>
                <a:gd name="T3" fmla="*/ 144 h 10"/>
                <a:gd name="T4" fmla="*/ 144 w 15"/>
                <a:gd name="T5" fmla="*/ 171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0">
                  <a:moveTo>
                    <a:pt x="9" y="9"/>
                  </a:moveTo>
                  <a:cubicBezTo>
                    <a:pt x="10" y="10"/>
                    <a:pt x="11" y="10"/>
                    <a:pt x="12" y="9"/>
                  </a:cubicBezTo>
                  <a:cubicBezTo>
                    <a:pt x="15" y="0"/>
                    <a:pt x="0" y="3"/>
                    <a:pt x="9" y="1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87" name="Freeform 184"/>
            <p:cNvSpPr>
              <a:spLocks/>
            </p:cNvSpPr>
            <p:nvPr/>
          </p:nvSpPr>
          <p:spPr bwMode="auto">
            <a:xfrm>
              <a:off x="2755" y="1459"/>
              <a:ext cx="8" cy="12"/>
            </a:xfrm>
            <a:custGeom>
              <a:avLst/>
              <a:gdLst>
                <a:gd name="T0" fmla="*/ 34 w 5"/>
                <a:gd name="T1" fmla="*/ 182 h 7"/>
                <a:gd name="T2" fmla="*/ 21 w 5"/>
                <a:gd name="T3" fmla="*/ 0 h 7"/>
                <a:gd name="T4" fmla="*/ 0 w 5"/>
                <a:gd name="T5" fmla="*/ 132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4" y="4"/>
                    <a:pt x="5" y="2"/>
                    <a:pt x="1" y="0"/>
                  </a:cubicBezTo>
                  <a:cubicBezTo>
                    <a:pt x="0" y="2"/>
                    <a:pt x="0" y="3"/>
                    <a:pt x="0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88" name="Freeform 185"/>
            <p:cNvSpPr>
              <a:spLocks/>
            </p:cNvSpPr>
            <p:nvPr/>
          </p:nvSpPr>
          <p:spPr bwMode="auto">
            <a:xfrm>
              <a:off x="2713" y="1466"/>
              <a:ext cx="37" cy="45"/>
            </a:xfrm>
            <a:custGeom>
              <a:avLst/>
              <a:gdLst>
                <a:gd name="T0" fmla="*/ 175 w 23"/>
                <a:gd name="T1" fmla="*/ 260 h 28"/>
                <a:gd name="T2" fmla="*/ 228 w 23"/>
                <a:gd name="T3" fmla="*/ 395 h 28"/>
                <a:gd name="T4" fmla="*/ 122 w 23"/>
                <a:gd name="T5" fmla="*/ 286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28">
                  <a:moveTo>
                    <a:pt x="10" y="15"/>
                  </a:moveTo>
                  <a:cubicBezTo>
                    <a:pt x="0" y="14"/>
                    <a:pt x="7" y="28"/>
                    <a:pt x="13" y="23"/>
                  </a:cubicBezTo>
                  <a:cubicBezTo>
                    <a:pt x="23" y="15"/>
                    <a:pt x="3" y="0"/>
                    <a:pt x="7" y="1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89" name="Freeform 186"/>
            <p:cNvSpPr>
              <a:spLocks/>
            </p:cNvSpPr>
            <p:nvPr/>
          </p:nvSpPr>
          <p:spPr bwMode="auto">
            <a:xfrm>
              <a:off x="2739" y="1472"/>
              <a:ext cx="9" cy="3"/>
            </a:xfrm>
            <a:custGeom>
              <a:avLst/>
              <a:gdLst>
                <a:gd name="T0" fmla="*/ 0 w 6"/>
                <a:gd name="T1" fmla="*/ 0 h 2"/>
                <a:gd name="T2" fmla="*/ 72 w 6"/>
                <a:gd name="T3" fmla="*/ 0 h 2"/>
                <a:gd name="T4" fmla="*/ 48 w 6"/>
                <a:gd name="T5" fmla="*/ 27 h 2"/>
                <a:gd name="T6" fmla="*/ 27 w 6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5" y="1"/>
                    <a:pt x="5" y="1"/>
                    <a:pt x="4" y="2"/>
                  </a:cubicBezTo>
                  <a:cubicBezTo>
                    <a:pt x="3" y="2"/>
                    <a:pt x="2" y="0"/>
                    <a:pt x="2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90" name="Freeform 187"/>
            <p:cNvSpPr>
              <a:spLocks/>
            </p:cNvSpPr>
            <p:nvPr/>
          </p:nvSpPr>
          <p:spPr bwMode="auto">
            <a:xfrm>
              <a:off x="2702" y="1464"/>
              <a:ext cx="9" cy="10"/>
            </a:xfrm>
            <a:custGeom>
              <a:avLst/>
              <a:gdLst>
                <a:gd name="T0" fmla="*/ 0 w 6"/>
                <a:gd name="T1" fmla="*/ 103 h 6"/>
                <a:gd name="T2" fmla="*/ 72 w 6"/>
                <a:gd name="T3" fmla="*/ 22 h 6"/>
                <a:gd name="T4" fmla="*/ 0 w 6"/>
                <a:gd name="T5" fmla="*/ 22 h 6"/>
                <a:gd name="T6" fmla="*/ 18 w 6"/>
                <a:gd name="T7" fmla="*/ 92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6">
                  <a:moveTo>
                    <a:pt x="0" y="5"/>
                  </a:moveTo>
                  <a:cubicBezTo>
                    <a:pt x="3" y="6"/>
                    <a:pt x="6" y="6"/>
                    <a:pt x="6" y="1"/>
                  </a:cubicBezTo>
                  <a:cubicBezTo>
                    <a:pt x="4" y="0"/>
                    <a:pt x="3" y="0"/>
                    <a:pt x="0" y="1"/>
                  </a:cubicBezTo>
                  <a:cubicBezTo>
                    <a:pt x="0" y="2"/>
                    <a:pt x="1" y="3"/>
                    <a:pt x="1" y="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91" name="Freeform 188"/>
            <p:cNvSpPr>
              <a:spLocks/>
            </p:cNvSpPr>
            <p:nvPr/>
          </p:nvSpPr>
          <p:spPr bwMode="auto">
            <a:xfrm>
              <a:off x="2744" y="1429"/>
              <a:ext cx="11" cy="19"/>
            </a:xfrm>
            <a:custGeom>
              <a:avLst/>
              <a:gdLst>
                <a:gd name="T0" fmla="*/ 20 w 7"/>
                <a:gd name="T1" fmla="*/ 82 h 12"/>
                <a:gd name="T2" fmla="*/ 86 w 7"/>
                <a:gd name="T3" fmla="*/ 82 h 12"/>
                <a:gd name="T4" fmla="*/ 20 w 7"/>
                <a:gd name="T5" fmla="*/ 138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2">
                  <a:moveTo>
                    <a:pt x="1" y="5"/>
                  </a:moveTo>
                  <a:cubicBezTo>
                    <a:pt x="0" y="12"/>
                    <a:pt x="6" y="11"/>
                    <a:pt x="6" y="5"/>
                  </a:cubicBezTo>
                  <a:cubicBezTo>
                    <a:pt x="7" y="0"/>
                    <a:pt x="0" y="4"/>
                    <a:pt x="1" y="9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92" name="Freeform 189"/>
            <p:cNvSpPr>
              <a:spLocks/>
            </p:cNvSpPr>
            <p:nvPr/>
          </p:nvSpPr>
          <p:spPr bwMode="auto">
            <a:xfrm>
              <a:off x="2761" y="1471"/>
              <a:ext cx="17" cy="25"/>
            </a:xfrm>
            <a:custGeom>
              <a:avLst/>
              <a:gdLst>
                <a:gd name="T0" fmla="*/ 99 w 10"/>
                <a:gd name="T1" fmla="*/ 148 h 16"/>
                <a:gd name="T2" fmla="*/ 218 w 10"/>
                <a:gd name="T3" fmla="*/ 130 h 16"/>
                <a:gd name="T4" fmla="*/ 44 w 10"/>
                <a:gd name="T5" fmla="*/ 183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6">
                  <a:moveTo>
                    <a:pt x="4" y="10"/>
                  </a:moveTo>
                  <a:cubicBezTo>
                    <a:pt x="4" y="15"/>
                    <a:pt x="9" y="16"/>
                    <a:pt x="9" y="9"/>
                  </a:cubicBezTo>
                  <a:cubicBezTo>
                    <a:pt x="10" y="0"/>
                    <a:pt x="0" y="5"/>
                    <a:pt x="2" y="1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93" name="Freeform 190"/>
            <p:cNvSpPr>
              <a:spLocks/>
            </p:cNvSpPr>
            <p:nvPr/>
          </p:nvSpPr>
          <p:spPr bwMode="auto">
            <a:xfrm>
              <a:off x="2753" y="1483"/>
              <a:ext cx="26" cy="31"/>
            </a:xfrm>
            <a:custGeom>
              <a:avLst/>
              <a:gdLst>
                <a:gd name="T0" fmla="*/ 55 w 16"/>
                <a:gd name="T1" fmla="*/ 336 h 19"/>
                <a:gd name="T2" fmla="*/ 0 w 16"/>
                <a:gd name="T3" fmla="*/ 277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9">
                  <a:moveTo>
                    <a:pt x="3" y="18"/>
                  </a:moveTo>
                  <a:cubicBezTo>
                    <a:pt x="16" y="19"/>
                    <a:pt x="0" y="0"/>
                    <a:pt x="0" y="1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94" name="Freeform 191"/>
            <p:cNvSpPr>
              <a:spLocks/>
            </p:cNvSpPr>
            <p:nvPr/>
          </p:nvSpPr>
          <p:spPr bwMode="auto">
            <a:xfrm>
              <a:off x="2711" y="1403"/>
              <a:ext cx="15" cy="11"/>
            </a:xfrm>
            <a:custGeom>
              <a:avLst/>
              <a:gdLst>
                <a:gd name="T0" fmla="*/ 62 w 9"/>
                <a:gd name="T1" fmla="*/ 104 h 7"/>
                <a:gd name="T2" fmla="*/ 153 w 9"/>
                <a:gd name="T3" fmla="*/ 104 h 7"/>
                <a:gd name="T4" fmla="*/ 0 w 9"/>
                <a:gd name="T5" fmla="*/ 86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7">
                  <a:moveTo>
                    <a:pt x="3" y="7"/>
                  </a:moveTo>
                  <a:cubicBezTo>
                    <a:pt x="2" y="7"/>
                    <a:pt x="6" y="7"/>
                    <a:pt x="7" y="7"/>
                  </a:cubicBezTo>
                  <a:cubicBezTo>
                    <a:pt x="9" y="1"/>
                    <a:pt x="1" y="0"/>
                    <a:pt x="0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95" name="Freeform 192"/>
            <p:cNvSpPr>
              <a:spLocks/>
            </p:cNvSpPr>
            <p:nvPr/>
          </p:nvSpPr>
          <p:spPr bwMode="auto">
            <a:xfrm>
              <a:off x="2702" y="1441"/>
              <a:ext cx="9" cy="10"/>
            </a:xfrm>
            <a:custGeom>
              <a:avLst/>
              <a:gdLst>
                <a:gd name="T0" fmla="*/ 18 w 6"/>
                <a:gd name="T1" fmla="*/ 130 h 6"/>
                <a:gd name="T2" fmla="*/ 62 w 6"/>
                <a:gd name="T3" fmla="*/ 0 h 6"/>
                <a:gd name="T4" fmla="*/ 18 w 6"/>
                <a:gd name="T5" fmla="*/ 0 h 6"/>
                <a:gd name="T6" fmla="*/ 18 w 6"/>
                <a:gd name="T7" fmla="*/ 92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4" y="5"/>
                    <a:pt x="6" y="4"/>
                    <a:pt x="5" y="0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2"/>
                    <a:pt x="1" y="2"/>
                    <a:pt x="1" y="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96" name="Freeform 193"/>
            <p:cNvSpPr>
              <a:spLocks/>
            </p:cNvSpPr>
            <p:nvPr/>
          </p:nvSpPr>
          <p:spPr bwMode="auto">
            <a:xfrm>
              <a:off x="2731" y="1529"/>
              <a:ext cx="13" cy="16"/>
            </a:xfrm>
            <a:custGeom>
              <a:avLst/>
              <a:gdLst>
                <a:gd name="T0" fmla="*/ 89 w 8"/>
                <a:gd name="T1" fmla="*/ 118 h 10"/>
                <a:gd name="T2" fmla="*/ 124 w 8"/>
                <a:gd name="T3" fmla="*/ 171 h 10"/>
                <a:gd name="T4" fmla="*/ 0 w 8"/>
                <a:gd name="T5" fmla="*/ 0 h 10"/>
                <a:gd name="T6" fmla="*/ 0 w 8"/>
                <a:gd name="T7" fmla="*/ 86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0">
                  <a:moveTo>
                    <a:pt x="5" y="7"/>
                  </a:moveTo>
                  <a:cubicBezTo>
                    <a:pt x="5" y="8"/>
                    <a:pt x="3" y="10"/>
                    <a:pt x="7" y="10"/>
                  </a:cubicBezTo>
                  <a:cubicBezTo>
                    <a:pt x="8" y="5"/>
                    <a:pt x="5" y="0"/>
                    <a:pt x="0" y="0"/>
                  </a:cubicBezTo>
                  <a:cubicBezTo>
                    <a:pt x="0" y="2"/>
                    <a:pt x="0" y="4"/>
                    <a:pt x="0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97" name="Freeform 194"/>
            <p:cNvSpPr>
              <a:spLocks/>
            </p:cNvSpPr>
            <p:nvPr/>
          </p:nvSpPr>
          <p:spPr bwMode="auto">
            <a:xfrm>
              <a:off x="2634" y="909"/>
              <a:ext cx="19" cy="21"/>
            </a:xfrm>
            <a:custGeom>
              <a:avLst/>
              <a:gdLst>
                <a:gd name="T0" fmla="*/ 21 w 12"/>
                <a:gd name="T1" fmla="*/ 110 h 13"/>
                <a:gd name="T2" fmla="*/ 171 w 12"/>
                <a:gd name="T3" fmla="*/ 144 h 13"/>
                <a:gd name="T4" fmla="*/ 52 w 12"/>
                <a:gd name="T5" fmla="*/ 165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3">
                  <a:moveTo>
                    <a:pt x="1" y="6"/>
                  </a:moveTo>
                  <a:cubicBezTo>
                    <a:pt x="1" y="11"/>
                    <a:pt x="10" y="13"/>
                    <a:pt x="11" y="8"/>
                  </a:cubicBezTo>
                  <a:cubicBezTo>
                    <a:pt x="12" y="0"/>
                    <a:pt x="0" y="0"/>
                    <a:pt x="3" y="9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98" name="Freeform 195"/>
            <p:cNvSpPr>
              <a:spLocks/>
            </p:cNvSpPr>
            <p:nvPr/>
          </p:nvSpPr>
          <p:spPr bwMode="auto">
            <a:xfrm>
              <a:off x="2661" y="917"/>
              <a:ext cx="16" cy="16"/>
            </a:xfrm>
            <a:custGeom>
              <a:avLst/>
              <a:gdLst>
                <a:gd name="T0" fmla="*/ 86 w 10"/>
                <a:gd name="T1" fmla="*/ 118 h 10"/>
                <a:gd name="T2" fmla="*/ 171 w 10"/>
                <a:gd name="T3" fmla="*/ 118 h 10"/>
                <a:gd name="T4" fmla="*/ 0 w 10"/>
                <a:gd name="T5" fmla="*/ 144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0">
                  <a:moveTo>
                    <a:pt x="5" y="7"/>
                  </a:moveTo>
                  <a:cubicBezTo>
                    <a:pt x="6" y="9"/>
                    <a:pt x="10" y="10"/>
                    <a:pt x="10" y="7"/>
                  </a:cubicBezTo>
                  <a:cubicBezTo>
                    <a:pt x="10" y="0"/>
                    <a:pt x="1" y="4"/>
                    <a:pt x="0" y="9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799" name="Freeform 196"/>
            <p:cNvSpPr>
              <a:spLocks/>
            </p:cNvSpPr>
            <p:nvPr/>
          </p:nvSpPr>
          <p:spPr bwMode="auto">
            <a:xfrm>
              <a:off x="2648" y="944"/>
              <a:ext cx="12" cy="12"/>
            </a:xfrm>
            <a:custGeom>
              <a:avLst/>
              <a:gdLst>
                <a:gd name="T0" fmla="*/ 26 w 7"/>
                <a:gd name="T1" fmla="*/ 132 h 7"/>
                <a:gd name="T2" fmla="*/ 147 w 7"/>
                <a:gd name="T3" fmla="*/ 106 h 7"/>
                <a:gd name="T4" fmla="*/ 45 w 7"/>
                <a:gd name="T5" fmla="*/ 132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2" y="7"/>
                    <a:pt x="6" y="7"/>
                    <a:pt x="6" y="4"/>
                  </a:cubicBezTo>
                  <a:cubicBezTo>
                    <a:pt x="7" y="0"/>
                    <a:pt x="0" y="0"/>
                    <a:pt x="2" y="5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00" name="Freeform 197"/>
            <p:cNvSpPr>
              <a:spLocks/>
            </p:cNvSpPr>
            <p:nvPr/>
          </p:nvSpPr>
          <p:spPr bwMode="auto">
            <a:xfrm>
              <a:off x="2650" y="975"/>
              <a:ext cx="11" cy="15"/>
            </a:xfrm>
            <a:custGeom>
              <a:avLst/>
              <a:gdLst>
                <a:gd name="T0" fmla="*/ 49 w 7"/>
                <a:gd name="T1" fmla="*/ 153 h 9"/>
                <a:gd name="T2" fmla="*/ 86 w 7"/>
                <a:gd name="T3" fmla="*/ 103 h 9"/>
                <a:gd name="T4" fmla="*/ 20 w 7"/>
                <a:gd name="T5" fmla="*/ 153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9">
                  <a:moveTo>
                    <a:pt x="3" y="7"/>
                  </a:moveTo>
                  <a:cubicBezTo>
                    <a:pt x="2" y="7"/>
                    <a:pt x="7" y="9"/>
                    <a:pt x="6" y="5"/>
                  </a:cubicBezTo>
                  <a:cubicBezTo>
                    <a:pt x="5" y="0"/>
                    <a:pt x="0" y="2"/>
                    <a:pt x="1" y="7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01" name="Freeform 198"/>
            <p:cNvSpPr>
              <a:spLocks/>
            </p:cNvSpPr>
            <p:nvPr/>
          </p:nvSpPr>
          <p:spPr bwMode="auto">
            <a:xfrm>
              <a:off x="2626" y="899"/>
              <a:ext cx="3" cy="2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64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1"/>
                    <a:pt x="0" y="1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02" name="Freeform 199"/>
            <p:cNvSpPr>
              <a:spLocks/>
            </p:cNvSpPr>
            <p:nvPr/>
          </p:nvSpPr>
          <p:spPr bwMode="auto">
            <a:xfrm>
              <a:off x="2587" y="906"/>
              <a:ext cx="23" cy="19"/>
            </a:xfrm>
            <a:custGeom>
              <a:avLst/>
              <a:gdLst>
                <a:gd name="T0" fmla="*/ 95 w 14"/>
                <a:gd name="T1" fmla="*/ 100 h 12"/>
                <a:gd name="T2" fmla="*/ 219 w 14"/>
                <a:gd name="T3" fmla="*/ 158 h 12"/>
                <a:gd name="T4" fmla="*/ 117 w 14"/>
                <a:gd name="T5" fmla="*/ 19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2">
                  <a:moveTo>
                    <a:pt x="5" y="6"/>
                  </a:moveTo>
                  <a:cubicBezTo>
                    <a:pt x="6" y="8"/>
                    <a:pt x="8" y="10"/>
                    <a:pt x="11" y="10"/>
                  </a:cubicBezTo>
                  <a:cubicBezTo>
                    <a:pt x="14" y="2"/>
                    <a:pt x="0" y="0"/>
                    <a:pt x="6" y="12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03" name="Freeform 200"/>
            <p:cNvSpPr>
              <a:spLocks/>
            </p:cNvSpPr>
            <p:nvPr/>
          </p:nvSpPr>
          <p:spPr bwMode="auto">
            <a:xfrm>
              <a:off x="2616" y="928"/>
              <a:ext cx="13" cy="23"/>
            </a:xfrm>
            <a:custGeom>
              <a:avLst/>
              <a:gdLst>
                <a:gd name="T0" fmla="*/ 34 w 8"/>
                <a:gd name="T1" fmla="*/ 219 h 14"/>
                <a:gd name="T2" fmla="*/ 124 w 8"/>
                <a:gd name="T3" fmla="*/ 146 h 14"/>
                <a:gd name="T4" fmla="*/ 21 w 8"/>
                <a:gd name="T5" fmla="*/ 276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4">
                  <a:moveTo>
                    <a:pt x="2" y="11"/>
                  </a:moveTo>
                  <a:cubicBezTo>
                    <a:pt x="4" y="13"/>
                    <a:pt x="8" y="10"/>
                    <a:pt x="7" y="7"/>
                  </a:cubicBezTo>
                  <a:cubicBezTo>
                    <a:pt x="7" y="0"/>
                    <a:pt x="0" y="10"/>
                    <a:pt x="1" y="14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04" name="Freeform 201"/>
            <p:cNvSpPr>
              <a:spLocks/>
            </p:cNvSpPr>
            <p:nvPr/>
          </p:nvSpPr>
          <p:spPr bwMode="auto">
            <a:xfrm>
              <a:off x="2615" y="961"/>
              <a:ext cx="11" cy="9"/>
            </a:xfrm>
            <a:custGeom>
              <a:avLst/>
              <a:gdLst>
                <a:gd name="T0" fmla="*/ 49 w 7"/>
                <a:gd name="T1" fmla="*/ 72 h 6"/>
                <a:gd name="T2" fmla="*/ 77 w 7"/>
                <a:gd name="T3" fmla="*/ 0 h 6"/>
                <a:gd name="T4" fmla="*/ 20 w 7"/>
                <a:gd name="T5" fmla="*/ 72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cubicBezTo>
                    <a:pt x="5" y="6"/>
                    <a:pt x="7" y="2"/>
                    <a:pt x="5" y="0"/>
                  </a:cubicBezTo>
                  <a:cubicBezTo>
                    <a:pt x="2" y="1"/>
                    <a:pt x="0" y="4"/>
                    <a:pt x="1" y="6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05" name="Freeform 202"/>
            <p:cNvSpPr>
              <a:spLocks/>
            </p:cNvSpPr>
            <p:nvPr/>
          </p:nvSpPr>
          <p:spPr bwMode="auto">
            <a:xfrm>
              <a:off x="2642" y="998"/>
              <a:ext cx="5" cy="6"/>
            </a:xfrm>
            <a:custGeom>
              <a:avLst/>
              <a:gdLst>
                <a:gd name="T0" fmla="*/ 22 w 3"/>
                <a:gd name="T1" fmla="*/ 48 h 4"/>
                <a:gd name="T2" fmla="*/ 0 w 3"/>
                <a:gd name="T3" fmla="*/ 0 h 4"/>
                <a:gd name="T4" fmla="*/ 0 w 3"/>
                <a:gd name="T5" fmla="*/ 48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06" name="Freeform 203"/>
            <p:cNvSpPr>
              <a:spLocks/>
            </p:cNvSpPr>
            <p:nvPr/>
          </p:nvSpPr>
          <p:spPr bwMode="auto">
            <a:xfrm>
              <a:off x="2616" y="898"/>
              <a:ext cx="3" cy="4"/>
            </a:xfrm>
            <a:custGeom>
              <a:avLst/>
              <a:gdLst>
                <a:gd name="T0" fmla="*/ 18 w 2"/>
                <a:gd name="T1" fmla="*/ 1 h 3"/>
                <a:gd name="T2" fmla="*/ 27 w 2"/>
                <a:gd name="T3" fmla="*/ 12 h 3"/>
                <a:gd name="T4" fmla="*/ 0 w 2"/>
                <a:gd name="T5" fmla="*/ 16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1" y="2"/>
                    <a:pt x="1" y="3"/>
                    <a:pt x="2" y="2"/>
                  </a:cubicBezTo>
                  <a:cubicBezTo>
                    <a:pt x="1" y="0"/>
                    <a:pt x="1" y="1"/>
                    <a:pt x="0" y="3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07" name="Freeform 204"/>
            <p:cNvSpPr>
              <a:spLocks/>
            </p:cNvSpPr>
            <p:nvPr/>
          </p:nvSpPr>
          <p:spPr bwMode="auto">
            <a:xfrm>
              <a:off x="2671" y="935"/>
              <a:ext cx="8" cy="6"/>
            </a:xfrm>
            <a:custGeom>
              <a:avLst/>
              <a:gdLst>
                <a:gd name="T0" fmla="*/ 0 w 5"/>
                <a:gd name="T1" fmla="*/ 18 h 4"/>
                <a:gd name="T2" fmla="*/ 86 w 5"/>
                <a:gd name="T3" fmla="*/ 48 h 4"/>
                <a:gd name="T4" fmla="*/ 34 w 5"/>
                <a:gd name="T5" fmla="*/ 0 h 4"/>
                <a:gd name="T6" fmla="*/ 34 w 5"/>
                <a:gd name="T7" fmla="*/ 18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cubicBezTo>
                    <a:pt x="1" y="3"/>
                    <a:pt x="3" y="4"/>
                    <a:pt x="5" y="4"/>
                  </a:cubicBezTo>
                  <a:cubicBezTo>
                    <a:pt x="5" y="2"/>
                    <a:pt x="4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08" name="Freeform 205"/>
            <p:cNvSpPr>
              <a:spLocks/>
            </p:cNvSpPr>
            <p:nvPr/>
          </p:nvSpPr>
          <p:spPr bwMode="auto">
            <a:xfrm>
              <a:off x="2690" y="928"/>
              <a:ext cx="12" cy="8"/>
            </a:xfrm>
            <a:custGeom>
              <a:avLst/>
              <a:gdLst>
                <a:gd name="T0" fmla="*/ 45 w 7"/>
                <a:gd name="T1" fmla="*/ 34 h 5"/>
                <a:gd name="T2" fmla="*/ 106 w 7"/>
                <a:gd name="T3" fmla="*/ 0 h 5"/>
                <a:gd name="T4" fmla="*/ 45 w 7"/>
                <a:gd name="T5" fmla="*/ 34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5">
                  <a:moveTo>
                    <a:pt x="2" y="2"/>
                  </a:moveTo>
                  <a:cubicBezTo>
                    <a:pt x="0" y="5"/>
                    <a:pt x="7" y="4"/>
                    <a:pt x="4" y="0"/>
                  </a:cubicBezTo>
                  <a:cubicBezTo>
                    <a:pt x="3" y="0"/>
                    <a:pt x="3" y="1"/>
                    <a:pt x="2" y="2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09" name="Freeform 206"/>
            <p:cNvSpPr>
              <a:spLocks/>
            </p:cNvSpPr>
            <p:nvPr/>
          </p:nvSpPr>
          <p:spPr bwMode="auto">
            <a:xfrm>
              <a:off x="2711" y="943"/>
              <a:ext cx="8" cy="8"/>
            </a:xfrm>
            <a:custGeom>
              <a:avLst/>
              <a:gdLst>
                <a:gd name="T0" fmla="*/ 34 w 5"/>
                <a:gd name="T1" fmla="*/ 67 h 5"/>
                <a:gd name="T2" fmla="*/ 21 w 5"/>
                <a:gd name="T3" fmla="*/ 0 h 5"/>
                <a:gd name="T4" fmla="*/ 21 w 5"/>
                <a:gd name="T5" fmla="*/ 86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5">
                  <a:moveTo>
                    <a:pt x="2" y="4"/>
                  </a:moveTo>
                  <a:cubicBezTo>
                    <a:pt x="5" y="5"/>
                    <a:pt x="5" y="0"/>
                    <a:pt x="1" y="0"/>
                  </a:cubicBezTo>
                  <a:cubicBezTo>
                    <a:pt x="1" y="2"/>
                    <a:pt x="0" y="3"/>
                    <a:pt x="1" y="5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10" name="Freeform 207"/>
            <p:cNvSpPr>
              <a:spLocks/>
            </p:cNvSpPr>
            <p:nvPr/>
          </p:nvSpPr>
          <p:spPr bwMode="auto">
            <a:xfrm>
              <a:off x="2713" y="962"/>
              <a:ext cx="3" cy="8"/>
            </a:xfrm>
            <a:custGeom>
              <a:avLst/>
              <a:gdLst>
                <a:gd name="T0" fmla="*/ 0 w 2"/>
                <a:gd name="T1" fmla="*/ 34 h 5"/>
                <a:gd name="T2" fmla="*/ 18 w 2"/>
                <a:gd name="T3" fmla="*/ 86 h 5"/>
                <a:gd name="T4" fmla="*/ 0 w 2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cubicBezTo>
                    <a:pt x="0" y="3"/>
                    <a:pt x="1" y="4"/>
                    <a:pt x="1" y="5"/>
                  </a:cubicBezTo>
                  <a:cubicBezTo>
                    <a:pt x="2" y="3"/>
                    <a:pt x="1" y="1"/>
                    <a:pt x="0" y="0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11" name="Freeform 208"/>
            <p:cNvSpPr>
              <a:spLocks/>
            </p:cNvSpPr>
            <p:nvPr/>
          </p:nvSpPr>
          <p:spPr bwMode="auto">
            <a:xfrm>
              <a:off x="2671" y="983"/>
              <a:ext cx="13" cy="16"/>
            </a:xfrm>
            <a:custGeom>
              <a:avLst/>
              <a:gdLst>
                <a:gd name="T0" fmla="*/ 55 w 8"/>
                <a:gd name="T1" fmla="*/ 144 h 10"/>
                <a:gd name="T2" fmla="*/ 111 w 8"/>
                <a:gd name="T3" fmla="*/ 67 h 10"/>
                <a:gd name="T4" fmla="*/ 0 w 8"/>
                <a:gd name="T5" fmla="*/ 118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0">
                  <a:moveTo>
                    <a:pt x="3" y="9"/>
                  </a:moveTo>
                  <a:cubicBezTo>
                    <a:pt x="6" y="10"/>
                    <a:pt x="8" y="6"/>
                    <a:pt x="6" y="4"/>
                  </a:cubicBezTo>
                  <a:cubicBezTo>
                    <a:pt x="4" y="0"/>
                    <a:pt x="0" y="4"/>
                    <a:pt x="0" y="7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12" name="Freeform 209"/>
            <p:cNvSpPr>
              <a:spLocks/>
            </p:cNvSpPr>
            <p:nvPr/>
          </p:nvSpPr>
          <p:spPr bwMode="auto">
            <a:xfrm>
              <a:off x="2635" y="893"/>
              <a:ext cx="9" cy="9"/>
            </a:xfrm>
            <a:custGeom>
              <a:avLst/>
              <a:gdLst>
                <a:gd name="T0" fmla="*/ 41 w 5"/>
                <a:gd name="T1" fmla="*/ 0 h 6"/>
                <a:gd name="T2" fmla="*/ 169 w 5"/>
                <a:gd name="T3" fmla="*/ 48 h 6"/>
                <a:gd name="T4" fmla="*/ 133 w 5"/>
                <a:gd name="T5" fmla="*/ 0 h 6"/>
                <a:gd name="T6" fmla="*/ 0 w 5"/>
                <a:gd name="T7" fmla="*/ 72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cubicBezTo>
                    <a:pt x="0" y="2"/>
                    <a:pt x="2" y="5"/>
                    <a:pt x="5" y="4"/>
                  </a:cubicBezTo>
                  <a:cubicBezTo>
                    <a:pt x="5" y="3"/>
                    <a:pt x="5" y="1"/>
                    <a:pt x="4" y="0"/>
                  </a:cubicBezTo>
                  <a:cubicBezTo>
                    <a:pt x="2" y="1"/>
                    <a:pt x="1" y="3"/>
                    <a:pt x="0" y="6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13" name="Freeform 210"/>
            <p:cNvSpPr>
              <a:spLocks/>
            </p:cNvSpPr>
            <p:nvPr/>
          </p:nvSpPr>
          <p:spPr bwMode="auto">
            <a:xfrm>
              <a:off x="2905" y="1592"/>
              <a:ext cx="34" cy="30"/>
            </a:xfrm>
            <a:custGeom>
              <a:avLst/>
              <a:gdLst>
                <a:gd name="T0" fmla="*/ 0 w 21"/>
                <a:gd name="T1" fmla="*/ 169 h 19"/>
                <a:gd name="T2" fmla="*/ 322 w 21"/>
                <a:gd name="T3" fmla="*/ 185 h 19"/>
                <a:gd name="T4" fmla="*/ 21 w 21"/>
                <a:gd name="T5" fmla="*/ 216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9">
                  <a:moveTo>
                    <a:pt x="0" y="11"/>
                  </a:moveTo>
                  <a:cubicBezTo>
                    <a:pt x="4" y="15"/>
                    <a:pt x="16" y="19"/>
                    <a:pt x="18" y="12"/>
                  </a:cubicBezTo>
                  <a:cubicBezTo>
                    <a:pt x="21" y="0"/>
                    <a:pt x="3" y="5"/>
                    <a:pt x="1" y="1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14" name="Freeform 211"/>
            <p:cNvSpPr>
              <a:spLocks/>
            </p:cNvSpPr>
            <p:nvPr/>
          </p:nvSpPr>
          <p:spPr bwMode="auto">
            <a:xfrm>
              <a:off x="2939" y="1642"/>
              <a:ext cx="27" cy="21"/>
            </a:xfrm>
            <a:custGeom>
              <a:avLst/>
              <a:gdLst>
                <a:gd name="T0" fmla="*/ 21 w 17"/>
                <a:gd name="T1" fmla="*/ 110 h 13"/>
                <a:gd name="T2" fmla="*/ 141 w 17"/>
                <a:gd name="T3" fmla="*/ 212 h 13"/>
                <a:gd name="T4" fmla="*/ 64 w 17"/>
                <a:gd name="T5" fmla="*/ 0 h 13"/>
                <a:gd name="T6" fmla="*/ 33 w 17"/>
                <a:gd name="T7" fmla="*/ 110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3">
                  <a:moveTo>
                    <a:pt x="1" y="6"/>
                  </a:moveTo>
                  <a:cubicBezTo>
                    <a:pt x="0" y="6"/>
                    <a:pt x="4" y="13"/>
                    <a:pt x="9" y="12"/>
                  </a:cubicBezTo>
                  <a:cubicBezTo>
                    <a:pt x="17" y="10"/>
                    <a:pt x="10" y="0"/>
                    <a:pt x="4" y="0"/>
                  </a:cubicBezTo>
                  <a:cubicBezTo>
                    <a:pt x="3" y="2"/>
                    <a:pt x="2" y="4"/>
                    <a:pt x="2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15" name="Freeform 212"/>
            <p:cNvSpPr>
              <a:spLocks/>
            </p:cNvSpPr>
            <p:nvPr/>
          </p:nvSpPr>
          <p:spPr bwMode="auto">
            <a:xfrm>
              <a:off x="2954" y="1595"/>
              <a:ext cx="33" cy="29"/>
            </a:xfrm>
            <a:custGeom>
              <a:avLst/>
              <a:gdLst>
                <a:gd name="T0" fmla="*/ 77 w 21"/>
                <a:gd name="T1" fmla="*/ 211 h 18"/>
                <a:gd name="T2" fmla="*/ 256 w 21"/>
                <a:gd name="T3" fmla="*/ 251 h 18"/>
                <a:gd name="T4" fmla="*/ 49 w 21"/>
                <a:gd name="T5" fmla="*/ 317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8">
                  <a:moveTo>
                    <a:pt x="5" y="12"/>
                  </a:moveTo>
                  <a:cubicBezTo>
                    <a:pt x="9" y="15"/>
                    <a:pt x="13" y="15"/>
                    <a:pt x="17" y="14"/>
                  </a:cubicBezTo>
                  <a:cubicBezTo>
                    <a:pt x="21" y="1"/>
                    <a:pt x="0" y="0"/>
                    <a:pt x="3" y="1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16" name="Freeform 213"/>
            <p:cNvSpPr>
              <a:spLocks/>
            </p:cNvSpPr>
            <p:nvPr/>
          </p:nvSpPr>
          <p:spPr bwMode="auto">
            <a:xfrm>
              <a:off x="2929" y="1674"/>
              <a:ext cx="29" cy="42"/>
            </a:xfrm>
            <a:custGeom>
              <a:avLst/>
              <a:gdLst>
                <a:gd name="T0" fmla="*/ 89 w 18"/>
                <a:gd name="T1" fmla="*/ 321 h 26"/>
                <a:gd name="T2" fmla="*/ 55 w 18"/>
                <a:gd name="T3" fmla="*/ 376 h 26"/>
                <a:gd name="T4" fmla="*/ 230 w 18"/>
                <a:gd name="T5" fmla="*/ 254 h 26"/>
                <a:gd name="T6" fmla="*/ 55 w 18"/>
                <a:gd name="T7" fmla="*/ 465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26">
                  <a:moveTo>
                    <a:pt x="5" y="18"/>
                  </a:moveTo>
                  <a:cubicBezTo>
                    <a:pt x="4" y="19"/>
                    <a:pt x="3" y="20"/>
                    <a:pt x="3" y="21"/>
                  </a:cubicBezTo>
                  <a:cubicBezTo>
                    <a:pt x="9" y="24"/>
                    <a:pt x="18" y="23"/>
                    <a:pt x="13" y="14"/>
                  </a:cubicBezTo>
                  <a:cubicBezTo>
                    <a:pt x="5" y="0"/>
                    <a:pt x="0" y="18"/>
                    <a:pt x="3" y="2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17" name="Freeform 214"/>
            <p:cNvSpPr>
              <a:spLocks/>
            </p:cNvSpPr>
            <p:nvPr/>
          </p:nvSpPr>
          <p:spPr bwMode="auto">
            <a:xfrm>
              <a:off x="2949" y="1714"/>
              <a:ext cx="42" cy="39"/>
            </a:xfrm>
            <a:custGeom>
              <a:avLst/>
              <a:gdLst>
                <a:gd name="T0" fmla="*/ 199 w 26"/>
                <a:gd name="T1" fmla="*/ 293 h 24"/>
                <a:gd name="T2" fmla="*/ 342 w 26"/>
                <a:gd name="T3" fmla="*/ 145 h 24"/>
                <a:gd name="T4" fmla="*/ 144 w 26"/>
                <a:gd name="T5" fmla="*/ 328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24">
                  <a:moveTo>
                    <a:pt x="11" y="16"/>
                  </a:moveTo>
                  <a:cubicBezTo>
                    <a:pt x="15" y="24"/>
                    <a:pt x="26" y="15"/>
                    <a:pt x="19" y="8"/>
                  </a:cubicBezTo>
                  <a:cubicBezTo>
                    <a:pt x="12" y="0"/>
                    <a:pt x="0" y="14"/>
                    <a:pt x="8" y="1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18" name="Freeform 215"/>
            <p:cNvSpPr>
              <a:spLocks/>
            </p:cNvSpPr>
            <p:nvPr/>
          </p:nvSpPr>
          <p:spPr bwMode="auto">
            <a:xfrm>
              <a:off x="2970" y="1661"/>
              <a:ext cx="37" cy="52"/>
            </a:xfrm>
            <a:custGeom>
              <a:avLst/>
              <a:gdLst>
                <a:gd name="T0" fmla="*/ 109 w 23"/>
                <a:gd name="T1" fmla="*/ 439 h 32"/>
                <a:gd name="T2" fmla="*/ 0 w 23"/>
                <a:gd name="T3" fmla="*/ 377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32">
                  <a:moveTo>
                    <a:pt x="6" y="24"/>
                  </a:moveTo>
                  <a:cubicBezTo>
                    <a:pt x="23" y="32"/>
                    <a:pt x="14" y="0"/>
                    <a:pt x="0" y="2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19" name="Freeform 216"/>
            <p:cNvSpPr>
              <a:spLocks/>
            </p:cNvSpPr>
            <p:nvPr/>
          </p:nvSpPr>
          <p:spPr bwMode="auto">
            <a:xfrm>
              <a:off x="2899" y="1622"/>
              <a:ext cx="27" cy="39"/>
            </a:xfrm>
            <a:custGeom>
              <a:avLst/>
              <a:gdLst>
                <a:gd name="T0" fmla="*/ 52 w 17"/>
                <a:gd name="T1" fmla="*/ 349 h 24"/>
                <a:gd name="T2" fmla="*/ 224 w 17"/>
                <a:gd name="T3" fmla="*/ 236 h 24"/>
                <a:gd name="T4" fmla="*/ 21 w 17"/>
                <a:gd name="T5" fmla="*/ 377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4">
                  <a:moveTo>
                    <a:pt x="3" y="19"/>
                  </a:moveTo>
                  <a:cubicBezTo>
                    <a:pt x="6" y="24"/>
                    <a:pt x="17" y="21"/>
                    <a:pt x="14" y="13"/>
                  </a:cubicBezTo>
                  <a:cubicBezTo>
                    <a:pt x="9" y="0"/>
                    <a:pt x="0" y="12"/>
                    <a:pt x="1" y="2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20" name="Freeform 217"/>
            <p:cNvSpPr>
              <a:spLocks/>
            </p:cNvSpPr>
            <p:nvPr/>
          </p:nvSpPr>
          <p:spPr bwMode="auto">
            <a:xfrm>
              <a:off x="2879" y="1613"/>
              <a:ext cx="18" cy="22"/>
            </a:xfrm>
            <a:custGeom>
              <a:avLst/>
              <a:gdLst>
                <a:gd name="T0" fmla="*/ 0 w 11"/>
                <a:gd name="T1" fmla="*/ 121 h 14"/>
                <a:gd name="T2" fmla="*/ 188 w 11"/>
                <a:gd name="T3" fmla="*/ 104 h 14"/>
                <a:gd name="T4" fmla="*/ 56 w 11"/>
                <a:gd name="T5" fmla="*/ 31 h 14"/>
                <a:gd name="T6" fmla="*/ 34 w 11"/>
                <a:gd name="T7" fmla="*/ 212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4">
                  <a:moveTo>
                    <a:pt x="0" y="8"/>
                  </a:moveTo>
                  <a:cubicBezTo>
                    <a:pt x="1" y="9"/>
                    <a:pt x="10" y="13"/>
                    <a:pt x="10" y="7"/>
                  </a:cubicBezTo>
                  <a:cubicBezTo>
                    <a:pt x="11" y="3"/>
                    <a:pt x="6" y="0"/>
                    <a:pt x="3" y="2"/>
                  </a:cubicBezTo>
                  <a:cubicBezTo>
                    <a:pt x="0" y="3"/>
                    <a:pt x="2" y="11"/>
                    <a:pt x="2" y="1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21" name="Freeform 218"/>
            <p:cNvSpPr>
              <a:spLocks/>
            </p:cNvSpPr>
            <p:nvPr/>
          </p:nvSpPr>
          <p:spPr bwMode="auto">
            <a:xfrm>
              <a:off x="2926" y="1577"/>
              <a:ext cx="18" cy="16"/>
            </a:xfrm>
            <a:custGeom>
              <a:avLst/>
              <a:gdLst>
                <a:gd name="T0" fmla="*/ 34 w 11"/>
                <a:gd name="T1" fmla="*/ 144 h 10"/>
                <a:gd name="T2" fmla="*/ 151 w 11"/>
                <a:gd name="T3" fmla="*/ 144 h 10"/>
                <a:gd name="T4" fmla="*/ 34 w 11"/>
                <a:gd name="T5" fmla="*/ 171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0">
                  <a:moveTo>
                    <a:pt x="2" y="9"/>
                  </a:moveTo>
                  <a:cubicBezTo>
                    <a:pt x="3" y="9"/>
                    <a:pt x="6" y="8"/>
                    <a:pt x="8" y="9"/>
                  </a:cubicBezTo>
                  <a:cubicBezTo>
                    <a:pt x="11" y="1"/>
                    <a:pt x="0" y="0"/>
                    <a:pt x="2" y="1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22" name="Freeform 219"/>
            <p:cNvSpPr>
              <a:spLocks/>
            </p:cNvSpPr>
            <p:nvPr/>
          </p:nvSpPr>
          <p:spPr bwMode="auto">
            <a:xfrm>
              <a:off x="2918" y="1619"/>
              <a:ext cx="24" cy="24"/>
            </a:xfrm>
            <a:custGeom>
              <a:avLst/>
              <a:gdLst>
                <a:gd name="T0" fmla="*/ 138 w 15"/>
                <a:gd name="T1" fmla="*/ 197 h 15"/>
                <a:gd name="T2" fmla="*/ 221 w 15"/>
                <a:gd name="T3" fmla="*/ 230 h 15"/>
                <a:gd name="T4" fmla="*/ 107 w 15"/>
                <a:gd name="T5" fmla="*/ 251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5">
                  <a:moveTo>
                    <a:pt x="8" y="12"/>
                  </a:moveTo>
                  <a:cubicBezTo>
                    <a:pt x="9" y="13"/>
                    <a:pt x="10" y="15"/>
                    <a:pt x="13" y="14"/>
                  </a:cubicBezTo>
                  <a:cubicBezTo>
                    <a:pt x="15" y="0"/>
                    <a:pt x="0" y="0"/>
                    <a:pt x="6" y="1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23" name="Freeform 220"/>
            <p:cNvSpPr>
              <a:spLocks/>
            </p:cNvSpPr>
            <p:nvPr/>
          </p:nvSpPr>
          <p:spPr bwMode="auto">
            <a:xfrm>
              <a:off x="2913" y="1643"/>
              <a:ext cx="36" cy="45"/>
            </a:xfrm>
            <a:custGeom>
              <a:avLst/>
              <a:gdLst>
                <a:gd name="T0" fmla="*/ 126 w 22"/>
                <a:gd name="T1" fmla="*/ 227 h 28"/>
                <a:gd name="T2" fmla="*/ 270 w 22"/>
                <a:gd name="T3" fmla="*/ 395 h 28"/>
                <a:gd name="T4" fmla="*/ 56 w 22"/>
                <a:gd name="T5" fmla="*/ 333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28">
                  <a:moveTo>
                    <a:pt x="7" y="13"/>
                  </a:moveTo>
                  <a:cubicBezTo>
                    <a:pt x="4" y="18"/>
                    <a:pt x="8" y="28"/>
                    <a:pt x="14" y="23"/>
                  </a:cubicBezTo>
                  <a:cubicBezTo>
                    <a:pt x="22" y="14"/>
                    <a:pt x="0" y="0"/>
                    <a:pt x="3" y="19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24" name="Freeform 221"/>
            <p:cNvSpPr>
              <a:spLocks/>
            </p:cNvSpPr>
            <p:nvPr/>
          </p:nvSpPr>
          <p:spPr bwMode="auto">
            <a:xfrm>
              <a:off x="2976" y="1624"/>
              <a:ext cx="24" cy="32"/>
            </a:xfrm>
            <a:custGeom>
              <a:avLst/>
              <a:gdLst>
                <a:gd name="T0" fmla="*/ 67 w 15"/>
                <a:gd name="T1" fmla="*/ 144 h 20"/>
                <a:gd name="T2" fmla="*/ 144 w 15"/>
                <a:gd name="T3" fmla="*/ 274 h 20"/>
                <a:gd name="T4" fmla="*/ 0 w 15"/>
                <a:gd name="T5" fmla="*/ 138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0">
                  <a:moveTo>
                    <a:pt x="4" y="9"/>
                  </a:moveTo>
                  <a:cubicBezTo>
                    <a:pt x="3" y="11"/>
                    <a:pt x="4" y="20"/>
                    <a:pt x="9" y="16"/>
                  </a:cubicBezTo>
                  <a:cubicBezTo>
                    <a:pt x="15" y="10"/>
                    <a:pt x="5" y="0"/>
                    <a:pt x="0" y="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25" name="Freeform 222"/>
            <p:cNvSpPr>
              <a:spLocks/>
            </p:cNvSpPr>
            <p:nvPr/>
          </p:nvSpPr>
          <p:spPr bwMode="auto">
            <a:xfrm>
              <a:off x="2963" y="1545"/>
              <a:ext cx="20" cy="32"/>
            </a:xfrm>
            <a:custGeom>
              <a:avLst/>
              <a:gdLst>
                <a:gd name="T0" fmla="*/ 0 w 12"/>
                <a:gd name="T1" fmla="*/ 230 h 20"/>
                <a:gd name="T2" fmla="*/ 37 w 12"/>
                <a:gd name="T3" fmla="*/ 221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12" y="20"/>
                    <a:pt x="2" y="0"/>
                    <a:pt x="2" y="1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26" name="Freeform 223"/>
            <p:cNvSpPr>
              <a:spLocks/>
            </p:cNvSpPr>
            <p:nvPr/>
          </p:nvSpPr>
          <p:spPr bwMode="auto">
            <a:xfrm>
              <a:off x="3010" y="1653"/>
              <a:ext cx="18" cy="22"/>
            </a:xfrm>
            <a:custGeom>
              <a:avLst/>
              <a:gdLst>
                <a:gd name="T0" fmla="*/ 92 w 11"/>
                <a:gd name="T1" fmla="*/ 182 h 14"/>
                <a:gd name="T2" fmla="*/ 126 w 11"/>
                <a:gd name="T3" fmla="*/ 212 h 14"/>
                <a:gd name="T4" fmla="*/ 34 w 11"/>
                <a:gd name="T5" fmla="*/ 182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4">
                  <a:moveTo>
                    <a:pt x="5" y="12"/>
                  </a:moveTo>
                  <a:cubicBezTo>
                    <a:pt x="5" y="13"/>
                    <a:pt x="6" y="14"/>
                    <a:pt x="7" y="14"/>
                  </a:cubicBezTo>
                  <a:cubicBezTo>
                    <a:pt x="11" y="6"/>
                    <a:pt x="0" y="0"/>
                    <a:pt x="2" y="1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27" name="Freeform 224"/>
            <p:cNvSpPr>
              <a:spLocks/>
            </p:cNvSpPr>
            <p:nvPr/>
          </p:nvSpPr>
          <p:spPr bwMode="auto">
            <a:xfrm>
              <a:off x="2975" y="1738"/>
              <a:ext cx="50" cy="28"/>
            </a:xfrm>
            <a:custGeom>
              <a:avLst/>
              <a:gdLst>
                <a:gd name="T0" fmla="*/ 298 w 31"/>
                <a:gd name="T1" fmla="*/ 339 h 17"/>
                <a:gd name="T2" fmla="*/ 285 w 31"/>
                <a:gd name="T3" fmla="*/ 318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" h="17">
                  <a:moveTo>
                    <a:pt x="17" y="17"/>
                  </a:moveTo>
                  <a:cubicBezTo>
                    <a:pt x="31" y="7"/>
                    <a:pt x="0" y="0"/>
                    <a:pt x="16" y="1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28" name="Freeform 225"/>
            <p:cNvSpPr>
              <a:spLocks/>
            </p:cNvSpPr>
            <p:nvPr/>
          </p:nvSpPr>
          <p:spPr bwMode="auto">
            <a:xfrm>
              <a:off x="3029" y="1745"/>
              <a:ext cx="17" cy="21"/>
            </a:xfrm>
            <a:custGeom>
              <a:avLst/>
              <a:gdLst>
                <a:gd name="T0" fmla="*/ 0 w 10"/>
                <a:gd name="T1" fmla="*/ 68 h 13"/>
                <a:gd name="T2" fmla="*/ 99 w 10"/>
                <a:gd name="T3" fmla="*/ 0 h 13"/>
                <a:gd name="T4" fmla="*/ 75 w 10"/>
                <a:gd name="T5" fmla="*/ 34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3">
                  <a:moveTo>
                    <a:pt x="0" y="4"/>
                  </a:moveTo>
                  <a:cubicBezTo>
                    <a:pt x="5" y="13"/>
                    <a:pt x="10" y="5"/>
                    <a:pt x="4" y="0"/>
                  </a:cubicBezTo>
                  <a:cubicBezTo>
                    <a:pt x="3" y="0"/>
                    <a:pt x="3" y="1"/>
                    <a:pt x="3" y="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29" name="Freeform 226"/>
            <p:cNvSpPr>
              <a:spLocks/>
            </p:cNvSpPr>
            <p:nvPr/>
          </p:nvSpPr>
          <p:spPr bwMode="auto">
            <a:xfrm>
              <a:off x="2771" y="1690"/>
              <a:ext cx="37" cy="31"/>
            </a:xfrm>
            <a:custGeom>
              <a:avLst/>
              <a:gdLst>
                <a:gd name="T0" fmla="*/ 142 w 23"/>
                <a:gd name="T1" fmla="*/ 269 h 19"/>
                <a:gd name="T2" fmla="*/ 261 w 23"/>
                <a:gd name="T3" fmla="*/ 90 h 19"/>
                <a:gd name="T4" fmla="*/ 142 w 23"/>
                <a:gd name="T5" fmla="*/ 269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9">
                  <a:moveTo>
                    <a:pt x="8" y="14"/>
                  </a:moveTo>
                  <a:cubicBezTo>
                    <a:pt x="16" y="19"/>
                    <a:pt x="23" y="10"/>
                    <a:pt x="15" y="5"/>
                  </a:cubicBezTo>
                  <a:cubicBezTo>
                    <a:pt x="8" y="0"/>
                    <a:pt x="0" y="10"/>
                    <a:pt x="8" y="1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30" name="Freeform 227"/>
            <p:cNvSpPr>
              <a:spLocks/>
            </p:cNvSpPr>
            <p:nvPr/>
          </p:nvSpPr>
          <p:spPr bwMode="auto">
            <a:xfrm>
              <a:off x="2811" y="1688"/>
              <a:ext cx="25" cy="23"/>
            </a:xfrm>
            <a:custGeom>
              <a:avLst/>
              <a:gdLst>
                <a:gd name="T0" fmla="*/ 103 w 15"/>
                <a:gd name="T1" fmla="*/ 192 h 14"/>
                <a:gd name="T2" fmla="*/ 287 w 15"/>
                <a:gd name="T3" fmla="*/ 219 h 14"/>
                <a:gd name="T4" fmla="*/ 62 w 15"/>
                <a:gd name="T5" fmla="*/ 276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4">
                  <a:moveTo>
                    <a:pt x="5" y="10"/>
                  </a:moveTo>
                  <a:cubicBezTo>
                    <a:pt x="8" y="13"/>
                    <a:pt x="11" y="13"/>
                    <a:pt x="13" y="11"/>
                  </a:cubicBezTo>
                  <a:cubicBezTo>
                    <a:pt x="15" y="9"/>
                    <a:pt x="0" y="0"/>
                    <a:pt x="3" y="1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31" name="Freeform 228"/>
            <p:cNvSpPr>
              <a:spLocks/>
            </p:cNvSpPr>
            <p:nvPr/>
          </p:nvSpPr>
          <p:spPr bwMode="auto">
            <a:xfrm>
              <a:off x="2831" y="1700"/>
              <a:ext cx="35" cy="35"/>
            </a:xfrm>
            <a:custGeom>
              <a:avLst/>
              <a:gdLst>
                <a:gd name="T0" fmla="*/ 64 w 22"/>
                <a:gd name="T1" fmla="*/ 360 h 22"/>
                <a:gd name="T2" fmla="*/ 116 w 22"/>
                <a:gd name="T3" fmla="*/ 307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22">
                  <a:moveTo>
                    <a:pt x="4" y="22"/>
                  </a:moveTo>
                  <a:cubicBezTo>
                    <a:pt x="0" y="0"/>
                    <a:pt x="22" y="22"/>
                    <a:pt x="7" y="19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32" name="Freeform 229"/>
            <p:cNvSpPr>
              <a:spLocks/>
            </p:cNvSpPr>
            <p:nvPr/>
          </p:nvSpPr>
          <p:spPr bwMode="auto">
            <a:xfrm>
              <a:off x="2795" y="1755"/>
              <a:ext cx="23" cy="35"/>
            </a:xfrm>
            <a:custGeom>
              <a:avLst/>
              <a:gdLst>
                <a:gd name="T0" fmla="*/ 58 w 14"/>
                <a:gd name="T1" fmla="*/ 226 h 22"/>
                <a:gd name="T2" fmla="*/ 240 w 14"/>
                <a:gd name="T3" fmla="*/ 240 h 22"/>
                <a:gd name="T4" fmla="*/ 21 w 14"/>
                <a:gd name="T5" fmla="*/ 24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2">
                  <a:moveTo>
                    <a:pt x="3" y="14"/>
                  </a:moveTo>
                  <a:cubicBezTo>
                    <a:pt x="0" y="21"/>
                    <a:pt x="10" y="22"/>
                    <a:pt x="12" y="15"/>
                  </a:cubicBezTo>
                  <a:cubicBezTo>
                    <a:pt x="14" y="5"/>
                    <a:pt x="1" y="0"/>
                    <a:pt x="1" y="1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33" name="Freeform 230"/>
            <p:cNvSpPr>
              <a:spLocks/>
            </p:cNvSpPr>
            <p:nvPr/>
          </p:nvSpPr>
          <p:spPr bwMode="auto">
            <a:xfrm>
              <a:off x="2839" y="1734"/>
              <a:ext cx="23" cy="40"/>
            </a:xfrm>
            <a:custGeom>
              <a:avLst/>
              <a:gdLst>
                <a:gd name="T0" fmla="*/ 0 w 14"/>
                <a:gd name="T1" fmla="*/ 354 h 25"/>
                <a:gd name="T2" fmla="*/ 240 w 14"/>
                <a:gd name="T3" fmla="*/ 230 h 25"/>
                <a:gd name="T4" fmla="*/ 21 w 14"/>
                <a:gd name="T5" fmla="*/ 354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5">
                  <a:moveTo>
                    <a:pt x="0" y="21"/>
                  </a:moveTo>
                  <a:cubicBezTo>
                    <a:pt x="3" y="24"/>
                    <a:pt x="14" y="25"/>
                    <a:pt x="12" y="14"/>
                  </a:cubicBezTo>
                  <a:cubicBezTo>
                    <a:pt x="9" y="0"/>
                    <a:pt x="1" y="13"/>
                    <a:pt x="1" y="2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34" name="Freeform 231"/>
            <p:cNvSpPr>
              <a:spLocks/>
            </p:cNvSpPr>
            <p:nvPr/>
          </p:nvSpPr>
          <p:spPr bwMode="auto">
            <a:xfrm>
              <a:off x="2802" y="1719"/>
              <a:ext cx="22" cy="19"/>
            </a:xfrm>
            <a:custGeom>
              <a:avLst/>
              <a:gdLst>
                <a:gd name="T0" fmla="*/ 104 w 14"/>
                <a:gd name="T1" fmla="*/ 138 h 12"/>
                <a:gd name="T2" fmla="*/ 77 w 14"/>
                <a:gd name="T3" fmla="*/ 138 h 12"/>
                <a:gd name="T4" fmla="*/ 212 w 14"/>
                <a:gd name="T5" fmla="*/ 190 h 12"/>
                <a:gd name="T6" fmla="*/ 20 w 14"/>
                <a:gd name="T7" fmla="*/ 19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2">
                  <a:moveTo>
                    <a:pt x="7" y="9"/>
                  </a:moveTo>
                  <a:cubicBezTo>
                    <a:pt x="6" y="9"/>
                    <a:pt x="6" y="7"/>
                    <a:pt x="5" y="9"/>
                  </a:cubicBezTo>
                  <a:cubicBezTo>
                    <a:pt x="7" y="11"/>
                    <a:pt x="11" y="12"/>
                    <a:pt x="14" y="12"/>
                  </a:cubicBezTo>
                  <a:cubicBezTo>
                    <a:pt x="14" y="0"/>
                    <a:pt x="0" y="0"/>
                    <a:pt x="1" y="1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35" name="Freeform 232"/>
            <p:cNvSpPr>
              <a:spLocks/>
            </p:cNvSpPr>
            <p:nvPr/>
          </p:nvSpPr>
          <p:spPr bwMode="auto">
            <a:xfrm>
              <a:off x="2748" y="1729"/>
              <a:ext cx="36" cy="47"/>
            </a:xfrm>
            <a:custGeom>
              <a:avLst/>
              <a:gdLst>
                <a:gd name="T0" fmla="*/ 56 w 22"/>
                <a:gd name="T1" fmla="*/ 454 h 29"/>
                <a:gd name="T2" fmla="*/ 77 w 22"/>
                <a:gd name="T3" fmla="*/ 454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29">
                  <a:moveTo>
                    <a:pt x="3" y="25"/>
                  </a:moveTo>
                  <a:cubicBezTo>
                    <a:pt x="22" y="29"/>
                    <a:pt x="0" y="0"/>
                    <a:pt x="4" y="2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36" name="Freeform 233"/>
            <p:cNvSpPr>
              <a:spLocks/>
            </p:cNvSpPr>
            <p:nvPr/>
          </p:nvSpPr>
          <p:spPr bwMode="auto">
            <a:xfrm>
              <a:off x="2776" y="1805"/>
              <a:ext cx="11" cy="21"/>
            </a:xfrm>
            <a:custGeom>
              <a:avLst/>
              <a:gdLst>
                <a:gd name="T0" fmla="*/ 0 w 7"/>
                <a:gd name="T1" fmla="*/ 199 h 13"/>
                <a:gd name="T2" fmla="*/ 86 w 7"/>
                <a:gd name="T3" fmla="*/ 0 h 13"/>
                <a:gd name="T4" fmla="*/ 49 w 7"/>
                <a:gd name="T5" fmla="*/ 199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3">
                  <a:moveTo>
                    <a:pt x="0" y="11"/>
                  </a:moveTo>
                  <a:cubicBezTo>
                    <a:pt x="0" y="13"/>
                    <a:pt x="7" y="7"/>
                    <a:pt x="6" y="0"/>
                  </a:cubicBezTo>
                  <a:cubicBezTo>
                    <a:pt x="2" y="2"/>
                    <a:pt x="0" y="8"/>
                    <a:pt x="3" y="1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37" name="Freeform 234"/>
            <p:cNvSpPr>
              <a:spLocks/>
            </p:cNvSpPr>
            <p:nvPr/>
          </p:nvSpPr>
          <p:spPr bwMode="auto">
            <a:xfrm>
              <a:off x="2802" y="1790"/>
              <a:ext cx="19" cy="19"/>
            </a:xfrm>
            <a:custGeom>
              <a:avLst/>
              <a:gdLst>
                <a:gd name="T0" fmla="*/ 63 w 12"/>
                <a:gd name="T1" fmla="*/ 138 h 12"/>
                <a:gd name="T2" fmla="*/ 138 w 12"/>
                <a:gd name="T3" fmla="*/ 171 h 12"/>
                <a:gd name="T4" fmla="*/ 0 w 12"/>
                <a:gd name="T5" fmla="*/ 158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4" y="9"/>
                  </a:moveTo>
                  <a:cubicBezTo>
                    <a:pt x="5" y="11"/>
                    <a:pt x="5" y="12"/>
                    <a:pt x="9" y="11"/>
                  </a:cubicBezTo>
                  <a:cubicBezTo>
                    <a:pt x="12" y="2"/>
                    <a:pt x="1" y="0"/>
                    <a:pt x="0" y="1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38" name="Freeform 235"/>
            <p:cNvSpPr>
              <a:spLocks/>
            </p:cNvSpPr>
            <p:nvPr/>
          </p:nvSpPr>
          <p:spPr bwMode="auto">
            <a:xfrm>
              <a:off x="2765" y="1845"/>
              <a:ext cx="25" cy="31"/>
            </a:xfrm>
            <a:custGeom>
              <a:avLst/>
              <a:gdLst>
                <a:gd name="T0" fmla="*/ 31 w 16"/>
                <a:gd name="T1" fmla="*/ 300 h 19"/>
                <a:gd name="T2" fmla="*/ 31 w 16"/>
                <a:gd name="T3" fmla="*/ 359 h 19"/>
                <a:gd name="T4" fmla="*/ 0 w 16"/>
                <a:gd name="T5" fmla="*/ 24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9">
                  <a:moveTo>
                    <a:pt x="2" y="16"/>
                  </a:moveTo>
                  <a:cubicBezTo>
                    <a:pt x="2" y="17"/>
                    <a:pt x="2" y="18"/>
                    <a:pt x="2" y="19"/>
                  </a:cubicBezTo>
                  <a:cubicBezTo>
                    <a:pt x="16" y="16"/>
                    <a:pt x="2" y="0"/>
                    <a:pt x="0" y="1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39" name="Freeform 236"/>
            <p:cNvSpPr>
              <a:spLocks/>
            </p:cNvSpPr>
            <p:nvPr/>
          </p:nvSpPr>
          <p:spPr bwMode="auto">
            <a:xfrm>
              <a:off x="2728" y="1671"/>
              <a:ext cx="35" cy="34"/>
            </a:xfrm>
            <a:custGeom>
              <a:avLst/>
              <a:gdLst>
                <a:gd name="T0" fmla="*/ 185 w 22"/>
                <a:gd name="T1" fmla="*/ 165 h 21"/>
                <a:gd name="T2" fmla="*/ 134 w 22"/>
                <a:gd name="T3" fmla="*/ 199 h 21"/>
                <a:gd name="T4" fmla="*/ 360 w 22"/>
                <a:gd name="T5" fmla="*/ 199 h 21"/>
                <a:gd name="T6" fmla="*/ 185 w 22"/>
                <a:gd name="T7" fmla="*/ 322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21">
                  <a:moveTo>
                    <a:pt x="11" y="9"/>
                  </a:moveTo>
                  <a:cubicBezTo>
                    <a:pt x="10" y="10"/>
                    <a:pt x="9" y="10"/>
                    <a:pt x="8" y="11"/>
                  </a:cubicBezTo>
                  <a:cubicBezTo>
                    <a:pt x="11" y="18"/>
                    <a:pt x="21" y="21"/>
                    <a:pt x="22" y="11"/>
                  </a:cubicBezTo>
                  <a:cubicBezTo>
                    <a:pt x="22" y="0"/>
                    <a:pt x="0" y="4"/>
                    <a:pt x="11" y="1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40" name="Freeform 237"/>
            <p:cNvSpPr>
              <a:spLocks/>
            </p:cNvSpPr>
            <p:nvPr/>
          </p:nvSpPr>
          <p:spPr bwMode="auto">
            <a:xfrm>
              <a:off x="2773" y="1713"/>
              <a:ext cx="42" cy="37"/>
            </a:xfrm>
            <a:custGeom>
              <a:avLst/>
              <a:gdLst>
                <a:gd name="T0" fmla="*/ 165 w 26"/>
                <a:gd name="T1" fmla="*/ 404 h 23"/>
                <a:gd name="T2" fmla="*/ 165 w 26"/>
                <a:gd name="T3" fmla="*/ 404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23">
                  <a:moveTo>
                    <a:pt x="9" y="23"/>
                  </a:moveTo>
                  <a:cubicBezTo>
                    <a:pt x="26" y="19"/>
                    <a:pt x="0" y="0"/>
                    <a:pt x="9" y="2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41" name="Freeform 238"/>
            <p:cNvSpPr>
              <a:spLocks/>
            </p:cNvSpPr>
            <p:nvPr/>
          </p:nvSpPr>
          <p:spPr bwMode="auto">
            <a:xfrm>
              <a:off x="2818" y="1709"/>
              <a:ext cx="31" cy="29"/>
            </a:xfrm>
            <a:custGeom>
              <a:avLst/>
              <a:gdLst>
                <a:gd name="T0" fmla="*/ 113 w 19"/>
                <a:gd name="T1" fmla="*/ 285 h 18"/>
                <a:gd name="T2" fmla="*/ 126 w 19"/>
                <a:gd name="T3" fmla="*/ 317 h 18"/>
                <a:gd name="T4" fmla="*/ 77 w 19"/>
                <a:gd name="T5" fmla="*/ 296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8">
                  <a:moveTo>
                    <a:pt x="6" y="16"/>
                  </a:moveTo>
                  <a:cubicBezTo>
                    <a:pt x="5" y="14"/>
                    <a:pt x="7" y="17"/>
                    <a:pt x="7" y="18"/>
                  </a:cubicBezTo>
                  <a:cubicBezTo>
                    <a:pt x="19" y="12"/>
                    <a:pt x="0" y="0"/>
                    <a:pt x="4" y="1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42" name="Freeform 239"/>
            <p:cNvSpPr>
              <a:spLocks/>
            </p:cNvSpPr>
            <p:nvPr/>
          </p:nvSpPr>
          <p:spPr bwMode="auto">
            <a:xfrm>
              <a:off x="2820" y="1756"/>
              <a:ext cx="16" cy="37"/>
            </a:xfrm>
            <a:custGeom>
              <a:avLst/>
              <a:gdLst>
                <a:gd name="T0" fmla="*/ 0 w 10"/>
                <a:gd name="T1" fmla="*/ 261 h 23"/>
                <a:gd name="T2" fmla="*/ 54 w 10"/>
                <a:gd name="T3" fmla="*/ 196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23">
                  <a:moveTo>
                    <a:pt x="0" y="15"/>
                  </a:moveTo>
                  <a:cubicBezTo>
                    <a:pt x="10" y="23"/>
                    <a:pt x="10" y="0"/>
                    <a:pt x="3" y="1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43" name="Freeform 240"/>
            <p:cNvSpPr>
              <a:spLocks/>
            </p:cNvSpPr>
            <p:nvPr/>
          </p:nvSpPr>
          <p:spPr bwMode="auto">
            <a:xfrm>
              <a:off x="2815" y="1674"/>
              <a:ext cx="9" cy="13"/>
            </a:xfrm>
            <a:custGeom>
              <a:avLst/>
              <a:gdLst>
                <a:gd name="T0" fmla="*/ 18 w 6"/>
                <a:gd name="T1" fmla="*/ 55 h 8"/>
                <a:gd name="T2" fmla="*/ 41 w 6"/>
                <a:gd name="T3" fmla="*/ 145 h 8"/>
                <a:gd name="T4" fmla="*/ 27 w 6"/>
                <a:gd name="T5" fmla="*/ 0 h 8"/>
                <a:gd name="T6" fmla="*/ 18 w 6"/>
                <a:gd name="T7" fmla="*/ 145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8">
                  <a:moveTo>
                    <a:pt x="1" y="3"/>
                  </a:moveTo>
                  <a:cubicBezTo>
                    <a:pt x="2" y="5"/>
                    <a:pt x="1" y="6"/>
                    <a:pt x="3" y="8"/>
                  </a:cubicBezTo>
                  <a:cubicBezTo>
                    <a:pt x="5" y="4"/>
                    <a:pt x="6" y="2"/>
                    <a:pt x="2" y="0"/>
                  </a:cubicBezTo>
                  <a:cubicBezTo>
                    <a:pt x="0" y="3"/>
                    <a:pt x="0" y="5"/>
                    <a:pt x="1" y="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44" name="Freeform 241"/>
            <p:cNvSpPr>
              <a:spLocks/>
            </p:cNvSpPr>
            <p:nvPr/>
          </p:nvSpPr>
          <p:spPr bwMode="auto">
            <a:xfrm>
              <a:off x="2858" y="1642"/>
              <a:ext cx="23" cy="29"/>
            </a:xfrm>
            <a:custGeom>
              <a:avLst/>
              <a:gdLst>
                <a:gd name="T0" fmla="*/ 21 w 14"/>
                <a:gd name="T1" fmla="*/ 211 h 18"/>
                <a:gd name="T2" fmla="*/ 192 w 14"/>
                <a:gd name="T3" fmla="*/ 164 h 18"/>
                <a:gd name="T4" fmla="*/ 21 w 14"/>
                <a:gd name="T5" fmla="*/ 264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" y="12"/>
                  </a:moveTo>
                  <a:cubicBezTo>
                    <a:pt x="4" y="18"/>
                    <a:pt x="14" y="17"/>
                    <a:pt x="10" y="9"/>
                  </a:cubicBezTo>
                  <a:cubicBezTo>
                    <a:pt x="6" y="0"/>
                    <a:pt x="0" y="9"/>
                    <a:pt x="1" y="15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45" name="Freeform 242"/>
            <p:cNvSpPr>
              <a:spLocks/>
            </p:cNvSpPr>
            <p:nvPr/>
          </p:nvSpPr>
          <p:spPr bwMode="auto">
            <a:xfrm>
              <a:off x="2891" y="1622"/>
              <a:ext cx="24" cy="26"/>
            </a:xfrm>
            <a:custGeom>
              <a:avLst/>
              <a:gdLst>
                <a:gd name="T0" fmla="*/ 54 w 15"/>
                <a:gd name="T1" fmla="*/ 145 h 16"/>
                <a:gd name="T2" fmla="*/ 34 w 15"/>
                <a:gd name="T3" fmla="*/ 232 h 16"/>
                <a:gd name="T4" fmla="*/ 171 w 15"/>
                <a:gd name="T5" fmla="*/ 89 h 16"/>
                <a:gd name="T6" fmla="*/ 107 w 15"/>
                <a:gd name="T7" fmla="*/ 293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6">
                  <a:moveTo>
                    <a:pt x="3" y="8"/>
                  </a:moveTo>
                  <a:cubicBezTo>
                    <a:pt x="2" y="9"/>
                    <a:pt x="2" y="10"/>
                    <a:pt x="2" y="12"/>
                  </a:cubicBezTo>
                  <a:cubicBezTo>
                    <a:pt x="8" y="15"/>
                    <a:pt x="15" y="9"/>
                    <a:pt x="10" y="5"/>
                  </a:cubicBezTo>
                  <a:cubicBezTo>
                    <a:pt x="4" y="0"/>
                    <a:pt x="0" y="12"/>
                    <a:pt x="6" y="16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46" name="Freeform 243"/>
            <p:cNvSpPr>
              <a:spLocks/>
            </p:cNvSpPr>
            <p:nvPr/>
          </p:nvSpPr>
          <p:spPr bwMode="auto">
            <a:xfrm>
              <a:off x="2912" y="1638"/>
              <a:ext cx="24" cy="28"/>
            </a:xfrm>
            <a:custGeom>
              <a:avLst/>
              <a:gdLst>
                <a:gd name="T0" fmla="*/ 107 w 15"/>
                <a:gd name="T1" fmla="*/ 282 h 17"/>
                <a:gd name="T2" fmla="*/ 189 w 15"/>
                <a:gd name="T3" fmla="*/ 117 h 17"/>
                <a:gd name="T4" fmla="*/ 34 w 15"/>
                <a:gd name="T5" fmla="*/ 339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7">
                  <a:moveTo>
                    <a:pt x="6" y="14"/>
                  </a:moveTo>
                  <a:cubicBezTo>
                    <a:pt x="11" y="14"/>
                    <a:pt x="15" y="10"/>
                    <a:pt x="11" y="6"/>
                  </a:cubicBezTo>
                  <a:cubicBezTo>
                    <a:pt x="4" y="0"/>
                    <a:pt x="0" y="12"/>
                    <a:pt x="2" y="17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47" name="Freeform 244"/>
            <p:cNvSpPr>
              <a:spLocks/>
            </p:cNvSpPr>
            <p:nvPr/>
          </p:nvSpPr>
          <p:spPr bwMode="auto">
            <a:xfrm>
              <a:off x="2915" y="1675"/>
              <a:ext cx="19" cy="15"/>
            </a:xfrm>
            <a:custGeom>
              <a:avLst/>
              <a:gdLst>
                <a:gd name="T0" fmla="*/ 63 w 12"/>
                <a:gd name="T1" fmla="*/ 130 h 9"/>
                <a:gd name="T2" fmla="*/ 171 w 12"/>
                <a:gd name="T3" fmla="*/ 172 h 9"/>
                <a:gd name="T4" fmla="*/ 63 w 12"/>
                <a:gd name="T5" fmla="*/ 22 h 9"/>
                <a:gd name="T6" fmla="*/ 63 w 12"/>
                <a:gd name="T7" fmla="*/ 195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9">
                  <a:moveTo>
                    <a:pt x="4" y="6"/>
                  </a:moveTo>
                  <a:cubicBezTo>
                    <a:pt x="0" y="4"/>
                    <a:pt x="10" y="9"/>
                    <a:pt x="11" y="8"/>
                  </a:cubicBezTo>
                  <a:cubicBezTo>
                    <a:pt x="12" y="3"/>
                    <a:pt x="10" y="0"/>
                    <a:pt x="4" y="1"/>
                  </a:cubicBezTo>
                  <a:cubicBezTo>
                    <a:pt x="3" y="3"/>
                    <a:pt x="3" y="7"/>
                    <a:pt x="4" y="9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48" name="Freeform 245"/>
            <p:cNvSpPr>
              <a:spLocks/>
            </p:cNvSpPr>
            <p:nvPr/>
          </p:nvSpPr>
          <p:spPr bwMode="auto">
            <a:xfrm>
              <a:off x="2928" y="1714"/>
              <a:ext cx="16" cy="15"/>
            </a:xfrm>
            <a:custGeom>
              <a:avLst/>
              <a:gdLst>
                <a:gd name="T0" fmla="*/ 34 w 10"/>
                <a:gd name="T1" fmla="*/ 195 h 9"/>
                <a:gd name="T2" fmla="*/ 171 w 10"/>
                <a:gd name="T3" fmla="*/ 172 h 9"/>
                <a:gd name="T4" fmla="*/ 138 w 10"/>
                <a:gd name="T5" fmla="*/ 195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9">
                  <a:moveTo>
                    <a:pt x="2" y="9"/>
                  </a:moveTo>
                  <a:cubicBezTo>
                    <a:pt x="0" y="0"/>
                    <a:pt x="9" y="0"/>
                    <a:pt x="10" y="8"/>
                  </a:cubicBezTo>
                  <a:cubicBezTo>
                    <a:pt x="10" y="9"/>
                    <a:pt x="9" y="9"/>
                    <a:pt x="8" y="9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49" name="Freeform 246"/>
            <p:cNvSpPr>
              <a:spLocks/>
            </p:cNvSpPr>
            <p:nvPr/>
          </p:nvSpPr>
          <p:spPr bwMode="auto">
            <a:xfrm>
              <a:off x="2881" y="1664"/>
              <a:ext cx="21" cy="36"/>
            </a:xfrm>
            <a:custGeom>
              <a:avLst/>
              <a:gdLst>
                <a:gd name="T0" fmla="*/ 21 w 13"/>
                <a:gd name="T1" fmla="*/ 236 h 22"/>
                <a:gd name="T2" fmla="*/ 199 w 13"/>
                <a:gd name="T3" fmla="*/ 404 h 22"/>
                <a:gd name="T4" fmla="*/ 68 w 13"/>
                <a:gd name="T5" fmla="*/ 247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22">
                  <a:moveTo>
                    <a:pt x="1" y="12"/>
                  </a:moveTo>
                  <a:cubicBezTo>
                    <a:pt x="0" y="0"/>
                    <a:pt x="13" y="10"/>
                    <a:pt x="11" y="21"/>
                  </a:cubicBezTo>
                  <a:cubicBezTo>
                    <a:pt x="6" y="22"/>
                    <a:pt x="2" y="15"/>
                    <a:pt x="4" y="13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50" name="Freeform 247"/>
            <p:cNvSpPr>
              <a:spLocks/>
            </p:cNvSpPr>
            <p:nvPr/>
          </p:nvSpPr>
          <p:spPr bwMode="auto">
            <a:xfrm>
              <a:off x="2878" y="1629"/>
              <a:ext cx="24" cy="27"/>
            </a:xfrm>
            <a:custGeom>
              <a:avLst/>
              <a:gdLst>
                <a:gd name="T0" fmla="*/ 21 w 15"/>
                <a:gd name="T1" fmla="*/ 64 h 17"/>
                <a:gd name="T2" fmla="*/ 34 w 15"/>
                <a:gd name="T3" fmla="*/ 0 h 17"/>
                <a:gd name="T4" fmla="*/ 54 w 15"/>
                <a:gd name="T5" fmla="*/ 172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7">
                  <a:moveTo>
                    <a:pt x="1" y="4"/>
                  </a:moveTo>
                  <a:cubicBezTo>
                    <a:pt x="1" y="17"/>
                    <a:pt x="15" y="0"/>
                    <a:pt x="2" y="0"/>
                  </a:cubicBezTo>
                  <a:cubicBezTo>
                    <a:pt x="0" y="3"/>
                    <a:pt x="0" y="7"/>
                    <a:pt x="3" y="11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51" name="Freeform 248"/>
            <p:cNvSpPr>
              <a:spLocks/>
            </p:cNvSpPr>
            <p:nvPr/>
          </p:nvSpPr>
          <p:spPr bwMode="auto">
            <a:xfrm>
              <a:off x="2882" y="1640"/>
              <a:ext cx="18" cy="23"/>
            </a:xfrm>
            <a:custGeom>
              <a:avLst/>
              <a:gdLst>
                <a:gd name="T0" fmla="*/ 34 w 11"/>
                <a:gd name="T1" fmla="*/ 256 h 14"/>
                <a:gd name="T2" fmla="*/ 180 w 11"/>
                <a:gd name="T3" fmla="*/ 181 h 14"/>
                <a:gd name="T4" fmla="*/ 77 w 11"/>
                <a:gd name="T5" fmla="*/ 219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4">
                  <a:moveTo>
                    <a:pt x="2" y="13"/>
                  </a:moveTo>
                  <a:cubicBezTo>
                    <a:pt x="0" y="5"/>
                    <a:pt x="7" y="0"/>
                    <a:pt x="9" y="9"/>
                  </a:cubicBezTo>
                  <a:cubicBezTo>
                    <a:pt x="11" y="14"/>
                    <a:pt x="4" y="12"/>
                    <a:pt x="4" y="11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52" name="Freeform 249"/>
            <p:cNvSpPr>
              <a:spLocks/>
            </p:cNvSpPr>
            <p:nvPr/>
          </p:nvSpPr>
          <p:spPr bwMode="auto">
            <a:xfrm>
              <a:off x="2900" y="1690"/>
              <a:ext cx="33" cy="23"/>
            </a:xfrm>
            <a:custGeom>
              <a:avLst/>
              <a:gdLst>
                <a:gd name="T0" fmla="*/ 226 w 20"/>
                <a:gd name="T1" fmla="*/ 256 h 14"/>
                <a:gd name="T2" fmla="*/ 147 w 20"/>
                <a:gd name="T3" fmla="*/ 276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14">
                  <a:moveTo>
                    <a:pt x="11" y="13"/>
                  </a:moveTo>
                  <a:cubicBezTo>
                    <a:pt x="20" y="6"/>
                    <a:pt x="0" y="0"/>
                    <a:pt x="7" y="14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53" name="Freeform 250"/>
            <p:cNvSpPr>
              <a:spLocks/>
            </p:cNvSpPr>
            <p:nvPr/>
          </p:nvSpPr>
          <p:spPr bwMode="auto">
            <a:xfrm>
              <a:off x="2902" y="1663"/>
              <a:ext cx="10" cy="12"/>
            </a:xfrm>
            <a:custGeom>
              <a:avLst/>
              <a:gdLst>
                <a:gd name="T0" fmla="*/ 37 w 6"/>
                <a:gd name="T1" fmla="*/ 62 h 8"/>
                <a:gd name="T2" fmla="*/ 103 w 6"/>
                <a:gd name="T3" fmla="*/ 89 h 8"/>
                <a:gd name="T4" fmla="*/ 0 w 6"/>
                <a:gd name="T5" fmla="*/ 0 h 8"/>
                <a:gd name="T6" fmla="*/ 22 w 6"/>
                <a:gd name="T7" fmla="*/ 93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8">
                  <a:moveTo>
                    <a:pt x="2" y="5"/>
                  </a:moveTo>
                  <a:cubicBezTo>
                    <a:pt x="3" y="6"/>
                    <a:pt x="3" y="7"/>
                    <a:pt x="5" y="7"/>
                  </a:cubicBezTo>
                  <a:cubicBezTo>
                    <a:pt x="6" y="3"/>
                    <a:pt x="5" y="0"/>
                    <a:pt x="0" y="0"/>
                  </a:cubicBezTo>
                  <a:cubicBezTo>
                    <a:pt x="0" y="3"/>
                    <a:pt x="0" y="6"/>
                    <a:pt x="1" y="8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54" name="Freeform 251"/>
            <p:cNvSpPr>
              <a:spLocks/>
            </p:cNvSpPr>
            <p:nvPr/>
          </p:nvSpPr>
          <p:spPr bwMode="auto">
            <a:xfrm>
              <a:off x="2915" y="1727"/>
              <a:ext cx="6" cy="11"/>
            </a:xfrm>
            <a:custGeom>
              <a:avLst/>
              <a:gdLst>
                <a:gd name="T0" fmla="*/ 41 w 4"/>
                <a:gd name="T1" fmla="*/ 104 h 7"/>
                <a:gd name="T2" fmla="*/ 27 w 4"/>
                <a:gd name="T3" fmla="*/ 31 h 7"/>
                <a:gd name="T4" fmla="*/ 0 w 4"/>
                <a:gd name="T5" fmla="*/ 31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7">
                  <a:moveTo>
                    <a:pt x="3" y="7"/>
                  </a:moveTo>
                  <a:cubicBezTo>
                    <a:pt x="4" y="5"/>
                    <a:pt x="3" y="3"/>
                    <a:pt x="2" y="2"/>
                  </a:cubicBezTo>
                  <a:cubicBezTo>
                    <a:pt x="1" y="0"/>
                    <a:pt x="1" y="1"/>
                    <a:pt x="0" y="2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55" name="Freeform 252"/>
            <p:cNvSpPr>
              <a:spLocks/>
            </p:cNvSpPr>
            <p:nvPr/>
          </p:nvSpPr>
          <p:spPr bwMode="auto">
            <a:xfrm>
              <a:off x="2847" y="1700"/>
              <a:ext cx="10" cy="9"/>
            </a:xfrm>
            <a:custGeom>
              <a:avLst/>
              <a:gdLst>
                <a:gd name="T0" fmla="*/ 37 w 6"/>
                <a:gd name="T1" fmla="*/ 62 h 6"/>
                <a:gd name="T2" fmla="*/ 37 w 6"/>
                <a:gd name="T3" fmla="*/ 18 h 6"/>
                <a:gd name="T4" fmla="*/ 130 w 6"/>
                <a:gd name="T5" fmla="*/ 62 h 6"/>
                <a:gd name="T6" fmla="*/ 0 w 6"/>
                <a:gd name="T7" fmla="*/ 41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2" y="3"/>
                    <a:pt x="1" y="2"/>
                    <a:pt x="2" y="1"/>
                  </a:cubicBezTo>
                  <a:cubicBezTo>
                    <a:pt x="6" y="1"/>
                    <a:pt x="5" y="0"/>
                    <a:pt x="6" y="5"/>
                  </a:cubicBezTo>
                  <a:cubicBezTo>
                    <a:pt x="3" y="6"/>
                    <a:pt x="2" y="4"/>
                    <a:pt x="0" y="3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56" name="Freeform 253"/>
            <p:cNvSpPr>
              <a:spLocks/>
            </p:cNvSpPr>
            <p:nvPr/>
          </p:nvSpPr>
          <p:spPr bwMode="auto">
            <a:xfrm>
              <a:off x="2849" y="1666"/>
              <a:ext cx="9" cy="18"/>
            </a:xfrm>
            <a:custGeom>
              <a:avLst/>
              <a:gdLst>
                <a:gd name="T0" fmla="*/ 41 w 6"/>
                <a:gd name="T1" fmla="*/ 77 h 11"/>
                <a:gd name="T2" fmla="*/ 48 w 6"/>
                <a:gd name="T3" fmla="*/ 126 h 11"/>
                <a:gd name="T4" fmla="*/ 41 w 6"/>
                <a:gd name="T5" fmla="*/ 0 h 11"/>
                <a:gd name="T6" fmla="*/ 18 w 6"/>
                <a:gd name="T7" fmla="*/ 206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1">
                  <a:moveTo>
                    <a:pt x="3" y="4"/>
                  </a:moveTo>
                  <a:cubicBezTo>
                    <a:pt x="3" y="5"/>
                    <a:pt x="2" y="7"/>
                    <a:pt x="4" y="7"/>
                  </a:cubicBezTo>
                  <a:cubicBezTo>
                    <a:pt x="6" y="3"/>
                    <a:pt x="6" y="2"/>
                    <a:pt x="3" y="0"/>
                  </a:cubicBezTo>
                  <a:cubicBezTo>
                    <a:pt x="0" y="3"/>
                    <a:pt x="0" y="7"/>
                    <a:pt x="1" y="11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57" name="Freeform 254"/>
            <p:cNvSpPr>
              <a:spLocks/>
            </p:cNvSpPr>
            <p:nvPr/>
          </p:nvSpPr>
          <p:spPr bwMode="auto">
            <a:xfrm>
              <a:off x="2832" y="1685"/>
              <a:ext cx="12" cy="16"/>
            </a:xfrm>
            <a:custGeom>
              <a:avLst/>
              <a:gdLst>
                <a:gd name="T0" fmla="*/ 0 w 7"/>
                <a:gd name="T1" fmla="*/ 138 h 10"/>
                <a:gd name="T2" fmla="*/ 147 w 7"/>
                <a:gd name="T3" fmla="*/ 138 h 10"/>
                <a:gd name="T4" fmla="*/ 26 w 7"/>
                <a:gd name="T5" fmla="*/ 0 h 10"/>
                <a:gd name="T6" fmla="*/ 45 w 7"/>
                <a:gd name="T7" fmla="*/ 171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0">
                  <a:moveTo>
                    <a:pt x="0" y="8"/>
                  </a:moveTo>
                  <a:cubicBezTo>
                    <a:pt x="2" y="9"/>
                    <a:pt x="4" y="9"/>
                    <a:pt x="6" y="8"/>
                  </a:cubicBezTo>
                  <a:cubicBezTo>
                    <a:pt x="7" y="4"/>
                    <a:pt x="5" y="1"/>
                    <a:pt x="1" y="0"/>
                  </a:cubicBezTo>
                  <a:cubicBezTo>
                    <a:pt x="0" y="3"/>
                    <a:pt x="1" y="7"/>
                    <a:pt x="2" y="10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58" name="Freeform 255"/>
            <p:cNvSpPr>
              <a:spLocks/>
            </p:cNvSpPr>
            <p:nvPr/>
          </p:nvSpPr>
          <p:spPr bwMode="auto">
            <a:xfrm>
              <a:off x="2862" y="1716"/>
              <a:ext cx="9" cy="16"/>
            </a:xfrm>
            <a:custGeom>
              <a:avLst/>
              <a:gdLst>
                <a:gd name="T0" fmla="*/ 0 w 6"/>
                <a:gd name="T1" fmla="*/ 144 h 10"/>
                <a:gd name="T2" fmla="*/ 41 w 6"/>
                <a:gd name="T3" fmla="*/ 171 h 10"/>
                <a:gd name="T4" fmla="*/ 72 w 6"/>
                <a:gd name="T5" fmla="*/ 21 h 10"/>
                <a:gd name="T6" fmla="*/ 18 w 6"/>
                <a:gd name="T7" fmla="*/ 21 h 10"/>
                <a:gd name="T8" fmla="*/ 18 w 6"/>
                <a:gd name="T9" fmla="*/ 17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0">
                  <a:moveTo>
                    <a:pt x="0" y="9"/>
                  </a:moveTo>
                  <a:cubicBezTo>
                    <a:pt x="1" y="10"/>
                    <a:pt x="2" y="10"/>
                    <a:pt x="3" y="10"/>
                  </a:cubicBezTo>
                  <a:cubicBezTo>
                    <a:pt x="5" y="8"/>
                    <a:pt x="6" y="4"/>
                    <a:pt x="6" y="1"/>
                  </a:cubicBezTo>
                  <a:cubicBezTo>
                    <a:pt x="4" y="0"/>
                    <a:pt x="2" y="1"/>
                    <a:pt x="1" y="1"/>
                  </a:cubicBezTo>
                  <a:cubicBezTo>
                    <a:pt x="1" y="4"/>
                    <a:pt x="0" y="7"/>
                    <a:pt x="1" y="10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59" name="Freeform 256"/>
            <p:cNvSpPr>
              <a:spLocks/>
            </p:cNvSpPr>
            <p:nvPr/>
          </p:nvSpPr>
          <p:spPr bwMode="auto">
            <a:xfrm>
              <a:off x="2850" y="1730"/>
              <a:ext cx="18" cy="37"/>
            </a:xfrm>
            <a:custGeom>
              <a:avLst/>
              <a:gdLst>
                <a:gd name="T0" fmla="*/ 21 w 11"/>
                <a:gd name="T1" fmla="*/ 335 h 23"/>
                <a:gd name="T2" fmla="*/ 151 w 11"/>
                <a:gd name="T3" fmla="*/ 156 h 23"/>
                <a:gd name="T4" fmla="*/ 21 w 11"/>
                <a:gd name="T5" fmla="*/ 341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3">
                  <a:moveTo>
                    <a:pt x="1" y="19"/>
                  </a:moveTo>
                  <a:cubicBezTo>
                    <a:pt x="7" y="23"/>
                    <a:pt x="11" y="14"/>
                    <a:pt x="8" y="9"/>
                  </a:cubicBezTo>
                  <a:cubicBezTo>
                    <a:pt x="1" y="0"/>
                    <a:pt x="0" y="17"/>
                    <a:pt x="1" y="20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60" name="Freeform 257"/>
            <p:cNvSpPr>
              <a:spLocks/>
            </p:cNvSpPr>
            <p:nvPr/>
          </p:nvSpPr>
          <p:spPr bwMode="auto">
            <a:xfrm>
              <a:off x="2836" y="1774"/>
              <a:ext cx="13" cy="13"/>
            </a:xfrm>
            <a:custGeom>
              <a:avLst/>
              <a:gdLst>
                <a:gd name="T0" fmla="*/ 0 w 8"/>
                <a:gd name="T1" fmla="*/ 124 h 8"/>
                <a:gd name="T2" fmla="*/ 76 w 8"/>
                <a:gd name="T3" fmla="*/ 0 h 8"/>
                <a:gd name="T4" fmla="*/ 21 w 8"/>
                <a:gd name="T5" fmla="*/ 124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8">
                  <a:moveTo>
                    <a:pt x="0" y="7"/>
                  </a:moveTo>
                  <a:cubicBezTo>
                    <a:pt x="6" y="8"/>
                    <a:pt x="8" y="4"/>
                    <a:pt x="4" y="0"/>
                  </a:cubicBezTo>
                  <a:cubicBezTo>
                    <a:pt x="2" y="1"/>
                    <a:pt x="1" y="3"/>
                    <a:pt x="1" y="7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61" name="Freeform 258"/>
            <p:cNvSpPr>
              <a:spLocks/>
            </p:cNvSpPr>
            <p:nvPr/>
          </p:nvSpPr>
          <p:spPr bwMode="auto">
            <a:xfrm>
              <a:off x="2852" y="1711"/>
              <a:ext cx="6" cy="11"/>
            </a:xfrm>
            <a:custGeom>
              <a:avLst/>
              <a:gdLst>
                <a:gd name="T0" fmla="*/ 0 w 4"/>
                <a:gd name="T1" fmla="*/ 55 h 7"/>
                <a:gd name="T2" fmla="*/ 41 w 4"/>
                <a:gd name="T3" fmla="*/ 104 h 7"/>
                <a:gd name="T4" fmla="*/ 18 w 4"/>
                <a:gd name="T5" fmla="*/ 0 h 7"/>
                <a:gd name="T6" fmla="*/ 0 w 4"/>
                <a:gd name="T7" fmla="*/ 49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7">
                  <a:moveTo>
                    <a:pt x="0" y="4"/>
                  </a:moveTo>
                  <a:cubicBezTo>
                    <a:pt x="1" y="6"/>
                    <a:pt x="0" y="7"/>
                    <a:pt x="3" y="7"/>
                  </a:cubicBezTo>
                  <a:cubicBezTo>
                    <a:pt x="4" y="3"/>
                    <a:pt x="4" y="3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62" name="Freeform 259"/>
            <p:cNvSpPr>
              <a:spLocks/>
            </p:cNvSpPr>
            <p:nvPr/>
          </p:nvSpPr>
          <p:spPr bwMode="auto">
            <a:xfrm>
              <a:off x="2844" y="1682"/>
              <a:ext cx="14" cy="14"/>
            </a:xfrm>
            <a:custGeom>
              <a:avLst/>
              <a:gdLst>
                <a:gd name="T0" fmla="*/ 19 w 9"/>
                <a:gd name="T1" fmla="*/ 73 h 9"/>
                <a:gd name="T2" fmla="*/ 73 w 9"/>
                <a:gd name="T3" fmla="*/ 114 h 9"/>
                <a:gd name="T4" fmla="*/ 0 w 9"/>
                <a:gd name="T5" fmla="*/ 82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9">
                  <a:moveTo>
                    <a:pt x="1" y="5"/>
                  </a:moveTo>
                  <a:cubicBezTo>
                    <a:pt x="3" y="7"/>
                    <a:pt x="2" y="9"/>
                    <a:pt x="5" y="8"/>
                  </a:cubicBezTo>
                  <a:cubicBezTo>
                    <a:pt x="9" y="2"/>
                    <a:pt x="1" y="0"/>
                    <a:pt x="0" y="6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63" name="Freeform 260"/>
            <p:cNvSpPr>
              <a:spLocks/>
            </p:cNvSpPr>
            <p:nvPr/>
          </p:nvSpPr>
          <p:spPr bwMode="auto">
            <a:xfrm>
              <a:off x="2824" y="1667"/>
              <a:ext cx="26" cy="33"/>
            </a:xfrm>
            <a:custGeom>
              <a:avLst/>
              <a:gdLst>
                <a:gd name="T0" fmla="*/ 0 w 16"/>
                <a:gd name="T1" fmla="*/ 147 h 20"/>
                <a:gd name="T2" fmla="*/ 89 w 16"/>
                <a:gd name="T3" fmla="*/ 0 h 20"/>
                <a:gd name="T4" fmla="*/ 34 w 16"/>
                <a:gd name="T5" fmla="*/ 243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20">
                  <a:moveTo>
                    <a:pt x="0" y="7"/>
                  </a:moveTo>
                  <a:cubicBezTo>
                    <a:pt x="4" y="20"/>
                    <a:pt x="16" y="5"/>
                    <a:pt x="5" y="0"/>
                  </a:cubicBezTo>
                  <a:cubicBezTo>
                    <a:pt x="2" y="3"/>
                    <a:pt x="1" y="8"/>
                    <a:pt x="2" y="12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64" name="Freeform 261"/>
            <p:cNvSpPr>
              <a:spLocks/>
            </p:cNvSpPr>
            <p:nvPr/>
          </p:nvSpPr>
          <p:spPr bwMode="auto">
            <a:xfrm>
              <a:off x="2870" y="1732"/>
              <a:ext cx="9" cy="13"/>
            </a:xfrm>
            <a:custGeom>
              <a:avLst/>
              <a:gdLst>
                <a:gd name="T0" fmla="*/ 0 w 6"/>
                <a:gd name="T1" fmla="*/ 111 h 8"/>
                <a:gd name="T2" fmla="*/ 72 w 6"/>
                <a:gd name="T3" fmla="*/ 124 h 8"/>
                <a:gd name="T4" fmla="*/ 27 w 6"/>
                <a:gd name="T5" fmla="*/ 0 h 8"/>
                <a:gd name="T6" fmla="*/ 18 w 6"/>
                <a:gd name="T7" fmla="*/ 89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8">
                  <a:moveTo>
                    <a:pt x="0" y="6"/>
                  </a:moveTo>
                  <a:cubicBezTo>
                    <a:pt x="2" y="7"/>
                    <a:pt x="3" y="8"/>
                    <a:pt x="6" y="7"/>
                  </a:cubicBezTo>
                  <a:cubicBezTo>
                    <a:pt x="6" y="3"/>
                    <a:pt x="5" y="2"/>
                    <a:pt x="2" y="0"/>
                  </a:cubicBezTo>
                  <a:cubicBezTo>
                    <a:pt x="0" y="2"/>
                    <a:pt x="1" y="3"/>
                    <a:pt x="1" y="5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65" name="Freeform 262"/>
            <p:cNvSpPr>
              <a:spLocks/>
            </p:cNvSpPr>
            <p:nvPr/>
          </p:nvSpPr>
          <p:spPr bwMode="auto">
            <a:xfrm>
              <a:off x="2862" y="1687"/>
              <a:ext cx="8" cy="16"/>
            </a:xfrm>
            <a:custGeom>
              <a:avLst/>
              <a:gdLst>
                <a:gd name="T0" fmla="*/ 0 w 5"/>
                <a:gd name="T1" fmla="*/ 67 h 10"/>
                <a:gd name="T2" fmla="*/ 86 w 5"/>
                <a:gd name="T3" fmla="*/ 118 h 10"/>
                <a:gd name="T4" fmla="*/ 21 w 5"/>
                <a:gd name="T5" fmla="*/ 0 h 10"/>
                <a:gd name="T6" fmla="*/ 34 w 5"/>
                <a:gd name="T7" fmla="*/ 171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0">
                  <a:moveTo>
                    <a:pt x="0" y="4"/>
                  </a:moveTo>
                  <a:cubicBezTo>
                    <a:pt x="1" y="6"/>
                    <a:pt x="2" y="8"/>
                    <a:pt x="5" y="7"/>
                  </a:cubicBezTo>
                  <a:cubicBezTo>
                    <a:pt x="5" y="3"/>
                    <a:pt x="5" y="1"/>
                    <a:pt x="1" y="0"/>
                  </a:cubicBezTo>
                  <a:cubicBezTo>
                    <a:pt x="0" y="3"/>
                    <a:pt x="0" y="7"/>
                    <a:pt x="2" y="10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66" name="Freeform 263"/>
            <p:cNvSpPr>
              <a:spLocks/>
            </p:cNvSpPr>
            <p:nvPr/>
          </p:nvSpPr>
          <p:spPr bwMode="auto">
            <a:xfrm>
              <a:off x="2871" y="1746"/>
              <a:ext cx="10" cy="17"/>
            </a:xfrm>
            <a:custGeom>
              <a:avLst/>
              <a:gdLst>
                <a:gd name="T0" fmla="*/ 0 w 6"/>
                <a:gd name="T1" fmla="*/ 168 h 10"/>
                <a:gd name="T2" fmla="*/ 103 w 6"/>
                <a:gd name="T3" fmla="*/ 218 h 10"/>
                <a:gd name="T4" fmla="*/ 62 w 6"/>
                <a:gd name="T5" fmla="*/ 0 h 10"/>
                <a:gd name="T6" fmla="*/ 37 w 6"/>
                <a:gd name="T7" fmla="*/ 141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0">
                  <a:moveTo>
                    <a:pt x="0" y="7"/>
                  </a:moveTo>
                  <a:cubicBezTo>
                    <a:pt x="1" y="9"/>
                    <a:pt x="2" y="10"/>
                    <a:pt x="5" y="9"/>
                  </a:cubicBezTo>
                  <a:cubicBezTo>
                    <a:pt x="6" y="6"/>
                    <a:pt x="5" y="2"/>
                    <a:pt x="3" y="0"/>
                  </a:cubicBezTo>
                  <a:cubicBezTo>
                    <a:pt x="2" y="2"/>
                    <a:pt x="2" y="4"/>
                    <a:pt x="2" y="6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67" name="Freeform 264"/>
            <p:cNvSpPr>
              <a:spLocks/>
            </p:cNvSpPr>
            <p:nvPr/>
          </p:nvSpPr>
          <p:spPr bwMode="auto">
            <a:xfrm>
              <a:off x="2874" y="1696"/>
              <a:ext cx="38" cy="54"/>
            </a:xfrm>
            <a:custGeom>
              <a:avLst/>
              <a:gdLst>
                <a:gd name="T0" fmla="*/ 284 w 23"/>
                <a:gd name="T1" fmla="*/ 188 h 33"/>
                <a:gd name="T2" fmla="*/ 319 w 23"/>
                <a:gd name="T3" fmla="*/ 538 h 33"/>
                <a:gd name="T4" fmla="*/ 226 w 23"/>
                <a:gd name="T5" fmla="*/ 188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33">
                  <a:moveTo>
                    <a:pt x="14" y="10"/>
                  </a:moveTo>
                  <a:cubicBezTo>
                    <a:pt x="0" y="10"/>
                    <a:pt x="7" y="33"/>
                    <a:pt x="16" y="28"/>
                  </a:cubicBezTo>
                  <a:cubicBezTo>
                    <a:pt x="23" y="24"/>
                    <a:pt x="20" y="0"/>
                    <a:pt x="11" y="10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68" name="Freeform 265"/>
            <p:cNvSpPr>
              <a:spLocks/>
            </p:cNvSpPr>
            <p:nvPr/>
          </p:nvSpPr>
          <p:spPr bwMode="auto">
            <a:xfrm>
              <a:off x="2828" y="2013"/>
              <a:ext cx="37" cy="47"/>
            </a:xfrm>
            <a:custGeom>
              <a:avLst/>
              <a:gdLst>
                <a:gd name="T0" fmla="*/ 55 w 23"/>
                <a:gd name="T1" fmla="*/ 233 h 29"/>
                <a:gd name="T2" fmla="*/ 208 w 23"/>
                <a:gd name="T3" fmla="*/ 467 h 29"/>
                <a:gd name="T4" fmla="*/ 34 w 23"/>
                <a:gd name="T5" fmla="*/ 344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29">
                  <a:moveTo>
                    <a:pt x="3" y="13"/>
                  </a:moveTo>
                  <a:cubicBezTo>
                    <a:pt x="0" y="18"/>
                    <a:pt x="4" y="29"/>
                    <a:pt x="12" y="26"/>
                  </a:cubicBezTo>
                  <a:cubicBezTo>
                    <a:pt x="23" y="23"/>
                    <a:pt x="8" y="0"/>
                    <a:pt x="2" y="19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69" name="Freeform 266"/>
            <p:cNvSpPr>
              <a:spLocks/>
            </p:cNvSpPr>
            <p:nvPr/>
          </p:nvSpPr>
          <p:spPr bwMode="auto">
            <a:xfrm>
              <a:off x="2829" y="2061"/>
              <a:ext cx="31" cy="39"/>
            </a:xfrm>
            <a:custGeom>
              <a:avLst/>
              <a:gdLst>
                <a:gd name="T0" fmla="*/ 147 w 19"/>
                <a:gd name="T1" fmla="*/ 258 h 24"/>
                <a:gd name="T2" fmla="*/ 113 w 19"/>
                <a:gd name="T3" fmla="*/ 232 h 24"/>
                <a:gd name="T4" fmla="*/ 325 w 19"/>
                <a:gd name="T5" fmla="*/ 236 h 24"/>
                <a:gd name="T6" fmla="*/ 90 w 19"/>
                <a:gd name="T7" fmla="*/ 328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4">
                  <a:moveTo>
                    <a:pt x="8" y="14"/>
                  </a:moveTo>
                  <a:cubicBezTo>
                    <a:pt x="7" y="12"/>
                    <a:pt x="7" y="12"/>
                    <a:pt x="6" y="12"/>
                  </a:cubicBezTo>
                  <a:cubicBezTo>
                    <a:pt x="5" y="21"/>
                    <a:pt x="19" y="24"/>
                    <a:pt x="17" y="13"/>
                  </a:cubicBezTo>
                  <a:cubicBezTo>
                    <a:pt x="15" y="0"/>
                    <a:pt x="0" y="8"/>
                    <a:pt x="5" y="18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70" name="Freeform 267"/>
            <p:cNvSpPr>
              <a:spLocks/>
            </p:cNvSpPr>
            <p:nvPr/>
          </p:nvSpPr>
          <p:spPr bwMode="auto">
            <a:xfrm>
              <a:off x="2863" y="2031"/>
              <a:ext cx="40" cy="43"/>
            </a:xfrm>
            <a:custGeom>
              <a:avLst/>
              <a:gdLst>
                <a:gd name="T0" fmla="*/ 86 w 25"/>
                <a:gd name="T1" fmla="*/ 142 h 27"/>
                <a:gd name="T2" fmla="*/ 336 w 25"/>
                <a:gd name="T3" fmla="*/ 295 h 27"/>
                <a:gd name="T4" fmla="*/ 67 w 25"/>
                <a:gd name="T5" fmla="*/ 326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27">
                  <a:moveTo>
                    <a:pt x="5" y="9"/>
                  </a:moveTo>
                  <a:cubicBezTo>
                    <a:pt x="5" y="16"/>
                    <a:pt x="16" y="27"/>
                    <a:pt x="20" y="18"/>
                  </a:cubicBezTo>
                  <a:cubicBezTo>
                    <a:pt x="25" y="6"/>
                    <a:pt x="0" y="0"/>
                    <a:pt x="4" y="20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71" name="Freeform 268"/>
            <p:cNvSpPr>
              <a:spLocks/>
            </p:cNvSpPr>
            <p:nvPr/>
          </p:nvSpPr>
          <p:spPr bwMode="auto">
            <a:xfrm>
              <a:off x="2886" y="2074"/>
              <a:ext cx="27" cy="39"/>
            </a:xfrm>
            <a:custGeom>
              <a:avLst/>
              <a:gdLst>
                <a:gd name="T0" fmla="*/ 240 w 17"/>
                <a:gd name="T1" fmla="*/ 439 h 24"/>
                <a:gd name="T2" fmla="*/ 240 w 17"/>
                <a:gd name="T3" fmla="*/ 236 h 24"/>
                <a:gd name="T4" fmla="*/ 52 w 17"/>
                <a:gd name="T5" fmla="*/ 349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4">
                  <a:moveTo>
                    <a:pt x="15" y="24"/>
                  </a:moveTo>
                  <a:cubicBezTo>
                    <a:pt x="14" y="24"/>
                    <a:pt x="17" y="16"/>
                    <a:pt x="15" y="13"/>
                  </a:cubicBezTo>
                  <a:cubicBezTo>
                    <a:pt x="10" y="0"/>
                    <a:pt x="0" y="8"/>
                    <a:pt x="3" y="19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72" name="Freeform 269"/>
            <p:cNvSpPr>
              <a:spLocks/>
            </p:cNvSpPr>
            <p:nvPr/>
          </p:nvSpPr>
          <p:spPr bwMode="auto">
            <a:xfrm>
              <a:off x="2899" y="2187"/>
              <a:ext cx="42" cy="36"/>
            </a:xfrm>
            <a:custGeom>
              <a:avLst/>
              <a:gdLst>
                <a:gd name="T0" fmla="*/ 144 w 26"/>
                <a:gd name="T1" fmla="*/ 188 h 22"/>
                <a:gd name="T2" fmla="*/ 376 w 26"/>
                <a:gd name="T3" fmla="*/ 247 h 22"/>
                <a:gd name="T4" fmla="*/ 89 w 26"/>
                <a:gd name="T5" fmla="*/ 295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22">
                  <a:moveTo>
                    <a:pt x="8" y="10"/>
                  </a:moveTo>
                  <a:cubicBezTo>
                    <a:pt x="9" y="16"/>
                    <a:pt x="18" y="22"/>
                    <a:pt x="21" y="13"/>
                  </a:cubicBezTo>
                  <a:cubicBezTo>
                    <a:pt x="26" y="0"/>
                    <a:pt x="0" y="0"/>
                    <a:pt x="5" y="15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73" name="Freeform 270"/>
            <p:cNvSpPr>
              <a:spLocks/>
            </p:cNvSpPr>
            <p:nvPr/>
          </p:nvSpPr>
          <p:spPr bwMode="auto">
            <a:xfrm>
              <a:off x="2873" y="2156"/>
              <a:ext cx="22" cy="25"/>
            </a:xfrm>
            <a:custGeom>
              <a:avLst/>
              <a:gdLst>
                <a:gd name="T0" fmla="*/ 77 w 14"/>
                <a:gd name="T1" fmla="*/ 230 h 15"/>
                <a:gd name="T2" fmla="*/ 182 w 14"/>
                <a:gd name="T3" fmla="*/ 172 h 15"/>
                <a:gd name="T4" fmla="*/ 31 w 14"/>
                <a:gd name="T5" fmla="*/ 255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5">
                  <a:moveTo>
                    <a:pt x="5" y="11"/>
                  </a:moveTo>
                  <a:cubicBezTo>
                    <a:pt x="7" y="15"/>
                    <a:pt x="14" y="13"/>
                    <a:pt x="12" y="8"/>
                  </a:cubicBezTo>
                  <a:cubicBezTo>
                    <a:pt x="8" y="0"/>
                    <a:pt x="0" y="4"/>
                    <a:pt x="2" y="12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74" name="Freeform 271"/>
            <p:cNvSpPr>
              <a:spLocks/>
            </p:cNvSpPr>
            <p:nvPr/>
          </p:nvSpPr>
          <p:spPr bwMode="auto">
            <a:xfrm>
              <a:off x="2871" y="2195"/>
              <a:ext cx="21" cy="70"/>
            </a:xfrm>
            <a:custGeom>
              <a:avLst/>
              <a:gdLst>
                <a:gd name="T0" fmla="*/ 0 w 13"/>
                <a:gd name="T1" fmla="*/ 537 h 43"/>
                <a:gd name="T2" fmla="*/ 34 w 13"/>
                <a:gd name="T3" fmla="*/ 350 h 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43">
                  <a:moveTo>
                    <a:pt x="0" y="29"/>
                  </a:moveTo>
                  <a:cubicBezTo>
                    <a:pt x="13" y="43"/>
                    <a:pt x="11" y="0"/>
                    <a:pt x="2" y="19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75" name="Freeform 272"/>
            <p:cNvSpPr>
              <a:spLocks/>
            </p:cNvSpPr>
            <p:nvPr/>
          </p:nvSpPr>
          <p:spPr bwMode="auto">
            <a:xfrm>
              <a:off x="2913" y="2153"/>
              <a:ext cx="20" cy="24"/>
            </a:xfrm>
            <a:custGeom>
              <a:avLst/>
              <a:gdLst>
                <a:gd name="T0" fmla="*/ 0 w 12"/>
                <a:gd name="T1" fmla="*/ 171 h 15"/>
                <a:gd name="T2" fmla="*/ 172 w 12"/>
                <a:gd name="T3" fmla="*/ 251 h 15"/>
                <a:gd name="T4" fmla="*/ 37 w 12"/>
                <a:gd name="T5" fmla="*/ 221 h 15"/>
                <a:gd name="T6" fmla="*/ 92 w 12"/>
                <a:gd name="T7" fmla="*/ 189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">
                  <a:moveTo>
                    <a:pt x="0" y="10"/>
                  </a:moveTo>
                  <a:cubicBezTo>
                    <a:pt x="1" y="0"/>
                    <a:pt x="12" y="8"/>
                    <a:pt x="8" y="15"/>
                  </a:cubicBezTo>
                  <a:cubicBezTo>
                    <a:pt x="6" y="15"/>
                    <a:pt x="4" y="15"/>
                    <a:pt x="2" y="13"/>
                  </a:cubicBezTo>
                  <a:cubicBezTo>
                    <a:pt x="3" y="13"/>
                    <a:pt x="4" y="12"/>
                    <a:pt x="4" y="11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76" name="Freeform 273"/>
            <p:cNvSpPr>
              <a:spLocks/>
            </p:cNvSpPr>
            <p:nvPr/>
          </p:nvSpPr>
          <p:spPr bwMode="auto">
            <a:xfrm>
              <a:off x="2905" y="2126"/>
              <a:ext cx="8" cy="8"/>
            </a:xfrm>
            <a:custGeom>
              <a:avLst/>
              <a:gdLst>
                <a:gd name="T0" fmla="*/ 54 w 5"/>
                <a:gd name="T1" fmla="*/ 21 h 5"/>
                <a:gd name="T2" fmla="*/ 86 w 5"/>
                <a:gd name="T3" fmla="*/ 86 h 5"/>
                <a:gd name="T4" fmla="*/ 67 w 5"/>
                <a:gd name="T5" fmla="*/ 0 h 5"/>
                <a:gd name="T6" fmla="*/ 54 w 5"/>
                <a:gd name="T7" fmla="*/ 86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3" y="2"/>
                    <a:pt x="0" y="4"/>
                    <a:pt x="5" y="5"/>
                  </a:cubicBezTo>
                  <a:cubicBezTo>
                    <a:pt x="5" y="3"/>
                    <a:pt x="4" y="0"/>
                    <a:pt x="4" y="0"/>
                  </a:cubicBezTo>
                  <a:cubicBezTo>
                    <a:pt x="2" y="2"/>
                    <a:pt x="3" y="2"/>
                    <a:pt x="3" y="5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77" name="Freeform 274"/>
            <p:cNvSpPr>
              <a:spLocks/>
            </p:cNvSpPr>
            <p:nvPr/>
          </p:nvSpPr>
          <p:spPr bwMode="auto">
            <a:xfrm>
              <a:off x="2908" y="2223"/>
              <a:ext cx="44" cy="46"/>
            </a:xfrm>
            <a:custGeom>
              <a:avLst/>
              <a:gdLst>
                <a:gd name="T0" fmla="*/ 21 w 27"/>
                <a:gd name="T1" fmla="*/ 100 h 29"/>
                <a:gd name="T2" fmla="*/ 111 w 27"/>
                <a:gd name="T3" fmla="*/ 0 h 29"/>
                <a:gd name="T4" fmla="*/ 55 w 27"/>
                <a:gd name="T5" fmla="*/ 10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29">
                  <a:moveTo>
                    <a:pt x="1" y="6"/>
                  </a:moveTo>
                  <a:cubicBezTo>
                    <a:pt x="0" y="29"/>
                    <a:pt x="27" y="6"/>
                    <a:pt x="6" y="0"/>
                  </a:cubicBezTo>
                  <a:cubicBezTo>
                    <a:pt x="3" y="1"/>
                    <a:pt x="3" y="3"/>
                    <a:pt x="3" y="6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78" name="Freeform 275"/>
            <p:cNvSpPr>
              <a:spLocks/>
            </p:cNvSpPr>
            <p:nvPr/>
          </p:nvSpPr>
          <p:spPr bwMode="auto">
            <a:xfrm>
              <a:off x="2899" y="2269"/>
              <a:ext cx="24" cy="29"/>
            </a:xfrm>
            <a:custGeom>
              <a:avLst/>
              <a:gdLst>
                <a:gd name="T0" fmla="*/ 34 w 15"/>
                <a:gd name="T1" fmla="*/ 177 h 18"/>
                <a:gd name="T2" fmla="*/ 189 w 15"/>
                <a:gd name="T3" fmla="*/ 251 h 18"/>
                <a:gd name="T4" fmla="*/ 54 w 15"/>
                <a:gd name="T5" fmla="*/ 55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8">
                  <a:moveTo>
                    <a:pt x="2" y="10"/>
                  </a:moveTo>
                  <a:cubicBezTo>
                    <a:pt x="0" y="13"/>
                    <a:pt x="7" y="18"/>
                    <a:pt x="11" y="14"/>
                  </a:cubicBezTo>
                  <a:cubicBezTo>
                    <a:pt x="15" y="10"/>
                    <a:pt x="10" y="0"/>
                    <a:pt x="3" y="3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79" name="Freeform 276"/>
            <p:cNvSpPr>
              <a:spLocks/>
            </p:cNvSpPr>
            <p:nvPr/>
          </p:nvSpPr>
          <p:spPr bwMode="auto">
            <a:xfrm>
              <a:off x="2886" y="2134"/>
              <a:ext cx="16" cy="14"/>
            </a:xfrm>
            <a:custGeom>
              <a:avLst/>
              <a:gdLst>
                <a:gd name="T0" fmla="*/ 67 w 10"/>
                <a:gd name="T1" fmla="*/ 47 h 9"/>
                <a:gd name="T2" fmla="*/ 171 w 10"/>
                <a:gd name="T3" fmla="*/ 114 h 9"/>
                <a:gd name="T4" fmla="*/ 0 w 10"/>
                <a:gd name="T5" fmla="*/ 53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9">
                  <a:moveTo>
                    <a:pt x="4" y="3"/>
                  </a:moveTo>
                  <a:cubicBezTo>
                    <a:pt x="3" y="6"/>
                    <a:pt x="5" y="9"/>
                    <a:pt x="10" y="8"/>
                  </a:cubicBezTo>
                  <a:cubicBezTo>
                    <a:pt x="10" y="3"/>
                    <a:pt x="5" y="0"/>
                    <a:pt x="0" y="4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80" name="Freeform 277"/>
            <p:cNvSpPr>
              <a:spLocks/>
            </p:cNvSpPr>
            <p:nvPr/>
          </p:nvSpPr>
          <p:spPr bwMode="auto">
            <a:xfrm>
              <a:off x="2863" y="2090"/>
              <a:ext cx="18" cy="16"/>
            </a:xfrm>
            <a:custGeom>
              <a:avLst/>
              <a:gdLst>
                <a:gd name="T0" fmla="*/ 56 w 11"/>
                <a:gd name="T1" fmla="*/ 0 h 10"/>
                <a:gd name="T2" fmla="*/ 188 w 11"/>
                <a:gd name="T3" fmla="*/ 171 h 10"/>
                <a:gd name="T4" fmla="*/ 92 w 11"/>
                <a:gd name="T5" fmla="*/ 34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0">
                  <a:moveTo>
                    <a:pt x="3" y="0"/>
                  </a:moveTo>
                  <a:cubicBezTo>
                    <a:pt x="0" y="5"/>
                    <a:pt x="5" y="9"/>
                    <a:pt x="10" y="10"/>
                  </a:cubicBezTo>
                  <a:cubicBezTo>
                    <a:pt x="11" y="4"/>
                    <a:pt x="9" y="1"/>
                    <a:pt x="5" y="2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81" name="Freeform 278"/>
            <p:cNvSpPr>
              <a:spLocks/>
            </p:cNvSpPr>
            <p:nvPr/>
          </p:nvSpPr>
          <p:spPr bwMode="auto">
            <a:xfrm>
              <a:off x="2855" y="2021"/>
              <a:ext cx="21" cy="22"/>
            </a:xfrm>
            <a:custGeom>
              <a:avLst/>
              <a:gdLst>
                <a:gd name="T0" fmla="*/ 0 w 13"/>
                <a:gd name="T1" fmla="*/ 49 h 14"/>
                <a:gd name="T2" fmla="*/ 21 w 13"/>
                <a:gd name="T3" fmla="*/ 0 h 14"/>
                <a:gd name="T4" fmla="*/ 34 w 13"/>
                <a:gd name="T5" fmla="*/ 86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4">
                  <a:moveTo>
                    <a:pt x="0" y="3"/>
                  </a:moveTo>
                  <a:cubicBezTo>
                    <a:pt x="0" y="14"/>
                    <a:pt x="13" y="0"/>
                    <a:pt x="1" y="0"/>
                  </a:cubicBezTo>
                  <a:cubicBezTo>
                    <a:pt x="0" y="2"/>
                    <a:pt x="1" y="4"/>
                    <a:pt x="2" y="6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82" name="Freeform 279"/>
            <p:cNvSpPr>
              <a:spLocks/>
            </p:cNvSpPr>
            <p:nvPr/>
          </p:nvSpPr>
          <p:spPr bwMode="auto">
            <a:xfrm>
              <a:off x="2879" y="2064"/>
              <a:ext cx="15" cy="21"/>
            </a:xfrm>
            <a:custGeom>
              <a:avLst/>
              <a:gdLst>
                <a:gd name="T0" fmla="*/ 62 w 9"/>
                <a:gd name="T1" fmla="*/ 110 h 13"/>
                <a:gd name="T2" fmla="*/ 0 w 9"/>
                <a:gd name="T3" fmla="*/ 165 h 13"/>
                <a:gd name="T4" fmla="*/ 130 w 9"/>
                <a:gd name="T5" fmla="*/ 233 h 13"/>
                <a:gd name="T6" fmla="*/ 0 w 9"/>
                <a:gd name="T7" fmla="*/ 123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3">
                  <a:moveTo>
                    <a:pt x="3" y="6"/>
                  </a:moveTo>
                  <a:cubicBezTo>
                    <a:pt x="2" y="7"/>
                    <a:pt x="1" y="7"/>
                    <a:pt x="0" y="9"/>
                  </a:cubicBezTo>
                  <a:cubicBezTo>
                    <a:pt x="2" y="11"/>
                    <a:pt x="2" y="12"/>
                    <a:pt x="6" y="13"/>
                  </a:cubicBezTo>
                  <a:cubicBezTo>
                    <a:pt x="9" y="7"/>
                    <a:pt x="5" y="0"/>
                    <a:pt x="0" y="7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83" name="Freeform 280"/>
            <p:cNvSpPr>
              <a:spLocks/>
            </p:cNvSpPr>
            <p:nvPr/>
          </p:nvSpPr>
          <p:spPr bwMode="auto">
            <a:xfrm>
              <a:off x="2871" y="2027"/>
              <a:ext cx="10" cy="12"/>
            </a:xfrm>
            <a:custGeom>
              <a:avLst/>
              <a:gdLst>
                <a:gd name="T0" fmla="*/ 37 w 6"/>
                <a:gd name="T1" fmla="*/ 132 h 7"/>
                <a:gd name="T2" fmla="*/ 103 w 6"/>
                <a:gd name="T3" fmla="*/ 0 h 7"/>
                <a:gd name="T4" fmla="*/ 22 w 6"/>
                <a:gd name="T5" fmla="*/ 0 h 7"/>
                <a:gd name="T6" fmla="*/ 0 w 6"/>
                <a:gd name="T7" fmla="*/ 182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7">
                  <a:moveTo>
                    <a:pt x="2" y="5"/>
                  </a:moveTo>
                  <a:cubicBezTo>
                    <a:pt x="4" y="4"/>
                    <a:pt x="6" y="5"/>
                    <a:pt x="5" y="0"/>
                  </a:cubicBezTo>
                  <a:cubicBezTo>
                    <a:pt x="3" y="0"/>
                    <a:pt x="2" y="1"/>
                    <a:pt x="1" y="0"/>
                  </a:cubicBezTo>
                  <a:cubicBezTo>
                    <a:pt x="0" y="2"/>
                    <a:pt x="0" y="5"/>
                    <a:pt x="0" y="7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84" name="Freeform 281"/>
            <p:cNvSpPr>
              <a:spLocks/>
            </p:cNvSpPr>
            <p:nvPr/>
          </p:nvSpPr>
          <p:spPr bwMode="auto">
            <a:xfrm>
              <a:off x="2892" y="2116"/>
              <a:ext cx="7" cy="8"/>
            </a:xfrm>
            <a:custGeom>
              <a:avLst/>
              <a:gdLst>
                <a:gd name="T0" fmla="*/ 37 w 4"/>
                <a:gd name="T1" fmla="*/ 0 h 5"/>
                <a:gd name="T2" fmla="*/ 0 w 4"/>
                <a:gd name="T3" fmla="*/ 54 h 5"/>
                <a:gd name="T4" fmla="*/ 114 w 4"/>
                <a:gd name="T5" fmla="*/ 86 h 5"/>
                <a:gd name="T6" fmla="*/ 114 w 4"/>
                <a:gd name="T7" fmla="*/ 34 h 5"/>
                <a:gd name="T8" fmla="*/ 0 w 4"/>
                <a:gd name="T9" fmla="*/ 5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2" y="5"/>
                    <a:pt x="4" y="5"/>
                  </a:cubicBezTo>
                  <a:cubicBezTo>
                    <a:pt x="4" y="5"/>
                    <a:pt x="4" y="2"/>
                    <a:pt x="4" y="2"/>
                  </a:cubicBezTo>
                  <a:cubicBezTo>
                    <a:pt x="2" y="1"/>
                    <a:pt x="0" y="3"/>
                    <a:pt x="0" y="3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85" name="Freeform 282"/>
            <p:cNvSpPr>
              <a:spLocks/>
            </p:cNvSpPr>
            <p:nvPr/>
          </p:nvSpPr>
          <p:spPr bwMode="auto">
            <a:xfrm>
              <a:off x="2900" y="2127"/>
              <a:ext cx="29" cy="31"/>
            </a:xfrm>
            <a:custGeom>
              <a:avLst/>
              <a:gdLst>
                <a:gd name="T0" fmla="*/ 122 w 18"/>
                <a:gd name="T1" fmla="*/ 277 h 19"/>
                <a:gd name="T2" fmla="*/ 21 w 18"/>
                <a:gd name="T3" fmla="*/ 359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19">
                  <a:moveTo>
                    <a:pt x="7" y="15"/>
                  </a:moveTo>
                  <a:cubicBezTo>
                    <a:pt x="18" y="13"/>
                    <a:pt x="0" y="0"/>
                    <a:pt x="1" y="19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86" name="Freeform 283"/>
            <p:cNvSpPr>
              <a:spLocks/>
            </p:cNvSpPr>
            <p:nvPr/>
          </p:nvSpPr>
          <p:spPr bwMode="auto">
            <a:xfrm>
              <a:off x="2897" y="2181"/>
              <a:ext cx="8" cy="13"/>
            </a:xfrm>
            <a:custGeom>
              <a:avLst/>
              <a:gdLst>
                <a:gd name="T0" fmla="*/ 21 w 5"/>
                <a:gd name="T1" fmla="*/ 145 h 8"/>
                <a:gd name="T2" fmla="*/ 86 w 5"/>
                <a:gd name="T3" fmla="*/ 21 h 8"/>
                <a:gd name="T4" fmla="*/ 0 w 5"/>
                <a:gd name="T5" fmla="*/ 55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8">
                  <a:moveTo>
                    <a:pt x="1" y="8"/>
                  </a:moveTo>
                  <a:cubicBezTo>
                    <a:pt x="1" y="8"/>
                    <a:pt x="4" y="4"/>
                    <a:pt x="5" y="1"/>
                  </a:cubicBezTo>
                  <a:cubicBezTo>
                    <a:pt x="3" y="0"/>
                    <a:pt x="2" y="1"/>
                    <a:pt x="0" y="3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87" name="Freeform 284"/>
            <p:cNvSpPr>
              <a:spLocks/>
            </p:cNvSpPr>
            <p:nvPr/>
          </p:nvSpPr>
          <p:spPr bwMode="auto">
            <a:xfrm>
              <a:off x="2899" y="2234"/>
              <a:ext cx="6" cy="5"/>
            </a:xfrm>
            <a:custGeom>
              <a:avLst/>
              <a:gdLst>
                <a:gd name="T0" fmla="*/ 0 w 4"/>
                <a:gd name="T1" fmla="*/ 37 h 3"/>
                <a:gd name="T2" fmla="*/ 41 w 4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cubicBezTo>
                    <a:pt x="3" y="3"/>
                    <a:pt x="4" y="2"/>
                    <a:pt x="3" y="0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88" name="Freeform 285"/>
            <p:cNvSpPr>
              <a:spLocks/>
            </p:cNvSpPr>
            <p:nvPr/>
          </p:nvSpPr>
          <p:spPr bwMode="auto">
            <a:xfrm>
              <a:off x="2899" y="2269"/>
              <a:ext cx="1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64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89" name="Freeform 286"/>
            <p:cNvSpPr>
              <a:spLocks/>
            </p:cNvSpPr>
            <p:nvPr/>
          </p:nvSpPr>
          <p:spPr bwMode="auto">
            <a:xfrm>
              <a:off x="2766" y="2045"/>
              <a:ext cx="29" cy="27"/>
            </a:xfrm>
            <a:custGeom>
              <a:avLst/>
              <a:gdLst>
                <a:gd name="T0" fmla="*/ 89 w 18"/>
                <a:gd name="T1" fmla="*/ 162 h 17"/>
                <a:gd name="T2" fmla="*/ 264 w 18"/>
                <a:gd name="T3" fmla="*/ 132 h 17"/>
                <a:gd name="T4" fmla="*/ 143 w 18"/>
                <a:gd name="T5" fmla="*/ 273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7">
                  <a:moveTo>
                    <a:pt x="5" y="10"/>
                  </a:moveTo>
                  <a:cubicBezTo>
                    <a:pt x="7" y="14"/>
                    <a:pt x="18" y="16"/>
                    <a:pt x="15" y="8"/>
                  </a:cubicBezTo>
                  <a:cubicBezTo>
                    <a:pt x="13" y="0"/>
                    <a:pt x="0" y="10"/>
                    <a:pt x="8" y="17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90" name="Freeform 287"/>
            <p:cNvSpPr>
              <a:spLocks/>
            </p:cNvSpPr>
            <p:nvPr/>
          </p:nvSpPr>
          <p:spPr bwMode="auto">
            <a:xfrm>
              <a:off x="2792" y="2097"/>
              <a:ext cx="28" cy="35"/>
            </a:xfrm>
            <a:custGeom>
              <a:avLst/>
              <a:gdLst>
                <a:gd name="T0" fmla="*/ 96 w 17"/>
                <a:gd name="T1" fmla="*/ 258 h 22"/>
                <a:gd name="T2" fmla="*/ 318 w 17"/>
                <a:gd name="T3" fmla="*/ 162 h 22"/>
                <a:gd name="T4" fmla="*/ 0 w 17"/>
                <a:gd name="T5" fmla="*/ 134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2">
                  <a:moveTo>
                    <a:pt x="5" y="16"/>
                  </a:moveTo>
                  <a:cubicBezTo>
                    <a:pt x="11" y="22"/>
                    <a:pt x="17" y="18"/>
                    <a:pt x="16" y="10"/>
                  </a:cubicBezTo>
                  <a:cubicBezTo>
                    <a:pt x="15" y="1"/>
                    <a:pt x="3" y="0"/>
                    <a:pt x="0" y="8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91" name="Freeform 288"/>
            <p:cNvSpPr>
              <a:spLocks/>
            </p:cNvSpPr>
            <p:nvPr/>
          </p:nvSpPr>
          <p:spPr bwMode="auto">
            <a:xfrm>
              <a:off x="2805" y="2069"/>
              <a:ext cx="15" cy="16"/>
            </a:xfrm>
            <a:custGeom>
              <a:avLst/>
              <a:gdLst>
                <a:gd name="T0" fmla="*/ 62 w 9"/>
                <a:gd name="T1" fmla="*/ 67 h 10"/>
                <a:gd name="T2" fmla="*/ 0 w 9"/>
                <a:gd name="T3" fmla="*/ 67 h 10"/>
                <a:gd name="T4" fmla="*/ 103 w 9"/>
                <a:gd name="T5" fmla="*/ 171 h 10"/>
                <a:gd name="T6" fmla="*/ 62 w 9"/>
                <a:gd name="T7" fmla="*/ 0 h 10"/>
                <a:gd name="T8" fmla="*/ 0 w 9"/>
                <a:gd name="T9" fmla="*/ 138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0">
                  <a:moveTo>
                    <a:pt x="3" y="4"/>
                  </a:moveTo>
                  <a:cubicBezTo>
                    <a:pt x="1" y="4"/>
                    <a:pt x="1" y="1"/>
                    <a:pt x="0" y="4"/>
                  </a:cubicBezTo>
                  <a:cubicBezTo>
                    <a:pt x="2" y="8"/>
                    <a:pt x="2" y="8"/>
                    <a:pt x="5" y="10"/>
                  </a:cubicBezTo>
                  <a:cubicBezTo>
                    <a:pt x="9" y="6"/>
                    <a:pt x="8" y="1"/>
                    <a:pt x="3" y="0"/>
                  </a:cubicBezTo>
                  <a:cubicBezTo>
                    <a:pt x="1" y="2"/>
                    <a:pt x="0" y="5"/>
                    <a:pt x="0" y="8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92" name="Freeform 289"/>
            <p:cNvSpPr>
              <a:spLocks/>
            </p:cNvSpPr>
            <p:nvPr/>
          </p:nvSpPr>
          <p:spPr bwMode="auto">
            <a:xfrm>
              <a:off x="2810" y="2152"/>
              <a:ext cx="32" cy="27"/>
            </a:xfrm>
            <a:custGeom>
              <a:avLst/>
              <a:gdLst>
                <a:gd name="T0" fmla="*/ 107 w 20"/>
                <a:gd name="T1" fmla="*/ 273 h 17"/>
                <a:gd name="T2" fmla="*/ 54 w 20"/>
                <a:gd name="T3" fmla="*/ 24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17">
                  <a:moveTo>
                    <a:pt x="6" y="17"/>
                  </a:moveTo>
                  <a:cubicBezTo>
                    <a:pt x="20" y="12"/>
                    <a:pt x="0" y="0"/>
                    <a:pt x="3" y="15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93" name="Freeform 290"/>
            <p:cNvSpPr>
              <a:spLocks/>
            </p:cNvSpPr>
            <p:nvPr/>
          </p:nvSpPr>
          <p:spPr bwMode="auto">
            <a:xfrm>
              <a:off x="2811" y="2218"/>
              <a:ext cx="34" cy="40"/>
            </a:xfrm>
            <a:custGeom>
              <a:avLst/>
              <a:gdLst>
                <a:gd name="T0" fmla="*/ 110 w 21"/>
                <a:gd name="T1" fmla="*/ 418 h 25"/>
                <a:gd name="T2" fmla="*/ 288 w 21"/>
                <a:gd name="T3" fmla="*/ 189 h 25"/>
                <a:gd name="T4" fmla="*/ 68 w 21"/>
                <a:gd name="T5" fmla="*/ 368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25">
                  <a:moveTo>
                    <a:pt x="6" y="25"/>
                  </a:moveTo>
                  <a:cubicBezTo>
                    <a:pt x="13" y="25"/>
                    <a:pt x="21" y="17"/>
                    <a:pt x="16" y="11"/>
                  </a:cubicBezTo>
                  <a:cubicBezTo>
                    <a:pt x="9" y="0"/>
                    <a:pt x="0" y="13"/>
                    <a:pt x="4" y="22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94" name="Freeform 291"/>
            <p:cNvSpPr>
              <a:spLocks/>
            </p:cNvSpPr>
            <p:nvPr/>
          </p:nvSpPr>
          <p:spPr bwMode="auto">
            <a:xfrm>
              <a:off x="2834" y="2134"/>
              <a:ext cx="26" cy="39"/>
            </a:xfrm>
            <a:custGeom>
              <a:avLst/>
              <a:gdLst>
                <a:gd name="T0" fmla="*/ 34 w 16"/>
                <a:gd name="T1" fmla="*/ 328 h 24"/>
                <a:gd name="T2" fmla="*/ 145 w 16"/>
                <a:gd name="T3" fmla="*/ 439 h 24"/>
                <a:gd name="T4" fmla="*/ 0 w 16"/>
                <a:gd name="T5" fmla="*/ 322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24">
                  <a:moveTo>
                    <a:pt x="2" y="18"/>
                  </a:moveTo>
                  <a:cubicBezTo>
                    <a:pt x="4" y="21"/>
                    <a:pt x="6" y="23"/>
                    <a:pt x="8" y="24"/>
                  </a:cubicBezTo>
                  <a:cubicBezTo>
                    <a:pt x="16" y="14"/>
                    <a:pt x="3" y="0"/>
                    <a:pt x="0" y="17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95" name="Freeform 292"/>
            <p:cNvSpPr>
              <a:spLocks/>
            </p:cNvSpPr>
            <p:nvPr/>
          </p:nvSpPr>
          <p:spPr bwMode="auto">
            <a:xfrm>
              <a:off x="2829" y="2116"/>
              <a:ext cx="12" cy="11"/>
            </a:xfrm>
            <a:custGeom>
              <a:avLst/>
              <a:gdLst>
                <a:gd name="T0" fmla="*/ 77 w 7"/>
                <a:gd name="T1" fmla="*/ 55 h 7"/>
                <a:gd name="T2" fmla="*/ 132 w 7"/>
                <a:gd name="T3" fmla="*/ 86 h 7"/>
                <a:gd name="T4" fmla="*/ 77 w 7"/>
                <a:gd name="T5" fmla="*/ 0 h 7"/>
                <a:gd name="T6" fmla="*/ 0 w 7"/>
                <a:gd name="T7" fmla="*/ 77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7">
                  <a:moveTo>
                    <a:pt x="3" y="4"/>
                  </a:moveTo>
                  <a:cubicBezTo>
                    <a:pt x="5" y="5"/>
                    <a:pt x="2" y="7"/>
                    <a:pt x="5" y="6"/>
                  </a:cubicBezTo>
                  <a:cubicBezTo>
                    <a:pt x="6" y="2"/>
                    <a:pt x="7" y="2"/>
                    <a:pt x="3" y="0"/>
                  </a:cubicBezTo>
                  <a:cubicBezTo>
                    <a:pt x="2" y="1"/>
                    <a:pt x="1" y="3"/>
                    <a:pt x="0" y="5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96" name="Freeform 293"/>
            <p:cNvSpPr>
              <a:spLocks/>
            </p:cNvSpPr>
            <p:nvPr/>
          </p:nvSpPr>
          <p:spPr bwMode="auto">
            <a:xfrm>
              <a:off x="2826" y="2176"/>
              <a:ext cx="37" cy="40"/>
            </a:xfrm>
            <a:custGeom>
              <a:avLst/>
              <a:gdLst>
                <a:gd name="T0" fmla="*/ 88 w 23"/>
                <a:gd name="T1" fmla="*/ 418 h 25"/>
                <a:gd name="T2" fmla="*/ 34 w 23"/>
                <a:gd name="T3" fmla="*/ 315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25">
                  <a:moveTo>
                    <a:pt x="5" y="25"/>
                  </a:moveTo>
                  <a:cubicBezTo>
                    <a:pt x="23" y="22"/>
                    <a:pt x="0" y="0"/>
                    <a:pt x="2" y="19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97" name="Freeform 294"/>
            <p:cNvSpPr>
              <a:spLocks/>
            </p:cNvSpPr>
            <p:nvPr/>
          </p:nvSpPr>
          <p:spPr bwMode="auto">
            <a:xfrm>
              <a:off x="2782" y="2064"/>
              <a:ext cx="33" cy="38"/>
            </a:xfrm>
            <a:custGeom>
              <a:avLst/>
              <a:gdLst>
                <a:gd name="T0" fmla="*/ 158 w 20"/>
                <a:gd name="T1" fmla="*/ 344 h 23"/>
                <a:gd name="T2" fmla="*/ 305 w 20"/>
                <a:gd name="T3" fmla="*/ 208 h 23"/>
                <a:gd name="T4" fmla="*/ 35 w 20"/>
                <a:gd name="T5" fmla="*/ 469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3">
                  <a:moveTo>
                    <a:pt x="8" y="17"/>
                  </a:moveTo>
                  <a:cubicBezTo>
                    <a:pt x="13" y="20"/>
                    <a:pt x="20" y="16"/>
                    <a:pt x="15" y="10"/>
                  </a:cubicBezTo>
                  <a:cubicBezTo>
                    <a:pt x="6" y="0"/>
                    <a:pt x="0" y="17"/>
                    <a:pt x="2" y="23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98" name="Freeform 295"/>
            <p:cNvSpPr>
              <a:spLocks/>
            </p:cNvSpPr>
            <p:nvPr/>
          </p:nvSpPr>
          <p:spPr bwMode="auto">
            <a:xfrm>
              <a:off x="2757" y="2024"/>
              <a:ext cx="33" cy="26"/>
            </a:xfrm>
            <a:custGeom>
              <a:avLst/>
              <a:gdLst>
                <a:gd name="T0" fmla="*/ 182 w 21"/>
                <a:gd name="T1" fmla="*/ 180 h 16"/>
                <a:gd name="T2" fmla="*/ 237 w 21"/>
                <a:gd name="T3" fmla="*/ 202 h 16"/>
                <a:gd name="T4" fmla="*/ 163 w 21"/>
                <a:gd name="T5" fmla="*/ 293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12" y="10"/>
                  </a:moveTo>
                  <a:cubicBezTo>
                    <a:pt x="11" y="10"/>
                    <a:pt x="15" y="11"/>
                    <a:pt x="16" y="11"/>
                  </a:cubicBezTo>
                  <a:cubicBezTo>
                    <a:pt x="21" y="0"/>
                    <a:pt x="0" y="7"/>
                    <a:pt x="11" y="16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899" name="Freeform 296"/>
            <p:cNvSpPr>
              <a:spLocks/>
            </p:cNvSpPr>
            <p:nvPr/>
          </p:nvSpPr>
          <p:spPr bwMode="auto">
            <a:xfrm>
              <a:off x="2800" y="2024"/>
              <a:ext cx="23" cy="15"/>
            </a:xfrm>
            <a:custGeom>
              <a:avLst/>
              <a:gdLst>
                <a:gd name="T0" fmla="*/ 156 w 14"/>
                <a:gd name="T1" fmla="*/ 195 h 9"/>
                <a:gd name="T2" fmla="*/ 0 w 14"/>
                <a:gd name="T3" fmla="*/ 153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9">
                  <a:moveTo>
                    <a:pt x="8" y="9"/>
                  </a:moveTo>
                  <a:cubicBezTo>
                    <a:pt x="14" y="2"/>
                    <a:pt x="3" y="0"/>
                    <a:pt x="0" y="7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00" name="Freeform 297"/>
            <p:cNvSpPr>
              <a:spLocks/>
            </p:cNvSpPr>
            <p:nvPr/>
          </p:nvSpPr>
          <p:spPr bwMode="auto">
            <a:xfrm>
              <a:off x="2821" y="2145"/>
              <a:ext cx="11" cy="16"/>
            </a:xfrm>
            <a:custGeom>
              <a:avLst/>
              <a:gdLst>
                <a:gd name="T0" fmla="*/ 31 w 7"/>
                <a:gd name="T1" fmla="*/ 171 h 10"/>
                <a:gd name="T2" fmla="*/ 86 w 7"/>
                <a:gd name="T3" fmla="*/ 138 h 10"/>
                <a:gd name="T4" fmla="*/ 20 w 7"/>
                <a:gd name="T5" fmla="*/ 21 h 10"/>
                <a:gd name="T6" fmla="*/ 0 w 7"/>
                <a:gd name="T7" fmla="*/ 6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0">
                  <a:moveTo>
                    <a:pt x="2" y="10"/>
                  </a:moveTo>
                  <a:cubicBezTo>
                    <a:pt x="3" y="9"/>
                    <a:pt x="2" y="7"/>
                    <a:pt x="6" y="8"/>
                  </a:cubicBezTo>
                  <a:cubicBezTo>
                    <a:pt x="7" y="3"/>
                    <a:pt x="5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01" name="Freeform 298"/>
            <p:cNvSpPr>
              <a:spLocks/>
            </p:cNvSpPr>
            <p:nvPr/>
          </p:nvSpPr>
          <p:spPr bwMode="auto">
            <a:xfrm>
              <a:off x="2849" y="2124"/>
              <a:ext cx="9" cy="13"/>
            </a:xfrm>
            <a:custGeom>
              <a:avLst/>
              <a:gdLst>
                <a:gd name="T0" fmla="*/ 0 w 6"/>
                <a:gd name="T1" fmla="*/ 145 h 8"/>
                <a:gd name="T2" fmla="*/ 62 w 6"/>
                <a:gd name="T3" fmla="*/ 145 h 8"/>
                <a:gd name="T4" fmla="*/ 27 w 6"/>
                <a:gd name="T5" fmla="*/ 0 h 8"/>
                <a:gd name="T6" fmla="*/ 0 w 6"/>
                <a:gd name="T7" fmla="*/ 145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8">
                  <a:moveTo>
                    <a:pt x="0" y="8"/>
                  </a:moveTo>
                  <a:cubicBezTo>
                    <a:pt x="2" y="8"/>
                    <a:pt x="3" y="6"/>
                    <a:pt x="5" y="8"/>
                  </a:cubicBezTo>
                  <a:cubicBezTo>
                    <a:pt x="6" y="3"/>
                    <a:pt x="5" y="3"/>
                    <a:pt x="2" y="0"/>
                  </a:cubicBezTo>
                  <a:cubicBezTo>
                    <a:pt x="0" y="2"/>
                    <a:pt x="0" y="5"/>
                    <a:pt x="0" y="8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02" name="Freeform 299"/>
            <p:cNvSpPr>
              <a:spLocks/>
            </p:cNvSpPr>
            <p:nvPr/>
          </p:nvSpPr>
          <p:spPr bwMode="auto">
            <a:xfrm>
              <a:off x="2853" y="2179"/>
              <a:ext cx="18" cy="16"/>
            </a:xfrm>
            <a:custGeom>
              <a:avLst/>
              <a:gdLst>
                <a:gd name="T0" fmla="*/ 115 w 11"/>
                <a:gd name="T1" fmla="*/ 118 h 10"/>
                <a:gd name="T2" fmla="*/ 180 w 11"/>
                <a:gd name="T3" fmla="*/ 171 h 10"/>
                <a:gd name="T4" fmla="*/ 56 w 11"/>
                <a:gd name="T5" fmla="*/ 171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0">
                  <a:moveTo>
                    <a:pt x="6" y="7"/>
                  </a:moveTo>
                  <a:cubicBezTo>
                    <a:pt x="7" y="9"/>
                    <a:pt x="7" y="10"/>
                    <a:pt x="9" y="10"/>
                  </a:cubicBezTo>
                  <a:cubicBezTo>
                    <a:pt x="11" y="1"/>
                    <a:pt x="0" y="0"/>
                    <a:pt x="3" y="10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03" name="Freeform 300"/>
            <p:cNvSpPr>
              <a:spLocks/>
            </p:cNvSpPr>
            <p:nvPr/>
          </p:nvSpPr>
          <p:spPr bwMode="auto">
            <a:xfrm>
              <a:off x="2845" y="2234"/>
              <a:ext cx="20" cy="26"/>
            </a:xfrm>
            <a:custGeom>
              <a:avLst/>
              <a:gdLst>
                <a:gd name="T0" fmla="*/ 172 w 12"/>
                <a:gd name="T1" fmla="*/ 293 h 16"/>
                <a:gd name="T2" fmla="*/ 62 w 12"/>
                <a:gd name="T3" fmla="*/ 27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16">
                  <a:moveTo>
                    <a:pt x="8" y="16"/>
                  </a:moveTo>
                  <a:cubicBezTo>
                    <a:pt x="12" y="5"/>
                    <a:pt x="0" y="0"/>
                    <a:pt x="3" y="15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04" name="Freeform 301"/>
            <p:cNvSpPr>
              <a:spLocks/>
            </p:cNvSpPr>
            <p:nvPr/>
          </p:nvSpPr>
          <p:spPr bwMode="auto">
            <a:xfrm>
              <a:off x="2813" y="2256"/>
              <a:ext cx="28" cy="39"/>
            </a:xfrm>
            <a:custGeom>
              <a:avLst/>
              <a:gdLst>
                <a:gd name="T0" fmla="*/ 158 w 17"/>
                <a:gd name="T1" fmla="*/ 349 h 24"/>
                <a:gd name="T2" fmla="*/ 147 w 17"/>
                <a:gd name="T3" fmla="*/ 384 h 24"/>
                <a:gd name="T4" fmla="*/ 260 w 17"/>
                <a:gd name="T5" fmla="*/ 180 h 24"/>
                <a:gd name="T6" fmla="*/ 96 w 17"/>
                <a:gd name="T7" fmla="*/ 413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24">
                  <a:moveTo>
                    <a:pt x="8" y="19"/>
                  </a:moveTo>
                  <a:cubicBezTo>
                    <a:pt x="8" y="20"/>
                    <a:pt x="6" y="19"/>
                    <a:pt x="7" y="21"/>
                  </a:cubicBezTo>
                  <a:cubicBezTo>
                    <a:pt x="13" y="24"/>
                    <a:pt x="17" y="16"/>
                    <a:pt x="13" y="10"/>
                  </a:cubicBezTo>
                  <a:cubicBezTo>
                    <a:pt x="7" y="0"/>
                    <a:pt x="0" y="15"/>
                    <a:pt x="5" y="22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05" name="Freeform 302"/>
            <p:cNvSpPr>
              <a:spLocks/>
            </p:cNvSpPr>
            <p:nvPr/>
          </p:nvSpPr>
          <p:spPr bwMode="auto">
            <a:xfrm>
              <a:off x="2811" y="2197"/>
              <a:ext cx="39" cy="37"/>
            </a:xfrm>
            <a:custGeom>
              <a:avLst/>
              <a:gdLst>
                <a:gd name="T0" fmla="*/ 145 w 24"/>
                <a:gd name="T1" fmla="*/ 208 h 23"/>
                <a:gd name="T2" fmla="*/ 270 w 24"/>
                <a:gd name="T3" fmla="*/ 315 h 23"/>
                <a:gd name="T4" fmla="*/ 166 w 24"/>
                <a:gd name="T5" fmla="*/ 261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23">
                  <a:moveTo>
                    <a:pt x="8" y="12"/>
                  </a:moveTo>
                  <a:cubicBezTo>
                    <a:pt x="7" y="16"/>
                    <a:pt x="11" y="23"/>
                    <a:pt x="15" y="18"/>
                  </a:cubicBezTo>
                  <a:cubicBezTo>
                    <a:pt x="24" y="8"/>
                    <a:pt x="0" y="0"/>
                    <a:pt x="9" y="15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06" name="Freeform 303"/>
            <p:cNvSpPr>
              <a:spLocks/>
            </p:cNvSpPr>
            <p:nvPr/>
          </p:nvSpPr>
          <p:spPr bwMode="auto">
            <a:xfrm>
              <a:off x="2858" y="2235"/>
              <a:ext cx="2" cy="1"/>
            </a:xfrm>
            <a:custGeom>
              <a:avLst/>
              <a:gdLst>
                <a:gd name="T0" fmla="*/ 64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07" name="Freeform 304"/>
            <p:cNvSpPr>
              <a:spLocks/>
            </p:cNvSpPr>
            <p:nvPr/>
          </p:nvSpPr>
          <p:spPr bwMode="auto">
            <a:xfrm>
              <a:off x="2813" y="2079"/>
              <a:ext cx="32" cy="32"/>
            </a:xfrm>
            <a:custGeom>
              <a:avLst/>
              <a:gdLst>
                <a:gd name="T0" fmla="*/ 144 w 20"/>
                <a:gd name="T1" fmla="*/ 315 h 20"/>
                <a:gd name="T2" fmla="*/ 189 w 20"/>
                <a:gd name="T3" fmla="*/ 336 h 20"/>
                <a:gd name="T4" fmla="*/ 67 w 20"/>
                <a:gd name="T5" fmla="*/ 274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0">
                  <a:moveTo>
                    <a:pt x="9" y="19"/>
                  </a:moveTo>
                  <a:cubicBezTo>
                    <a:pt x="6" y="17"/>
                    <a:pt x="10" y="20"/>
                    <a:pt x="11" y="20"/>
                  </a:cubicBezTo>
                  <a:cubicBezTo>
                    <a:pt x="20" y="10"/>
                    <a:pt x="0" y="0"/>
                    <a:pt x="4" y="16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08" name="Freeform 305"/>
            <p:cNvSpPr>
              <a:spLocks/>
            </p:cNvSpPr>
            <p:nvPr/>
          </p:nvSpPr>
          <p:spPr bwMode="auto">
            <a:xfrm>
              <a:off x="2799" y="2123"/>
              <a:ext cx="30" cy="20"/>
            </a:xfrm>
            <a:custGeom>
              <a:avLst/>
              <a:gdLst>
                <a:gd name="T0" fmla="*/ 155 w 19"/>
                <a:gd name="T1" fmla="*/ 95 h 13"/>
                <a:gd name="T2" fmla="*/ 245 w 19"/>
                <a:gd name="T3" fmla="*/ 157 h 13"/>
                <a:gd name="T4" fmla="*/ 155 w 19"/>
                <a:gd name="T5" fmla="*/ 175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3">
                  <a:moveTo>
                    <a:pt x="10" y="7"/>
                  </a:moveTo>
                  <a:cubicBezTo>
                    <a:pt x="8" y="10"/>
                    <a:pt x="11" y="13"/>
                    <a:pt x="16" y="12"/>
                  </a:cubicBezTo>
                  <a:cubicBezTo>
                    <a:pt x="19" y="0"/>
                    <a:pt x="0" y="2"/>
                    <a:pt x="10" y="13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09" name="Freeform 306"/>
            <p:cNvSpPr>
              <a:spLocks/>
            </p:cNvSpPr>
            <p:nvPr/>
          </p:nvSpPr>
          <p:spPr bwMode="auto">
            <a:xfrm>
              <a:off x="2739" y="2047"/>
              <a:ext cx="24" cy="30"/>
            </a:xfrm>
            <a:custGeom>
              <a:avLst/>
              <a:gdLst>
                <a:gd name="T0" fmla="*/ 0 w 15"/>
                <a:gd name="T1" fmla="*/ 245 h 19"/>
                <a:gd name="T2" fmla="*/ 107 w 15"/>
                <a:gd name="T3" fmla="*/ 0 h 19"/>
                <a:gd name="T4" fmla="*/ 107 w 15"/>
                <a:gd name="T5" fmla="*/ 267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0" y="16"/>
                  </a:moveTo>
                  <a:cubicBezTo>
                    <a:pt x="12" y="19"/>
                    <a:pt x="15" y="3"/>
                    <a:pt x="6" y="0"/>
                  </a:cubicBezTo>
                  <a:cubicBezTo>
                    <a:pt x="3" y="5"/>
                    <a:pt x="2" y="14"/>
                    <a:pt x="6" y="1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10" name="Freeform 307"/>
            <p:cNvSpPr>
              <a:spLocks/>
            </p:cNvSpPr>
            <p:nvPr/>
          </p:nvSpPr>
          <p:spPr bwMode="auto">
            <a:xfrm>
              <a:off x="2776" y="2061"/>
              <a:ext cx="23" cy="29"/>
            </a:xfrm>
            <a:custGeom>
              <a:avLst/>
              <a:gdLst>
                <a:gd name="T0" fmla="*/ 146 w 14"/>
                <a:gd name="T1" fmla="*/ 177 h 18"/>
                <a:gd name="T2" fmla="*/ 95 w 14"/>
                <a:gd name="T3" fmla="*/ 230 h 18"/>
                <a:gd name="T4" fmla="*/ 276 w 14"/>
                <a:gd name="T5" fmla="*/ 264 h 18"/>
                <a:gd name="T6" fmla="*/ 21 w 14"/>
                <a:gd name="T7" fmla="*/ 317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8">
                  <a:moveTo>
                    <a:pt x="7" y="10"/>
                  </a:moveTo>
                  <a:cubicBezTo>
                    <a:pt x="7" y="11"/>
                    <a:pt x="6" y="12"/>
                    <a:pt x="5" y="13"/>
                  </a:cubicBezTo>
                  <a:cubicBezTo>
                    <a:pt x="8" y="14"/>
                    <a:pt x="11" y="15"/>
                    <a:pt x="14" y="15"/>
                  </a:cubicBezTo>
                  <a:cubicBezTo>
                    <a:pt x="13" y="0"/>
                    <a:pt x="0" y="7"/>
                    <a:pt x="1" y="1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11" name="Freeform 308"/>
            <p:cNvSpPr>
              <a:spLocks/>
            </p:cNvSpPr>
            <p:nvPr/>
          </p:nvSpPr>
          <p:spPr bwMode="auto">
            <a:xfrm>
              <a:off x="2752" y="2092"/>
              <a:ext cx="27" cy="34"/>
            </a:xfrm>
            <a:custGeom>
              <a:avLst/>
              <a:gdLst>
                <a:gd name="T0" fmla="*/ 64 w 17"/>
                <a:gd name="T1" fmla="*/ 322 h 21"/>
                <a:gd name="T2" fmla="*/ 172 w 17"/>
                <a:gd name="T3" fmla="*/ 123 h 21"/>
                <a:gd name="T4" fmla="*/ 83 w 17"/>
                <a:gd name="T5" fmla="*/ 356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1">
                  <a:moveTo>
                    <a:pt x="4" y="18"/>
                  </a:moveTo>
                  <a:cubicBezTo>
                    <a:pt x="10" y="21"/>
                    <a:pt x="17" y="12"/>
                    <a:pt x="11" y="7"/>
                  </a:cubicBezTo>
                  <a:cubicBezTo>
                    <a:pt x="3" y="0"/>
                    <a:pt x="0" y="15"/>
                    <a:pt x="5" y="2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12" name="Freeform 309"/>
            <p:cNvSpPr>
              <a:spLocks/>
            </p:cNvSpPr>
            <p:nvPr/>
          </p:nvSpPr>
          <p:spPr bwMode="auto">
            <a:xfrm>
              <a:off x="2790" y="2116"/>
              <a:ext cx="20" cy="31"/>
            </a:xfrm>
            <a:custGeom>
              <a:avLst/>
              <a:gdLst>
                <a:gd name="T0" fmla="*/ 0 w 12"/>
                <a:gd name="T1" fmla="*/ 300 h 19"/>
                <a:gd name="T2" fmla="*/ 255 w 12"/>
                <a:gd name="T3" fmla="*/ 170 h 19"/>
                <a:gd name="T4" fmla="*/ 0 w 12"/>
                <a:gd name="T5" fmla="*/ 23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9">
                  <a:moveTo>
                    <a:pt x="0" y="16"/>
                  </a:moveTo>
                  <a:cubicBezTo>
                    <a:pt x="4" y="19"/>
                    <a:pt x="11" y="15"/>
                    <a:pt x="12" y="9"/>
                  </a:cubicBezTo>
                  <a:cubicBezTo>
                    <a:pt x="12" y="0"/>
                    <a:pt x="0" y="4"/>
                    <a:pt x="0" y="1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13" name="Freeform 310"/>
            <p:cNvSpPr>
              <a:spLocks/>
            </p:cNvSpPr>
            <p:nvPr/>
          </p:nvSpPr>
          <p:spPr bwMode="auto">
            <a:xfrm>
              <a:off x="2753" y="2140"/>
              <a:ext cx="58" cy="39"/>
            </a:xfrm>
            <a:custGeom>
              <a:avLst/>
              <a:gdLst>
                <a:gd name="T0" fmla="*/ 230 w 36"/>
                <a:gd name="T1" fmla="*/ 384 h 24"/>
                <a:gd name="T2" fmla="*/ 285 w 36"/>
                <a:gd name="T3" fmla="*/ 439 h 24"/>
                <a:gd name="T4" fmla="*/ 177 w 36"/>
                <a:gd name="T5" fmla="*/ 384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24">
                  <a:moveTo>
                    <a:pt x="13" y="21"/>
                  </a:moveTo>
                  <a:cubicBezTo>
                    <a:pt x="14" y="22"/>
                    <a:pt x="14" y="23"/>
                    <a:pt x="16" y="24"/>
                  </a:cubicBezTo>
                  <a:cubicBezTo>
                    <a:pt x="36" y="10"/>
                    <a:pt x="0" y="0"/>
                    <a:pt x="10" y="2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14" name="Freeform 311"/>
            <p:cNvSpPr>
              <a:spLocks/>
            </p:cNvSpPr>
            <p:nvPr/>
          </p:nvSpPr>
          <p:spPr bwMode="auto">
            <a:xfrm>
              <a:off x="2795" y="2174"/>
              <a:ext cx="25" cy="36"/>
            </a:xfrm>
            <a:custGeom>
              <a:avLst/>
              <a:gdLst>
                <a:gd name="T0" fmla="*/ 37 w 15"/>
                <a:gd name="T1" fmla="*/ 386 h 22"/>
                <a:gd name="T2" fmla="*/ 217 w 15"/>
                <a:gd name="T3" fmla="*/ 126 h 22"/>
                <a:gd name="T4" fmla="*/ 22 w 15"/>
                <a:gd name="T5" fmla="*/ 329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2">
                  <a:moveTo>
                    <a:pt x="2" y="20"/>
                  </a:moveTo>
                  <a:cubicBezTo>
                    <a:pt x="9" y="22"/>
                    <a:pt x="15" y="12"/>
                    <a:pt x="10" y="7"/>
                  </a:cubicBezTo>
                  <a:cubicBezTo>
                    <a:pt x="3" y="0"/>
                    <a:pt x="0" y="12"/>
                    <a:pt x="1" y="1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15" name="Freeform 312"/>
            <p:cNvSpPr>
              <a:spLocks/>
            </p:cNvSpPr>
            <p:nvPr/>
          </p:nvSpPr>
          <p:spPr bwMode="auto">
            <a:xfrm>
              <a:off x="2742" y="2197"/>
              <a:ext cx="45" cy="42"/>
            </a:xfrm>
            <a:custGeom>
              <a:avLst/>
              <a:gdLst>
                <a:gd name="T0" fmla="*/ 281 w 28"/>
                <a:gd name="T1" fmla="*/ 233 h 26"/>
                <a:gd name="T2" fmla="*/ 395 w 28"/>
                <a:gd name="T3" fmla="*/ 300 h 26"/>
                <a:gd name="T4" fmla="*/ 260 w 28"/>
                <a:gd name="T5" fmla="*/ 41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26">
                  <a:moveTo>
                    <a:pt x="16" y="13"/>
                  </a:moveTo>
                  <a:cubicBezTo>
                    <a:pt x="10" y="14"/>
                    <a:pt x="20" y="26"/>
                    <a:pt x="23" y="17"/>
                  </a:cubicBezTo>
                  <a:cubicBezTo>
                    <a:pt x="28" y="0"/>
                    <a:pt x="0" y="11"/>
                    <a:pt x="15" y="2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16" name="Freeform 313"/>
            <p:cNvSpPr>
              <a:spLocks/>
            </p:cNvSpPr>
            <p:nvPr/>
          </p:nvSpPr>
          <p:spPr bwMode="auto">
            <a:xfrm>
              <a:off x="2789" y="2219"/>
              <a:ext cx="45" cy="33"/>
            </a:xfrm>
            <a:custGeom>
              <a:avLst/>
              <a:gdLst>
                <a:gd name="T0" fmla="*/ 227 w 28"/>
                <a:gd name="T1" fmla="*/ 401 h 20"/>
                <a:gd name="T2" fmla="*/ 68 w 28"/>
                <a:gd name="T3" fmla="*/ 378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20">
                  <a:moveTo>
                    <a:pt x="13" y="20"/>
                  </a:moveTo>
                  <a:cubicBezTo>
                    <a:pt x="28" y="12"/>
                    <a:pt x="0" y="0"/>
                    <a:pt x="4" y="19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17" name="Freeform 314"/>
            <p:cNvSpPr>
              <a:spLocks/>
            </p:cNvSpPr>
            <p:nvPr/>
          </p:nvSpPr>
          <p:spPr bwMode="auto">
            <a:xfrm>
              <a:off x="2732" y="2248"/>
              <a:ext cx="54" cy="39"/>
            </a:xfrm>
            <a:custGeom>
              <a:avLst/>
              <a:gdLst>
                <a:gd name="T0" fmla="*/ 236 w 33"/>
                <a:gd name="T1" fmla="*/ 413 h 24"/>
                <a:gd name="T2" fmla="*/ 236 w 33"/>
                <a:gd name="T3" fmla="*/ 439 h 24"/>
                <a:gd name="T4" fmla="*/ 180 w 33"/>
                <a:gd name="T5" fmla="*/ 419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24">
                  <a:moveTo>
                    <a:pt x="12" y="22"/>
                  </a:moveTo>
                  <a:cubicBezTo>
                    <a:pt x="12" y="23"/>
                    <a:pt x="10" y="23"/>
                    <a:pt x="12" y="24"/>
                  </a:cubicBezTo>
                  <a:cubicBezTo>
                    <a:pt x="33" y="18"/>
                    <a:pt x="0" y="0"/>
                    <a:pt x="9" y="2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18" name="Freeform 315"/>
            <p:cNvSpPr>
              <a:spLocks/>
            </p:cNvSpPr>
            <p:nvPr/>
          </p:nvSpPr>
          <p:spPr bwMode="auto">
            <a:xfrm>
              <a:off x="2761" y="2282"/>
              <a:ext cx="55" cy="24"/>
            </a:xfrm>
            <a:custGeom>
              <a:avLst/>
              <a:gdLst>
                <a:gd name="T0" fmla="*/ 322 w 34"/>
                <a:gd name="T1" fmla="*/ 251 h 15"/>
                <a:gd name="T2" fmla="*/ 267 w 34"/>
                <a:gd name="T3" fmla="*/ 221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15">
                  <a:moveTo>
                    <a:pt x="18" y="15"/>
                  </a:moveTo>
                  <a:cubicBezTo>
                    <a:pt x="34" y="4"/>
                    <a:pt x="0" y="0"/>
                    <a:pt x="15" y="1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19" name="Freeform 316"/>
            <p:cNvSpPr>
              <a:spLocks/>
            </p:cNvSpPr>
            <p:nvPr/>
          </p:nvSpPr>
          <p:spPr bwMode="auto">
            <a:xfrm>
              <a:off x="2797" y="2253"/>
              <a:ext cx="23" cy="24"/>
            </a:xfrm>
            <a:custGeom>
              <a:avLst/>
              <a:gdLst>
                <a:gd name="T0" fmla="*/ 58 w 14"/>
                <a:gd name="T1" fmla="*/ 86 h 15"/>
                <a:gd name="T2" fmla="*/ 256 w 14"/>
                <a:gd name="T3" fmla="*/ 138 h 15"/>
                <a:gd name="T4" fmla="*/ 156 w 14"/>
                <a:gd name="T5" fmla="*/ 197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5">
                  <a:moveTo>
                    <a:pt x="3" y="5"/>
                  </a:moveTo>
                  <a:cubicBezTo>
                    <a:pt x="3" y="12"/>
                    <a:pt x="13" y="15"/>
                    <a:pt x="13" y="8"/>
                  </a:cubicBezTo>
                  <a:cubicBezTo>
                    <a:pt x="14" y="0"/>
                    <a:pt x="0" y="3"/>
                    <a:pt x="8" y="1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20" name="Freeform 317"/>
            <p:cNvSpPr>
              <a:spLocks/>
            </p:cNvSpPr>
            <p:nvPr/>
          </p:nvSpPr>
          <p:spPr bwMode="auto">
            <a:xfrm>
              <a:off x="2810" y="2195"/>
              <a:ext cx="27" cy="44"/>
            </a:xfrm>
            <a:custGeom>
              <a:avLst/>
              <a:gdLst>
                <a:gd name="T0" fmla="*/ 108 w 17"/>
                <a:gd name="T1" fmla="*/ 391 h 27"/>
                <a:gd name="T2" fmla="*/ 224 w 17"/>
                <a:gd name="T3" fmla="*/ 233 h 27"/>
                <a:gd name="T4" fmla="*/ 64 w 17"/>
                <a:gd name="T5" fmla="*/ 359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7">
                  <a:moveTo>
                    <a:pt x="7" y="21"/>
                  </a:moveTo>
                  <a:cubicBezTo>
                    <a:pt x="14" y="27"/>
                    <a:pt x="17" y="18"/>
                    <a:pt x="14" y="12"/>
                  </a:cubicBezTo>
                  <a:cubicBezTo>
                    <a:pt x="8" y="0"/>
                    <a:pt x="0" y="10"/>
                    <a:pt x="4" y="19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21" name="Freeform 318"/>
            <p:cNvSpPr>
              <a:spLocks/>
            </p:cNvSpPr>
            <p:nvPr/>
          </p:nvSpPr>
          <p:spPr bwMode="auto">
            <a:xfrm>
              <a:off x="2766" y="2052"/>
              <a:ext cx="28" cy="43"/>
            </a:xfrm>
            <a:custGeom>
              <a:avLst/>
              <a:gdLst>
                <a:gd name="T0" fmla="*/ 35 w 17"/>
                <a:gd name="T1" fmla="*/ 53 h 27"/>
                <a:gd name="T2" fmla="*/ 0 w 17"/>
                <a:gd name="T3" fmla="*/ 53 h 27"/>
                <a:gd name="T4" fmla="*/ 96 w 17"/>
                <a:gd name="T5" fmla="*/ 0 h 27"/>
                <a:gd name="T6" fmla="*/ 96 w 17"/>
                <a:gd name="T7" fmla="*/ 84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27">
                  <a:moveTo>
                    <a:pt x="2" y="3"/>
                  </a:moveTo>
                  <a:cubicBezTo>
                    <a:pt x="1" y="2"/>
                    <a:pt x="0" y="2"/>
                    <a:pt x="0" y="3"/>
                  </a:cubicBezTo>
                  <a:cubicBezTo>
                    <a:pt x="1" y="27"/>
                    <a:pt x="17" y="1"/>
                    <a:pt x="5" y="0"/>
                  </a:cubicBezTo>
                  <a:cubicBezTo>
                    <a:pt x="4" y="2"/>
                    <a:pt x="4" y="3"/>
                    <a:pt x="5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22" name="Freeform 319"/>
            <p:cNvSpPr>
              <a:spLocks/>
            </p:cNvSpPr>
            <p:nvPr/>
          </p:nvSpPr>
          <p:spPr bwMode="auto">
            <a:xfrm>
              <a:off x="2786" y="2072"/>
              <a:ext cx="24" cy="30"/>
            </a:xfrm>
            <a:custGeom>
              <a:avLst/>
              <a:gdLst>
                <a:gd name="T0" fmla="*/ 107 w 15"/>
                <a:gd name="T1" fmla="*/ 287 h 18"/>
                <a:gd name="T2" fmla="*/ 118 w 15"/>
                <a:gd name="T3" fmla="*/ 383 h 18"/>
                <a:gd name="T4" fmla="*/ 0 w 15"/>
                <a:gd name="T5" fmla="*/ 287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8">
                  <a:moveTo>
                    <a:pt x="6" y="13"/>
                  </a:moveTo>
                  <a:cubicBezTo>
                    <a:pt x="6" y="15"/>
                    <a:pt x="7" y="16"/>
                    <a:pt x="7" y="18"/>
                  </a:cubicBezTo>
                  <a:cubicBezTo>
                    <a:pt x="15" y="11"/>
                    <a:pt x="0" y="0"/>
                    <a:pt x="0" y="1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23" name="Freeform 320"/>
            <p:cNvSpPr>
              <a:spLocks/>
            </p:cNvSpPr>
            <p:nvPr/>
          </p:nvSpPr>
          <p:spPr bwMode="auto">
            <a:xfrm>
              <a:off x="2700" y="2061"/>
              <a:ext cx="18" cy="23"/>
            </a:xfrm>
            <a:custGeom>
              <a:avLst/>
              <a:gdLst>
                <a:gd name="T0" fmla="*/ 56 w 11"/>
                <a:gd name="T1" fmla="*/ 219 h 14"/>
                <a:gd name="T2" fmla="*/ 34 w 11"/>
                <a:gd name="T3" fmla="*/ 0 h 14"/>
                <a:gd name="T4" fmla="*/ 92 w 11"/>
                <a:gd name="T5" fmla="*/ 276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4">
                  <a:moveTo>
                    <a:pt x="3" y="11"/>
                  </a:moveTo>
                  <a:cubicBezTo>
                    <a:pt x="11" y="13"/>
                    <a:pt x="8" y="1"/>
                    <a:pt x="2" y="0"/>
                  </a:cubicBezTo>
                  <a:cubicBezTo>
                    <a:pt x="0" y="5"/>
                    <a:pt x="1" y="10"/>
                    <a:pt x="5" y="1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24" name="Freeform 321"/>
            <p:cNvSpPr>
              <a:spLocks/>
            </p:cNvSpPr>
            <p:nvPr/>
          </p:nvSpPr>
          <p:spPr bwMode="auto">
            <a:xfrm>
              <a:off x="2669" y="2106"/>
              <a:ext cx="18" cy="15"/>
            </a:xfrm>
            <a:custGeom>
              <a:avLst/>
              <a:gdLst>
                <a:gd name="T0" fmla="*/ 21 w 11"/>
                <a:gd name="T1" fmla="*/ 195 h 9"/>
                <a:gd name="T2" fmla="*/ 34 w 11"/>
                <a:gd name="T3" fmla="*/ 0 h 9"/>
                <a:gd name="T4" fmla="*/ 92 w 11"/>
                <a:gd name="T5" fmla="*/ 172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9">
                  <a:moveTo>
                    <a:pt x="1" y="9"/>
                  </a:moveTo>
                  <a:cubicBezTo>
                    <a:pt x="4" y="9"/>
                    <a:pt x="11" y="1"/>
                    <a:pt x="2" y="0"/>
                  </a:cubicBezTo>
                  <a:cubicBezTo>
                    <a:pt x="0" y="4"/>
                    <a:pt x="1" y="6"/>
                    <a:pt x="5" y="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25" name="Freeform 322"/>
            <p:cNvSpPr>
              <a:spLocks/>
            </p:cNvSpPr>
            <p:nvPr/>
          </p:nvSpPr>
          <p:spPr bwMode="auto">
            <a:xfrm>
              <a:off x="2715" y="2095"/>
              <a:ext cx="25" cy="16"/>
            </a:xfrm>
            <a:custGeom>
              <a:avLst/>
              <a:gdLst>
                <a:gd name="T0" fmla="*/ 117 w 16"/>
                <a:gd name="T1" fmla="*/ 171 h 10"/>
                <a:gd name="T2" fmla="*/ 20 w 16"/>
                <a:gd name="T3" fmla="*/ 171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0">
                  <a:moveTo>
                    <a:pt x="8" y="10"/>
                  </a:moveTo>
                  <a:cubicBezTo>
                    <a:pt x="16" y="4"/>
                    <a:pt x="0" y="0"/>
                    <a:pt x="1" y="1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26" name="Freeform 323"/>
            <p:cNvSpPr>
              <a:spLocks/>
            </p:cNvSpPr>
            <p:nvPr/>
          </p:nvSpPr>
          <p:spPr bwMode="auto">
            <a:xfrm>
              <a:off x="2718" y="2139"/>
              <a:ext cx="16" cy="17"/>
            </a:xfrm>
            <a:custGeom>
              <a:avLst/>
              <a:gdLst>
                <a:gd name="T0" fmla="*/ 0 w 10"/>
                <a:gd name="T1" fmla="*/ 70 h 11"/>
                <a:gd name="T2" fmla="*/ 54 w 10"/>
                <a:gd name="T3" fmla="*/ 0 h 11"/>
                <a:gd name="T4" fmla="*/ 34 w 10"/>
                <a:gd name="T5" fmla="*/ 5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6" y="11"/>
                    <a:pt x="10" y="2"/>
                    <a:pt x="3" y="0"/>
                  </a:cubicBezTo>
                  <a:cubicBezTo>
                    <a:pt x="2" y="1"/>
                    <a:pt x="3" y="2"/>
                    <a:pt x="2" y="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27" name="Freeform 324"/>
            <p:cNvSpPr>
              <a:spLocks/>
            </p:cNvSpPr>
            <p:nvPr/>
          </p:nvSpPr>
          <p:spPr bwMode="auto">
            <a:xfrm>
              <a:off x="2776" y="2081"/>
              <a:ext cx="26" cy="30"/>
            </a:xfrm>
            <a:custGeom>
              <a:avLst/>
              <a:gdLst>
                <a:gd name="T0" fmla="*/ 0 w 16"/>
                <a:gd name="T1" fmla="*/ 137 h 19"/>
                <a:gd name="T2" fmla="*/ 89 w 16"/>
                <a:gd name="T3" fmla="*/ 0 h 19"/>
                <a:gd name="T4" fmla="*/ 89 w 16"/>
                <a:gd name="T5" fmla="*/ 18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9">
                  <a:moveTo>
                    <a:pt x="0" y="9"/>
                  </a:moveTo>
                  <a:cubicBezTo>
                    <a:pt x="10" y="19"/>
                    <a:pt x="16" y="4"/>
                    <a:pt x="5" y="0"/>
                  </a:cubicBezTo>
                  <a:cubicBezTo>
                    <a:pt x="3" y="4"/>
                    <a:pt x="4" y="8"/>
                    <a:pt x="5" y="1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28" name="Freeform 325"/>
            <p:cNvSpPr>
              <a:spLocks/>
            </p:cNvSpPr>
            <p:nvPr/>
          </p:nvSpPr>
          <p:spPr bwMode="auto">
            <a:xfrm>
              <a:off x="2742" y="2140"/>
              <a:ext cx="3" cy="3"/>
            </a:xfrm>
            <a:custGeom>
              <a:avLst/>
              <a:gdLst>
                <a:gd name="T0" fmla="*/ 0 w 2"/>
                <a:gd name="T1" fmla="*/ 18 h 2"/>
                <a:gd name="T2" fmla="*/ 27 w 2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1" y="1"/>
                    <a:pt x="2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29" name="Freeform 326"/>
            <p:cNvSpPr>
              <a:spLocks/>
            </p:cNvSpPr>
            <p:nvPr/>
          </p:nvSpPr>
          <p:spPr bwMode="auto">
            <a:xfrm>
              <a:off x="2802" y="2145"/>
              <a:ext cx="16" cy="21"/>
            </a:xfrm>
            <a:custGeom>
              <a:avLst/>
              <a:gdLst>
                <a:gd name="T0" fmla="*/ 34 w 10"/>
                <a:gd name="T1" fmla="*/ 199 h 13"/>
                <a:gd name="T2" fmla="*/ 144 w 10"/>
                <a:gd name="T3" fmla="*/ 233 h 13"/>
                <a:gd name="T4" fmla="*/ 34 w 10"/>
                <a:gd name="T5" fmla="*/ 21 h 13"/>
                <a:gd name="T6" fmla="*/ 67 w 10"/>
                <a:gd name="T7" fmla="*/ 199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3">
                  <a:moveTo>
                    <a:pt x="2" y="11"/>
                  </a:moveTo>
                  <a:cubicBezTo>
                    <a:pt x="5" y="12"/>
                    <a:pt x="7" y="13"/>
                    <a:pt x="9" y="13"/>
                  </a:cubicBezTo>
                  <a:cubicBezTo>
                    <a:pt x="10" y="7"/>
                    <a:pt x="9" y="0"/>
                    <a:pt x="2" y="1"/>
                  </a:cubicBezTo>
                  <a:cubicBezTo>
                    <a:pt x="0" y="4"/>
                    <a:pt x="1" y="8"/>
                    <a:pt x="4" y="1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30" name="Freeform 327"/>
            <p:cNvSpPr>
              <a:spLocks/>
            </p:cNvSpPr>
            <p:nvPr/>
          </p:nvSpPr>
          <p:spPr bwMode="auto">
            <a:xfrm>
              <a:off x="2907" y="2176"/>
              <a:ext cx="24" cy="26"/>
            </a:xfrm>
            <a:custGeom>
              <a:avLst/>
              <a:gdLst>
                <a:gd name="T0" fmla="*/ 118 w 15"/>
                <a:gd name="T1" fmla="*/ 34 h 16"/>
                <a:gd name="T2" fmla="*/ 107 w 15"/>
                <a:gd name="T3" fmla="*/ 258 h 16"/>
                <a:gd name="T4" fmla="*/ 86 w 15"/>
                <a:gd name="T5" fmla="*/ 76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6">
                  <a:moveTo>
                    <a:pt x="7" y="2"/>
                  </a:moveTo>
                  <a:cubicBezTo>
                    <a:pt x="4" y="4"/>
                    <a:pt x="0" y="12"/>
                    <a:pt x="6" y="14"/>
                  </a:cubicBezTo>
                  <a:cubicBezTo>
                    <a:pt x="14" y="16"/>
                    <a:pt x="15" y="0"/>
                    <a:pt x="5" y="4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31" name="Freeform 328"/>
            <p:cNvSpPr>
              <a:spLocks/>
            </p:cNvSpPr>
            <p:nvPr/>
          </p:nvSpPr>
          <p:spPr bwMode="auto">
            <a:xfrm>
              <a:off x="2905" y="2245"/>
              <a:ext cx="19" cy="32"/>
            </a:xfrm>
            <a:custGeom>
              <a:avLst/>
              <a:gdLst>
                <a:gd name="T0" fmla="*/ 52 w 12"/>
                <a:gd name="T1" fmla="*/ 138 h 20"/>
                <a:gd name="T2" fmla="*/ 82 w 12"/>
                <a:gd name="T3" fmla="*/ 0 h 20"/>
                <a:gd name="T4" fmla="*/ 82 w 12"/>
                <a:gd name="T5" fmla="*/ 282 h 20"/>
                <a:gd name="T6" fmla="*/ 100 w 12"/>
                <a:gd name="T7" fmla="*/ 86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0">
                  <a:moveTo>
                    <a:pt x="3" y="8"/>
                  </a:moveTo>
                  <a:cubicBezTo>
                    <a:pt x="3" y="5"/>
                    <a:pt x="4" y="3"/>
                    <a:pt x="5" y="0"/>
                  </a:cubicBezTo>
                  <a:cubicBezTo>
                    <a:pt x="11" y="3"/>
                    <a:pt x="12" y="20"/>
                    <a:pt x="5" y="17"/>
                  </a:cubicBezTo>
                  <a:cubicBezTo>
                    <a:pt x="0" y="15"/>
                    <a:pt x="0" y="5"/>
                    <a:pt x="6" y="5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32" name="Freeform 329"/>
            <p:cNvSpPr>
              <a:spLocks/>
            </p:cNvSpPr>
            <p:nvPr/>
          </p:nvSpPr>
          <p:spPr bwMode="auto">
            <a:xfrm>
              <a:off x="2879" y="2053"/>
              <a:ext cx="26" cy="26"/>
            </a:xfrm>
            <a:custGeom>
              <a:avLst/>
              <a:gdLst>
                <a:gd name="T0" fmla="*/ 124 w 16"/>
                <a:gd name="T1" fmla="*/ 166 h 16"/>
                <a:gd name="T2" fmla="*/ 236 w 16"/>
                <a:gd name="T3" fmla="*/ 293 h 16"/>
                <a:gd name="T4" fmla="*/ 76 w 16"/>
                <a:gd name="T5" fmla="*/ 202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6">
                  <a:moveTo>
                    <a:pt x="7" y="9"/>
                  </a:moveTo>
                  <a:cubicBezTo>
                    <a:pt x="0" y="9"/>
                    <a:pt x="9" y="16"/>
                    <a:pt x="13" y="16"/>
                  </a:cubicBezTo>
                  <a:cubicBezTo>
                    <a:pt x="16" y="8"/>
                    <a:pt x="8" y="0"/>
                    <a:pt x="4" y="11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33" name="Freeform 330"/>
            <p:cNvSpPr>
              <a:spLocks/>
            </p:cNvSpPr>
            <p:nvPr/>
          </p:nvSpPr>
          <p:spPr bwMode="auto">
            <a:xfrm>
              <a:off x="2850" y="2013"/>
              <a:ext cx="10" cy="9"/>
            </a:xfrm>
            <a:custGeom>
              <a:avLst/>
              <a:gdLst>
                <a:gd name="T0" fmla="*/ 0 w 6"/>
                <a:gd name="T1" fmla="*/ 48 h 6"/>
                <a:gd name="T2" fmla="*/ 130 w 6"/>
                <a:gd name="T3" fmla="*/ 62 h 6"/>
                <a:gd name="T4" fmla="*/ 0 w 6"/>
                <a:gd name="T5" fmla="*/ 72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cubicBezTo>
                    <a:pt x="2" y="4"/>
                    <a:pt x="3" y="5"/>
                    <a:pt x="6" y="5"/>
                  </a:cubicBezTo>
                  <a:cubicBezTo>
                    <a:pt x="4" y="0"/>
                    <a:pt x="2" y="1"/>
                    <a:pt x="0" y="6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34" name="Freeform 331"/>
            <p:cNvSpPr>
              <a:spLocks/>
            </p:cNvSpPr>
            <p:nvPr/>
          </p:nvSpPr>
          <p:spPr bwMode="auto">
            <a:xfrm>
              <a:off x="2853" y="2037"/>
              <a:ext cx="33" cy="31"/>
            </a:xfrm>
            <a:custGeom>
              <a:avLst/>
              <a:gdLst>
                <a:gd name="T0" fmla="*/ 226 w 20"/>
                <a:gd name="T1" fmla="*/ 359 h 19"/>
                <a:gd name="T2" fmla="*/ 96 w 20"/>
                <a:gd name="T3" fmla="*/ 336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19">
                  <a:moveTo>
                    <a:pt x="11" y="19"/>
                  </a:moveTo>
                  <a:cubicBezTo>
                    <a:pt x="20" y="11"/>
                    <a:pt x="0" y="0"/>
                    <a:pt x="5" y="18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35" name="Freeform 332"/>
            <p:cNvSpPr>
              <a:spLocks/>
            </p:cNvSpPr>
            <p:nvPr/>
          </p:nvSpPr>
          <p:spPr bwMode="auto">
            <a:xfrm>
              <a:off x="2887" y="2102"/>
              <a:ext cx="10" cy="16"/>
            </a:xfrm>
            <a:custGeom>
              <a:avLst/>
              <a:gdLst>
                <a:gd name="T0" fmla="*/ 0 w 6"/>
                <a:gd name="T1" fmla="*/ 144 h 10"/>
                <a:gd name="T2" fmla="*/ 22 w 6"/>
                <a:gd name="T3" fmla="*/ 0 h 10"/>
                <a:gd name="T4" fmla="*/ 37 w 6"/>
                <a:gd name="T5" fmla="*/ 171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0">
                  <a:moveTo>
                    <a:pt x="0" y="9"/>
                  </a:moveTo>
                  <a:cubicBezTo>
                    <a:pt x="4" y="6"/>
                    <a:pt x="6" y="1"/>
                    <a:pt x="1" y="0"/>
                  </a:cubicBezTo>
                  <a:cubicBezTo>
                    <a:pt x="0" y="3"/>
                    <a:pt x="0" y="7"/>
                    <a:pt x="2" y="10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36" name="Freeform 333"/>
            <p:cNvSpPr>
              <a:spLocks/>
            </p:cNvSpPr>
            <p:nvPr/>
          </p:nvSpPr>
          <p:spPr bwMode="auto">
            <a:xfrm>
              <a:off x="2900" y="2119"/>
              <a:ext cx="12" cy="18"/>
            </a:xfrm>
            <a:custGeom>
              <a:avLst/>
              <a:gdLst>
                <a:gd name="T0" fmla="*/ 26 w 7"/>
                <a:gd name="T1" fmla="*/ 188 h 11"/>
                <a:gd name="T2" fmla="*/ 106 w 7"/>
                <a:gd name="T3" fmla="*/ 0 h 11"/>
                <a:gd name="T4" fmla="*/ 0 w 7"/>
                <a:gd name="T5" fmla="*/ 18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1">
                  <a:moveTo>
                    <a:pt x="1" y="10"/>
                  </a:moveTo>
                  <a:cubicBezTo>
                    <a:pt x="7" y="11"/>
                    <a:pt x="7" y="4"/>
                    <a:pt x="4" y="0"/>
                  </a:cubicBezTo>
                  <a:cubicBezTo>
                    <a:pt x="1" y="1"/>
                    <a:pt x="0" y="5"/>
                    <a:pt x="0" y="9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37" name="Freeform 334"/>
            <p:cNvSpPr>
              <a:spLocks/>
            </p:cNvSpPr>
            <p:nvPr/>
          </p:nvSpPr>
          <p:spPr bwMode="auto">
            <a:xfrm>
              <a:off x="2887" y="2019"/>
              <a:ext cx="23" cy="23"/>
            </a:xfrm>
            <a:custGeom>
              <a:avLst/>
              <a:gdLst>
                <a:gd name="T0" fmla="*/ 0 w 14"/>
                <a:gd name="T1" fmla="*/ 146 h 14"/>
                <a:gd name="T2" fmla="*/ 276 w 14"/>
                <a:gd name="T3" fmla="*/ 117 h 14"/>
                <a:gd name="T4" fmla="*/ 89 w 14"/>
                <a:gd name="T5" fmla="*/ 181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cubicBezTo>
                    <a:pt x="4" y="10"/>
                    <a:pt x="14" y="14"/>
                    <a:pt x="14" y="6"/>
                  </a:cubicBezTo>
                  <a:cubicBezTo>
                    <a:pt x="14" y="0"/>
                    <a:pt x="2" y="0"/>
                    <a:pt x="4" y="9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38" name="Freeform 335"/>
            <p:cNvSpPr>
              <a:spLocks/>
            </p:cNvSpPr>
            <p:nvPr/>
          </p:nvSpPr>
          <p:spPr bwMode="auto">
            <a:xfrm>
              <a:off x="2892" y="2048"/>
              <a:ext cx="21" cy="20"/>
            </a:xfrm>
            <a:custGeom>
              <a:avLst/>
              <a:gdLst>
                <a:gd name="T0" fmla="*/ 0 w 13"/>
                <a:gd name="T1" fmla="*/ 130 h 12"/>
                <a:gd name="T2" fmla="*/ 34 w 13"/>
                <a:gd name="T3" fmla="*/ 22 h 12"/>
                <a:gd name="T4" fmla="*/ 89 w 13"/>
                <a:gd name="T5" fmla="*/ 255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0" y="6"/>
                  </a:moveTo>
                  <a:cubicBezTo>
                    <a:pt x="8" y="12"/>
                    <a:pt x="13" y="0"/>
                    <a:pt x="2" y="1"/>
                  </a:cubicBezTo>
                  <a:cubicBezTo>
                    <a:pt x="1" y="6"/>
                    <a:pt x="2" y="10"/>
                    <a:pt x="5" y="1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39" name="Freeform 336"/>
            <p:cNvSpPr>
              <a:spLocks/>
            </p:cNvSpPr>
            <p:nvPr/>
          </p:nvSpPr>
          <p:spPr bwMode="auto">
            <a:xfrm>
              <a:off x="2913" y="2006"/>
              <a:ext cx="11" cy="13"/>
            </a:xfrm>
            <a:custGeom>
              <a:avLst/>
              <a:gdLst>
                <a:gd name="T0" fmla="*/ 0 w 7"/>
                <a:gd name="T1" fmla="*/ 34 h 8"/>
                <a:gd name="T2" fmla="*/ 86 w 7"/>
                <a:gd name="T3" fmla="*/ 21 h 8"/>
                <a:gd name="T4" fmla="*/ 86 w 7"/>
                <a:gd name="T5" fmla="*/ 124 h 8"/>
                <a:gd name="T6" fmla="*/ 49 w 7"/>
                <a:gd name="T7" fmla="*/ 111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8">
                  <a:moveTo>
                    <a:pt x="0" y="2"/>
                  </a:moveTo>
                  <a:cubicBezTo>
                    <a:pt x="2" y="1"/>
                    <a:pt x="4" y="0"/>
                    <a:pt x="6" y="1"/>
                  </a:cubicBezTo>
                  <a:cubicBezTo>
                    <a:pt x="7" y="4"/>
                    <a:pt x="7" y="5"/>
                    <a:pt x="6" y="7"/>
                  </a:cubicBezTo>
                  <a:cubicBezTo>
                    <a:pt x="3" y="8"/>
                    <a:pt x="4" y="6"/>
                    <a:pt x="3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40" name="Freeform 337"/>
            <p:cNvSpPr>
              <a:spLocks/>
            </p:cNvSpPr>
            <p:nvPr/>
          </p:nvSpPr>
          <p:spPr bwMode="auto">
            <a:xfrm>
              <a:off x="2879" y="2010"/>
              <a:ext cx="7" cy="9"/>
            </a:xfrm>
            <a:custGeom>
              <a:avLst/>
              <a:gdLst>
                <a:gd name="T0" fmla="*/ 114 w 4"/>
                <a:gd name="T1" fmla="*/ 72 h 6"/>
                <a:gd name="T2" fmla="*/ 0 w 4"/>
                <a:gd name="T3" fmla="*/ 48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cubicBezTo>
                    <a:pt x="3" y="3"/>
                    <a:pt x="1" y="0"/>
                    <a:pt x="0" y="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41" name="Freeform 338"/>
            <p:cNvSpPr>
              <a:spLocks/>
            </p:cNvSpPr>
            <p:nvPr/>
          </p:nvSpPr>
          <p:spPr bwMode="auto">
            <a:xfrm>
              <a:off x="2950" y="2027"/>
              <a:ext cx="28" cy="33"/>
            </a:xfrm>
            <a:custGeom>
              <a:avLst/>
              <a:gdLst>
                <a:gd name="T0" fmla="*/ 89 w 17"/>
                <a:gd name="T1" fmla="*/ 373 h 20"/>
                <a:gd name="T2" fmla="*/ 158 w 17"/>
                <a:gd name="T3" fmla="*/ 378 h 20"/>
                <a:gd name="T4" fmla="*/ 318 w 17"/>
                <a:gd name="T5" fmla="*/ 243 h 20"/>
                <a:gd name="T6" fmla="*/ 0 w 17"/>
                <a:gd name="T7" fmla="*/ 305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20">
                  <a:moveTo>
                    <a:pt x="4" y="18"/>
                  </a:moveTo>
                  <a:cubicBezTo>
                    <a:pt x="2" y="19"/>
                    <a:pt x="4" y="20"/>
                    <a:pt x="8" y="19"/>
                  </a:cubicBezTo>
                  <a:cubicBezTo>
                    <a:pt x="12" y="18"/>
                    <a:pt x="17" y="18"/>
                    <a:pt x="16" y="12"/>
                  </a:cubicBezTo>
                  <a:cubicBezTo>
                    <a:pt x="15" y="0"/>
                    <a:pt x="3" y="8"/>
                    <a:pt x="0" y="1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42" name="Freeform 339"/>
            <p:cNvSpPr>
              <a:spLocks/>
            </p:cNvSpPr>
            <p:nvPr/>
          </p:nvSpPr>
          <p:spPr bwMode="auto">
            <a:xfrm>
              <a:off x="2916" y="2031"/>
              <a:ext cx="28" cy="53"/>
            </a:xfrm>
            <a:custGeom>
              <a:avLst/>
              <a:gdLst>
                <a:gd name="T0" fmla="*/ 35 w 17"/>
                <a:gd name="T1" fmla="*/ 426 h 33"/>
                <a:gd name="T2" fmla="*/ 260 w 17"/>
                <a:gd name="T3" fmla="*/ 233 h 33"/>
                <a:gd name="T4" fmla="*/ 0 w 17"/>
                <a:gd name="T5" fmla="*/ 446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33">
                  <a:moveTo>
                    <a:pt x="2" y="25"/>
                  </a:moveTo>
                  <a:cubicBezTo>
                    <a:pt x="10" y="33"/>
                    <a:pt x="17" y="22"/>
                    <a:pt x="13" y="14"/>
                  </a:cubicBezTo>
                  <a:cubicBezTo>
                    <a:pt x="5" y="0"/>
                    <a:pt x="0" y="18"/>
                    <a:pt x="0" y="2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43" name="Freeform 340"/>
            <p:cNvSpPr>
              <a:spLocks/>
            </p:cNvSpPr>
            <p:nvPr/>
          </p:nvSpPr>
          <p:spPr bwMode="auto">
            <a:xfrm>
              <a:off x="2928" y="2174"/>
              <a:ext cx="24" cy="47"/>
            </a:xfrm>
            <a:custGeom>
              <a:avLst/>
              <a:gdLst>
                <a:gd name="T0" fmla="*/ 21 w 15"/>
                <a:gd name="T1" fmla="*/ 323 h 29"/>
                <a:gd name="T2" fmla="*/ 138 w 15"/>
                <a:gd name="T3" fmla="*/ 0 h 29"/>
                <a:gd name="T4" fmla="*/ 21 w 15"/>
                <a:gd name="T5" fmla="*/ 267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9">
                  <a:moveTo>
                    <a:pt x="1" y="18"/>
                  </a:moveTo>
                  <a:cubicBezTo>
                    <a:pt x="13" y="29"/>
                    <a:pt x="15" y="6"/>
                    <a:pt x="8" y="0"/>
                  </a:cubicBezTo>
                  <a:cubicBezTo>
                    <a:pt x="1" y="1"/>
                    <a:pt x="0" y="9"/>
                    <a:pt x="1" y="1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44" name="Freeform 341"/>
            <p:cNvSpPr>
              <a:spLocks/>
            </p:cNvSpPr>
            <p:nvPr/>
          </p:nvSpPr>
          <p:spPr bwMode="auto">
            <a:xfrm>
              <a:off x="2955" y="2187"/>
              <a:ext cx="63" cy="58"/>
            </a:xfrm>
            <a:custGeom>
              <a:avLst/>
              <a:gdLst>
                <a:gd name="T0" fmla="*/ 178 w 39"/>
                <a:gd name="T1" fmla="*/ 628 h 36"/>
                <a:gd name="T2" fmla="*/ 110 w 39"/>
                <a:gd name="T3" fmla="*/ 511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36">
                  <a:moveTo>
                    <a:pt x="10" y="36"/>
                  </a:moveTo>
                  <a:cubicBezTo>
                    <a:pt x="39" y="34"/>
                    <a:pt x="0" y="0"/>
                    <a:pt x="6" y="29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45" name="Freeform 342"/>
            <p:cNvSpPr>
              <a:spLocks/>
            </p:cNvSpPr>
            <p:nvPr/>
          </p:nvSpPr>
          <p:spPr bwMode="auto">
            <a:xfrm>
              <a:off x="2920" y="2248"/>
              <a:ext cx="21" cy="29"/>
            </a:xfrm>
            <a:custGeom>
              <a:avLst/>
              <a:gdLst>
                <a:gd name="T0" fmla="*/ 55 w 13"/>
                <a:gd name="T1" fmla="*/ 251 h 18"/>
                <a:gd name="T2" fmla="*/ 233 w 13"/>
                <a:gd name="T3" fmla="*/ 110 h 18"/>
                <a:gd name="T4" fmla="*/ 0 w 13"/>
                <a:gd name="T5" fmla="*/ 197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8">
                  <a:moveTo>
                    <a:pt x="3" y="14"/>
                  </a:moveTo>
                  <a:cubicBezTo>
                    <a:pt x="5" y="18"/>
                    <a:pt x="11" y="10"/>
                    <a:pt x="13" y="6"/>
                  </a:cubicBezTo>
                  <a:cubicBezTo>
                    <a:pt x="8" y="0"/>
                    <a:pt x="0" y="3"/>
                    <a:pt x="0" y="1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46" name="Freeform 343"/>
            <p:cNvSpPr>
              <a:spLocks/>
            </p:cNvSpPr>
            <p:nvPr/>
          </p:nvSpPr>
          <p:spPr bwMode="auto">
            <a:xfrm>
              <a:off x="2963" y="2258"/>
              <a:ext cx="23" cy="21"/>
            </a:xfrm>
            <a:custGeom>
              <a:avLst/>
              <a:gdLst>
                <a:gd name="T0" fmla="*/ 156 w 14"/>
                <a:gd name="T1" fmla="*/ 233 h 13"/>
                <a:gd name="T2" fmla="*/ 0 w 14"/>
                <a:gd name="T3" fmla="*/ 199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3">
                  <a:moveTo>
                    <a:pt x="8" y="13"/>
                  </a:moveTo>
                  <a:cubicBezTo>
                    <a:pt x="14" y="8"/>
                    <a:pt x="0" y="0"/>
                    <a:pt x="0" y="1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47" name="Freeform 344"/>
            <p:cNvSpPr>
              <a:spLocks/>
            </p:cNvSpPr>
            <p:nvPr/>
          </p:nvSpPr>
          <p:spPr bwMode="auto">
            <a:xfrm>
              <a:off x="2931" y="2216"/>
              <a:ext cx="10" cy="13"/>
            </a:xfrm>
            <a:custGeom>
              <a:avLst/>
              <a:gdLst>
                <a:gd name="T0" fmla="*/ 37 w 6"/>
                <a:gd name="T1" fmla="*/ 76 h 8"/>
                <a:gd name="T2" fmla="*/ 62 w 6"/>
                <a:gd name="T3" fmla="*/ 145 h 8"/>
                <a:gd name="T4" fmla="*/ 22 w 6"/>
                <a:gd name="T5" fmla="*/ 0 h 8"/>
                <a:gd name="T6" fmla="*/ 0 w 6"/>
                <a:gd name="T7" fmla="*/ 55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8">
                  <a:moveTo>
                    <a:pt x="2" y="4"/>
                  </a:moveTo>
                  <a:cubicBezTo>
                    <a:pt x="3" y="6"/>
                    <a:pt x="1" y="7"/>
                    <a:pt x="3" y="8"/>
                  </a:cubicBezTo>
                  <a:cubicBezTo>
                    <a:pt x="6" y="4"/>
                    <a:pt x="6" y="1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48" name="Freeform 345"/>
            <p:cNvSpPr>
              <a:spLocks/>
            </p:cNvSpPr>
            <p:nvPr/>
          </p:nvSpPr>
          <p:spPr bwMode="auto">
            <a:xfrm>
              <a:off x="2928" y="2277"/>
              <a:ext cx="24" cy="28"/>
            </a:xfrm>
            <a:custGeom>
              <a:avLst/>
              <a:gdLst>
                <a:gd name="T0" fmla="*/ 67 w 15"/>
                <a:gd name="T1" fmla="*/ 260 h 17"/>
                <a:gd name="T2" fmla="*/ 171 w 15"/>
                <a:gd name="T3" fmla="*/ 147 h 17"/>
                <a:gd name="T4" fmla="*/ 86 w 15"/>
                <a:gd name="T5" fmla="*/ 318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7">
                  <a:moveTo>
                    <a:pt x="4" y="13"/>
                  </a:moveTo>
                  <a:cubicBezTo>
                    <a:pt x="8" y="17"/>
                    <a:pt x="15" y="13"/>
                    <a:pt x="10" y="7"/>
                  </a:cubicBezTo>
                  <a:cubicBezTo>
                    <a:pt x="4" y="0"/>
                    <a:pt x="0" y="10"/>
                    <a:pt x="5" y="1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49" name="Freeform 346"/>
            <p:cNvSpPr>
              <a:spLocks/>
            </p:cNvSpPr>
            <p:nvPr/>
          </p:nvSpPr>
          <p:spPr bwMode="auto">
            <a:xfrm>
              <a:off x="2978" y="2298"/>
              <a:ext cx="17" cy="21"/>
            </a:xfrm>
            <a:custGeom>
              <a:avLst/>
              <a:gdLst>
                <a:gd name="T0" fmla="*/ 29 w 11"/>
                <a:gd name="T1" fmla="*/ 178 h 13"/>
                <a:gd name="T2" fmla="*/ 19 w 11"/>
                <a:gd name="T3" fmla="*/ 21 h 13"/>
                <a:gd name="T4" fmla="*/ 29 w 11"/>
                <a:gd name="T5" fmla="*/ 89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3">
                  <a:moveTo>
                    <a:pt x="2" y="10"/>
                  </a:moveTo>
                  <a:cubicBezTo>
                    <a:pt x="11" y="13"/>
                    <a:pt x="10" y="0"/>
                    <a:pt x="1" y="1"/>
                  </a:cubicBezTo>
                  <a:cubicBezTo>
                    <a:pt x="0" y="3"/>
                    <a:pt x="1" y="3"/>
                    <a:pt x="2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50" name="Freeform 347"/>
            <p:cNvSpPr>
              <a:spLocks/>
            </p:cNvSpPr>
            <p:nvPr/>
          </p:nvSpPr>
          <p:spPr bwMode="auto">
            <a:xfrm>
              <a:off x="3013" y="2253"/>
              <a:ext cx="15" cy="13"/>
            </a:xfrm>
            <a:custGeom>
              <a:avLst/>
              <a:gdLst>
                <a:gd name="T0" fmla="*/ 195 w 9"/>
                <a:gd name="T1" fmla="*/ 145 h 8"/>
                <a:gd name="T2" fmla="*/ 37 w 9"/>
                <a:gd name="T3" fmla="*/ 145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cubicBezTo>
                    <a:pt x="7" y="1"/>
                    <a:pt x="0" y="0"/>
                    <a:pt x="2" y="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51" name="Freeform 348"/>
            <p:cNvSpPr>
              <a:spLocks/>
            </p:cNvSpPr>
            <p:nvPr/>
          </p:nvSpPr>
          <p:spPr bwMode="auto">
            <a:xfrm>
              <a:off x="3067" y="2268"/>
              <a:ext cx="4" cy="8"/>
            </a:xfrm>
            <a:custGeom>
              <a:avLst/>
              <a:gdLst>
                <a:gd name="T0" fmla="*/ 0 w 3"/>
                <a:gd name="T1" fmla="*/ 86 h 5"/>
                <a:gd name="T2" fmla="*/ 1 w 3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cubicBezTo>
                    <a:pt x="3" y="4"/>
                    <a:pt x="3" y="2"/>
                    <a:pt x="1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52" name="Freeform 349"/>
            <p:cNvSpPr>
              <a:spLocks/>
            </p:cNvSpPr>
            <p:nvPr/>
          </p:nvSpPr>
          <p:spPr bwMode="auto">
            <a:xfrm>
              <a:off x="2999" y="2001"/>
              <a:ext cx="21" cy="34"/>
            </a:xfrm>
            <a:custGeom>
              <a:avLst/>
              <a:gdLst>
                <a:gd name="T0" fmla="*/ 55 w 13"/>
                <a:gd name="T1" fmla="*/ 165 h 21"/>
                <a:gd name="T2" fmla="*/ 0 w 13"/>
                <a:gd name="T3" fmla="*/ 178 h 21"/>
                <a:gd name="T4" fmla="*/ 21 w 13"/>
                <a:gd name="T5" fmla="*/ 11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21">
                  <a:moveTo>
                    <a:pt x="3" y="9"/>
                  </a:moveTo>
                  <a:cubicBezTo>
                    <a:pt x="2" y="8"/>
                    <a:pt x="1" y="9"/>
                    <a:pt x="0" y="10"/>
                  </a:cubicBezTo>
                  <a:cubicBezTo>
                    <a:pt x="9" y="21"/>
                    <a:pt x="13" y="0"/>
                    <a:pt x="1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53" name="Freeform 350"/>
            <p:cNvSpPr>
              <a:spLocks/>
            </p:cNvSpPr>
            <p:nvPr/>
          </p:nvSpPr>
          <p:spPr bwMode="auto">
            <a:xfrm>
              <a:off x="2947" y="2003"/>
              <a:ext cx="13" cy="13"/>
            </a:xfrm>
            <a:custGeom>
              <a:avLst/>
              <a:gdLst>
                <a:gd name="T0" fmla="*/ 55 w 8"/>
                <a:gd name="T1" fmla="*/ 145 h 8"/>
                <a:gd name="T2" fmla="*/ 111 w 8"/>
                <a:gd name="T3" fmla="*/ 124 h 8"/>
                <a:gd name="T4" fmla="*/ 145 w 8"/>
                <a:gd name="T5" fmla="*/ 34 h 8"/>
                <a:gd name="T6" fmla="*/ 21 w 8"/>
                <a:gd name="T7" fmla="*/ 111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cubicBezTo>
                    <a:pt x="0" y="6"/>
                    <a:pt x="6" y="7"/>
                    <a:pt x="6" y="7"/>
                  </a:cubicBezTo>
                  <a:cubicBezTo>
                    <a:pt x="7" y="6"/>
                    <a:pt x="7" y="4"/>
                    <a:pt x="8" y="2"/>
                  </a:cubicBezTo>
                  <a:cubicBezTo>
                    <a:pt x="3" y="0"/>
                    <a:pt x="2" y="2"/>
                    <a:pt x="1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54" name="Freeform 351"/>
            <p:cNvSpPr>
              <a:spLocks/>
            </p:cNvSpPr>
            <p:nvPr/>
          </p:nvSpPr>
          <p:spPr bwMode="auto">
            <a:xfrm>
              <a:off x="2936" y="2066"/>
              <a:ext cx="22" cy="40"/>
            </a:xfrm>
            <a:custGeom>
              <a:avLst/>
              <a:gdLst>
                <a:gd name="T0" fmla="*/ 20 w 14"/>
                <a:gd name="T1" fmla="*/ 418 h 25"/>
                <a:gd name="T2" fmla="*/ 182 w 14"/>
                <a:gd name="T3" fmla="*/ 171 h 25"/>
                <a:gd name="T4" fmla="*/ 0 w 14"/>
                <a:gd name="T5" fmla="*/ 315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5">
                  <a:moveTo>
                    <a:pt x="1" y="25"/>
                  </a:moveTo>
                  <a:cubicBezTo>
                    <a:pt x="7" y="24"/>
                    <a:pt x="14" y="16"/>
                    <a:pt x="12" y="10"/>
                  </a:cubicBezTo>
                  <a:cubicBezTo>
                    <a:pt x="8" y="0"/>
                    <a:pt x="0" y="13"/>
                    <a:pt x="0" y="19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55" name="Freeform 352"/>
            <p:cNvSpPr>
              <a:spLocks/>
            </p:cNvSpPr>
            <p:nvPr/>
          </p:nvSpPr>
          <p:spPr bwMode="auto">
            <a:xfrm>
              <a:off x="2900" y="2095"/>
              <a:ext cx="24" cy="40"/>
            </a:xfrm>
            <a:custGeom>
              <a:avLst/>
              <a:gdLst>
                <a:gd name="T0" fmla="*/ 0 w 15"/>
                <a:gd name="T1" fmla="*/ 354 h 25"/>
                <a:gd name="T2" fmla="*/ 230 w 15"/>
                <a:gd name="T3" fmla="*/ 189 h 25"/>
                <a:gd name="T4" fmla="*/ 21 w 15"/>
                <a:gd name="T5" fmla="*/ 251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5">
                  <a:moveTo>
                    <a:pt x="0" y="21"/>
                  </a:moveTo>
                  <a:cubicBezTo>
                    <a:pt x="7" y="25"/>
                    <a:pt x="15" y="20"/>
                    <a:pt x="14" y="11"/>
                  </a:cubicBezTo>
                  <a:cubicBezTo>
                    <a:pt x="12" y="0"/>
                    <a:pt x="0" y="5"/>
                    <a:pt x="1" y="1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56" name="Freeform 353"/>
            <p:cNvSpPr>
              <a:spLocks/>
            </p:cNvSpPr>
            <p:nvPr/>
          </p:nvSpPr>
          <p:spPr bwMode="auto">
            <a:xfrm>
              <a:off x="2910" y="2189"/>
              <a:ext cx="8" cy="13"/>
            </a:xfrm>
            <a:custGeom>
              <a:avLst/>
              <a:gdLst>
                <a:gd name="T0" fmla="*/ 34 w 5"/>
                <a:gd name="T1" fmla="*/ 0 h 8"/>
                <a:gd name="T2" fmla="*/ 54 w 5"/>
                <a:gd name="T3" fmla="*/ 145 h 8"/>
                <a:gd name="T4" fmla="*/ 54 w 5"/>
                <a:gd name="T5" fmla="*/ 21 h 8"/>
                <a:gd name="T6" fmla="*/ 34 w 5"/>
                <a:gd name="T7" fmla="*/ 76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8">
                  <a:moveTo>
                    <a:pt x="2" y="0"/>
                  </a:moveTo>
                  <a:cubicBezTo>
                    <a:pt x="1" y="3"/>
                    <a:pt x="0" y="6"/>
                    <a:pt x="3" y="8"/>
                  </a:cubicBezTo>
                  <a:cubicBezTo>
                    <a:pt x="5" y="4"/>
                    <a:pt x="5" y="6"/>
                    <a:pt x="3" y="1"/>
                  </a:cubicBezTo>
                  <a:cubicBezTo>
                    <a:pt x="2" y="2"/>
                    <a:pt x="2" y="3"/>
                    <a:pt x="2" y="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57" name="Freeform 354"/>
            <p:cNvSpPr>
              <a:spLocks/>
            </p:cNvSpPr>
            <p:nvPr/>
          </p:nvSpPr>
          <p:spPr bwMode="auto">
            <a:xfrm>
              <a:off x="2907" y="2271"/>
              <a:ext cx="34" cy="27"/>
            </a:xfrm>
            <a:custGeom>
              <a:avLst/>
              <a:gdLst>
                <a:gd name="T0" fmla="*/ 110 w 21"/>
                <a:gd name="T1" fmla="*/ 240 h 17"/>
                <a:gd name="T2" fmla="*/ 144 w 21"/>
                <a:gd name="T3" fmla="*/ 273 h 17"/>
                <a:gd name="T4" fmla="*/ 123 w 21"/>
                <a:gd name="T5" fmla="*/ 224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7">
                  <a:moveTo>
                    <a:pt x="6" y="15"/>
                  </a:moveTo>
                  <a:cubicBezTo>
                    <a:pt x="7" y="16"/>
                    <a:pt x="7" y="17"/>
                    <a:pt x="8" y="17"/>
                  </a:cubicBezTo>
                  <a:cubicBezTo>
                    <a:pt x="21" y="7"/>
                    <a:pt x="0" y="0"/>
                    <a:pt x="7" y="1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58" name="Freeform 355"/>
            <p:cNvSpPr>
              <a:spLocks/>
            </p:cNvSpPr>
            <p:nvPr/>
          </p:nvSpPr>
          <p:spPr bwMode="auto">
            <a:xfrm>
              <a:off x="2971" y="2311"/>
              <a:ext cx="12" cy="12"/>
            </a:xfrm>
            <a:custGeom>
              <a:avLst/>
              <a:gdLst>
                <a:gd name="T0" fmla="*/ 0 w 7"/>
                <a:gd name="T1" fmla="*/ 77 h 7"/>
                <a:gd name="T2" fmla="*/ 147 w 7"/>
                <a:gd name="T3" fmla="*/ 182 h 7"/>
                <a:gd name="T4" fmla="*/ 26 w 7"/>
                <a:gd name="T5" fmla="*/ 26 h 7"/>
                <a:gd name="T6" fmla="*/ 0 w 7"/>
                <a:gd name="T7" fmla="*/ 106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0" y="4"/>
                    <a:pt x="1" y="6"/>
                    <a:pt x="6" y="7"/>
                  </a:cubicBezTo>
                  <a:cubicBezTo>
                    <a:pt x="7" y="2"/>
                    <a:pt x="5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59" name="Freeform 356"/>
            <p:cNvSpPr>
              <a:spLocks/>
            </p:cNvSpPr>
            <p:nvPr/>
          </p:nvSpPr>
          <p:spPr bwMode="auto">
            <a:xfrm>
              <a:off x="2981" y="2189"/>
              <a:ext cx="26" cy="25"/>
            </a:xfrm>
            <a:custGeom>
              <a:avLst/>
              <a:gdLst>
                <a:gd name="T0" fmla="*/ 76 w 16"/>
                <a:gd name="T1" fmla="*/ 161 h 16"/>
                <a:gd name="T2" fmla="*/ 236 w 16"/>
                <a:gd name="T3" fmla="*/ 178 h 16"/>
                <a:gd name="T4" fmla="*/ 0 w 16"/>
                <a:gd name="T5" fmla="*/ 161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6">
                  <a:moveTo>
                    <a:pt x="4" y="11"/>
                  </a:moveTo>
                  <a:cubicBezTo>
                    <a:pt x="7" y="13"/>
                    <a:pt x="11" y="16"/>
                    <a:pt x="13" y="12"/>
                  </a:cubicBezTo>
                  <a:cubicBezTo>
                    <a:pt x="16" y="8"/>
                    <a:pt x="0" y="0"/>
                    <a:pt x="0" y="1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60" name="Freeform 357"/>
            <p:cNvSpPr>
              <a:spLocks/>
            </p:cNvSpPr>
            <p:nvPr/>
          </p:nvSpPr>
          <p:spPr bwMode="auto">
            <a:xfrm>
              <a:off x="2958" y="2184"/>
              <a:ext cx="7" cy="10"/>
            </a:xfrm>
            <a:custGeom>
              <a:avLst/>
              <a:gdLst>
                <a:gd name="T0" fmla="*/ 0 w 4"/>
                <a:gd name="T1" fmla="*/ 130 h 6"/>
                <a:gd name="T2" fmla="*/ 114 w 4"/>
                <a:gd name="T3" fmla="*/ 130 h 6"/>
                <a:gd name="T4" fmla="*/ 65 w 4"/>
                <a:gd name="T5" fmla="*/ 0 h 6"/>
                <a:gd name="T6" fmla="*/ 37 w 4"/>
                <a:gd name="T7" fmla="*/ 92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cubicBezTo>
                    <a:pt x="1" y="6"/>
                    <a:pt x="2" y="6"/>
                    <a:pt x="4" y="6"/>
                  </a:cubicBezTo>
                  <a:cubicBezTo>
                    <a:pt x="4" y="3"/>
                    <a:pt x="4" y="3"/>
                    <a:pt x="2" y="0"/>
                  </a:cubicBezTo>
                  <a:cubicBezTo>
                    <a:pt x="0" y="1"/>
                    <a:pt x="1" y="2"/>
                    <a:pt x="1" y="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61" name="Freeform 358"/>
            <p:cNvSpPr>
              <a:spLocks/>
            </p:cNvSpPr>
            <p:nvPr/>
          </p:nvSpPr>
          <p:spPr bwMode="auto">
            <a:xfrm>
              <a:off x="2484" y="1003"/>
              <a:ext cx="26" cy="30"/>
            </a:xfrm>
            <a:custGeom>
              <a:avLst/>
              <a:gdLst>
                <a:gd name="T0" fmla="*/ 21 w 16"/>
                <a:gd name="T1" fmla="*/ 204 h 19"/>
                <a:gd name="T2" fmla="*/ 258 w 16"/>
                <a:gd name="T3" fmla="*/ 185 h 19"/>
                <a:gd name="T4" fmla="*/ 0 w 16"/>
                <a:gd name="T5" fmla="*/ 155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9">
                  <a:moveTo>
                    <a:pt x="1" y="13"/>
                  </a:moveTo>
                  <a:cubicBezTo>
                    <a:pt x="5" y="16"/>
                    <a:pt x="13" y="19"/>
                    <a:pt x="14" y="12"/>
                  </a:cubicBezTo>
                  <a:cubicBezTo>
                    <a:pt x="16" y="3"/>
                    <a:pt x="0" y="0"/>
                    <a:pt x="0" y="1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62" name="Freeform 359"/>
            <p:cNvSpPr>
              <a:spLocks/>
            </p:cNvSpPr>
            <p:nvPr/>
          </p:nvSpPr>
          <p:spPr bwMode="auto">
            <a:xfrm>
              <a:off x="2461" y="964"/>
              <a:ext cx="32" cy="32"/>
            </a:xfrm>
            <a:custGeom>
              <a:avLst/>
              <a:gdLst>
                <a:gd name="T0" fmla="*/ 0 w 20"/>
                <a:gd name="T1" fmla="*/ 138 h 20"/>
                <a:gd name="T2" fmla="*/ 251 w 20"/>
                <a:gd name="T3" fmla="*/ 221 h 20"/>
                <a:gd name="T4" fmla="*/ 21 w 20"/>
                <a:gd name="T5" fmla="*/ 189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0">
                  <a:moveTo>
                    <a:pt x="0" y="8"/>
                  </a:moveTo>
                  <a:cubicBezTo>
                    <a:pt x="2" y="12"/>
                    <a:pt x="12" y="20"/>
                    <a:pt x="15" y="13"/>
                  </a:cubicBezTo>
                  <a:cubicBezTo>
                    <a:pt x="20" y="5"/>
                    <a:pt x="4" y="0"/>
                    <a:pt x="1" y="1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63" name="Freeform 360"/>
            <p:cNvSpPr>
              <a:spLocks/>
            </p:cNvSpPr>
            <p:nvPr/>
          </p:nvSpPr>
          <p:spPr bwMode="auto">
            <a:xfrm>
              <a:off x="2413" y="990"/>
              <a:ext cx="22" cy="25"/>
            </a:xfrm>
            <a:custGeom>
              <a:avLst/>
              <a:gdLst>
                <a:gd name="T0" fmla="*/ 49 w 14"/>
                <a:gd name="T1" fmla="*/ 231 h 16"/>
                <a:gd name="T2" fmla="*/ 182 w 14"/>
                <a:gd name="T3" fmla="*/ 117 h 16"/>
                <a:gd name="T4" fmla="*/ 31 w 14"/>
                <a:gd name="T5" fmla="*/ 216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6">
                  <a:moveTo>
                    <a:pt x="3" y="16"/>
                  </a:moveTo>
                  <a:cubicBezTo>
                    <a:pt x="6" y="16"/>
                    <a:pt x="14" y="13"/>
                    <a:pt x="12" y="8"/>
                  </a:cubicBezTo>
                  <a:cubicBezTo>
                    <a:pt x="10" y="0"/>
                    <a:pt x="0" y="8"/>
                    <a:pt x="2" y="1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64" name="Freeform 361"/>
            <p:cNvSpPr>
              <a:spLocks/>
            </p:cNvSpPr>
            <p:nvPr/>
          </p:nvSpPr>
          <p:spPr bwMode="auto">
            <a:xfrm>
              <a:off x="2447" y="1030"/>
              <a:ext cx="17" cy="29"/>
            </a:xfrm>
            <a:custGeom>
              <a:avLst/>
              <a:gdLst>
                <a:gd name="T0" fmla="*/ 29 w 11"/>
                <a:gd name="T1" fmla="*/ 251 h 18"/>
                <a:gd name="T2" fmla="*/ 148 w 11"/>
                <a:gd name="T3" fmla="*/ 164 h 18"/>
                <a:gd name="T4" fmla="*/ 0 w 11"/>
                <a:gd name="T5" fmla="*/ 143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8">
                  <a:moveTo>
                    <a:pt x="2" y="14"/>
                  </a:moveTo>
                  <a:cubicBezTo>
                    <a:pt x="6" y="18"/>
                    <a:pt x="11" y="14"/>
                    <a:pt x="11" y="9"/>
                  </a:cubicBezTo>
                  <a:cubicBezTo>
                    <a:pt x="11" y="1"/>
                    <a:pt x="1" y="0"/>
                    <a:pt x="0" y="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65" name="Freeform 362"/>
            <p:cNvSpPr>
              <a:spLocks/>
            </p:cNvSpPr>
            <p:nvPr/>
          </p:nvSpPr>
          <p:spPr bwMode="auto">
            <a:xfrm>
              <a:off x="2382" y="1038"/>
              <a:ext cx="16" cy="18"/>
            </a:xfrm>
            <a:custGeom>
              <a:avLst/>
              <a:gdLst>
                <a:gd name="T0" fmla="*/ 67 w 10"/>
                <a:gd name="T1" fmla="*/ 188 h 11"/>
                <a:gd name="T2" fmla="*/ 54 w 10"/>
                <a:gd name="T3" fmla="*/ 206 h 11"/>
                <a:gd name="T4" fmla="*/ 34 w 10"/>
                <a:gd name="T5" fmla="*/ 0 h 11"/>
                <a:gd name="T6" fmla="*/ 21 w 10"/>
                <a:gd name="T7" fmla="*/ 18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1">
                  <a:moveTo>
                    <a:pt x="4" y="10"/>
                  </a:moveTo>
                  <a:cubicBezTo>
                    <a:pt x="3" y="11"/>
                    <a:pt x="0" y="10"/>
                    <a:pt x="3" y="11"/>
                  </a:cubicBezTo>
                  <a:cubicBezTo>
                    <a:pt x="10" y="10"/>
                    <a:pt x="9" y="1"/>
                    <a:pt x="2" y="0"/>
                  </a:cubicBezTo>
                  <a:cubicBezTo>
                    <a:pt x="0" y="3"/>
                    <a:pt x="0" y="6"/>
                    <a:pt x="1" y="9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66" name="Freeform 363"/>
            <p:cNvSpPr>
              <a:spLocks/>
            </p:cNvSpPr>
            <p:nvPr/>
          </p:nvSpPr>
          <p:spPr bwMode="auto">
            <a:xfrm>
              <a:off x="2445" y="1075"/>
              <a:ext cx="19" cy="32"/>
            </a:xfrm>
            <a:custGeom>
              <a:avLst/>
              <a:gdLst>
                <a:gd name="T0" fmla="*/ 33 w 12"/>
                <a:gd name="T1" fmla="*/ 197 h 20"/>
                <a:gd name="T2" fmla="*/ 21 w 12"/>
                <a:gd name="T3" fmla="*/ 34 h 20"/>
                <a:gd name="T4" fmla="*/ 63 w 12"/>
                <a:gd name="T5" fmla="*/ 171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0">
                  <a:moveTo>
                    <a:pt x="2" y="12"/>
                  </a:moveTo>
                  <a:cubicBezTo>
                    <a:pt x="12" y="20"/>
                    <a:pt x="12" y="0"/>
                    <a:pt x="1" y="2"/>
                  </a:cubicBezTo>
                  <a:cubicBezTo>
                    <a:pt x="0" y="5"/>
                    <a:pt x="1" y="8"/>
                    <a:pt x="4" y="1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67" name="Freeform 364"/>
            <p:cNvSpPr>
              <a:spLocks/>
            </p:cNvSpPr>
            <p:nvPr/>
          </p:nvSpPr>
          <p:spPr bwMode="auto">
            <a:xfrm>
              <a:off x="2490" y="1083"/>
              <a:ext cx="32" cy="47"/>
            </a:xfrm>
            <a:custGeom>
              <a:avLst/>
              <a:gdLst>
                <a:gd name="T0" fmla="*/ 67 w 20"/>
                <a:gd name="T1" fmla="*/ 412 h 29"/>
                <a:gd name="T2" fmla="*/ 0 w 20"/>
                <a:gd name="T3" fmla="*/ 165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29">
                  <a:moveTo>
                    <a:pt x="4" y="23"/>
                  </a:moveTo>
                  <a:cubicBezTo>
                    <a:pt x="20" y="29"/>
                    <a:pt x="5" y="0"/>
                    <a:pt x="0" y="9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68" name="Freeform 365"/>
            <p:cNvSpPr>
              <a:spLocks/>
            </p:cNvSpPr>
            <p:nvPr/>
          </p:nvSpPr>
          <p:spPr bwMode="auto">
            <a:xfrm>
              <a:off x="2484" y="1049"/>
              <a:ext cx="13" cy="18"/>
            </a:xfrm>
            <a:custGeom>
              <a:avLst/>
              <a:gdLst>
                <a:gd name="T0" fmla="*/ 21 w 8"/>
                <a:gd name="T1" fmla="*/ 151 h 11"/>
                <a:gd name="T2" fmla="*/ 89 w 8"/>
                <a:gd name="T3" fmla="*/ 206 h 11"/>
                <a:gd name="T4" fmla="*/ 89 w 8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1">
                  <a:moveTo>
                    <a:pt x="1" y="8"/>
                  </a:moveTo>
                  <a:cubicBezTo>
                    <a:pt x="0" y="5"/>
                    <a:pt x="4" y="10"/>
                    <a:pt x="5" y="11"/>
                  </a:cubicBezTo>
                  <a:cubicBezTo>
                    <a:pt x="7" y="8"/>
                    <a:pt x="8" y="2"/>
                    <a:pt x="5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69" name="Freeform 366"/>
            <p:cNvSpPr>
              <a:spLocks/>
            </p:cNvSpPr>
            <p:nvPr/>
          </p:nvSpPr>
          <p:spPr bwMode="auto">
            <a:xfrm>
              <a:off x="2361" y="1006"/>
              <a:ext cx="13" cy="18"/>
            </a:xfrm>
            <a:custGeom>
              <a:avLst/>
              <a:gdLst>
                <a:gd name="T0" fmla="*/ 0 w 8"/>
                <a:gd name="T1" fmla="*/ 126 h 11"/>
                <a:gd name="T2" fmla="*/ 111 w 8"/>
                <a:gd name="T3" fmla="*/ 0 h 11"/>
                <a:gd name="T4" fmla="*/ 21 w 8"/>
                <a:gd name="T5" fmla="*/ 188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1">
                  <a:moveTo>
                    <a:pt x="0" y="7"/>
                  </a:moveTo>
                  <a:cubicBezTo>
                    <a:pt x="4" y="11"/>
                    <a:pt x="8" y="5"/>
                    <a:pt x="6" y="0"/>
                  </a:cubicBezTo>
                  <a:cubicBezTo>
                    <a:pt x="1" y="1"/>
                    <a:pt x="0" y="6"/>
                    <a:pt x="1" y="1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70" name="Freeform 367"/>
            <p:cNvSpPr>
              <a:spLocks/>
            </p:cNvSpPr>
            <p:nvPr/>
          </p:nvSpPr>
          <p:spPr bwMode="auto">
            <a:xfrm>
              <a:off x="2505" y="1140"/>
              <a:ext cx="9" cy="9"/>
            </a:xfrm>
            <a:custGeom>
              <a:avLst/>
              <a:gdLst>
                <a:gd name="T0" fmla="*/ 0 w 6"/>
                <a:gd name="T1" fmla="*/ 27 h 6"/>
                <a:gd name="T2" fmla="*/ 72 w 6"/>
                <a:gd name="T3" fmla="*/ 72 h 6"/>
                <a:gd name="T4" fmla="*/ 48 w 6"/>
                <a:gd name="T5" fmla="*/ 0 h 6"/>
                <a:gd name="T6" fmla="*/ 41 w 6"/>
                <a:gd name="T7" fmla="*/ 41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cubicBezTo>
                    <a:pt x="1" y="4"/>
                    <a:pt x="3" y="6"/>
                    <a:pt x="6" y="6"/>
                  </a:cubicBezTo>
                  <a:cubicBezTo>
                    <a:pt x="6" y="3"/>
                    <a:pt x="6" y="2"/>
                    <a:pt x="4" y="0"/>
                  </a:cubicBezTo>
                  <a:cubicBezTo>
                    <a:pt x="3" y="1"/>
                    <a:pt x="3" y="2"/>
                    <a:pt x="3" y="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71" name="Freeform 368"/>
            <p:cNvSpPr>
              <a:spLocks/>
            </p:cNvSpPr>
            <p:nvPr/>
          </p:nvSpPr>
          <p:spPr bwMode="auto">
            <a:xfrm>
              <a:off x="2642" y="1396"/>
              <a:ext cx="19" cy="25"/>
            </a:xfrm>
            <a:custGeom>
              <a:avLst/>
              <a:gdLst>
                <a:gd name="T0" fmla="*/ 33 w 12"/>
                <a:gd name="T1" fmla="*/ 195 h 15"/>
                <a:gd name="T2" fmla="*/ 0 w 12"/>
                <a:gd name="T3" fmla="*/ 217 h 15"/>
                <a:gd name="T4" fmla="*/ 138 w 12"/>
                <a:gd name="T5" fmla="*/ 217 h 15"/>
                <a:gd name="T6" fmla="*/ 82 w 12"/>
                <a:gd name="T7" fmla="*/ 172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">
                  <a:moveTo>
                    <a:pt x="2" y="9"/>
                  </a:moveTo>
                  <a:cubicBezTo>
                    <a:pt x="1" y="9"/>
                    <a:pt x="0" y="9"/>
                    <a:pt x="0" y="10"/>
                  </a:cubicBezTo>
                  <a:cubicBezTo>
                    <a:pt x="2" y="15"/>
                    <a:pt x="7" y="15"/>
                    <a:pt x="9" y="10"/>
                  </a:cubicBezTo>
                  <a:cubicBezTo>
                    <a:pt x="12" y="5"/>
                    <a:pt x="5" y="0"/>
                    <a:pt x="5" y="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72" name="Freeform 369"/>
            <p:cNvSpPr>
              <a:spLocks/>
            </p:cNvSpPr>
            <p:nvPr/>
          </p:nvSpPr>
          <p:spPr bwMode="auto">
            <a:xfrm>
              <a:off x="2669" y="1453"/>
              <a:ext cx="23" cy="22"/>
            </a:xfrm>
            <a:custGeom>
              <a:avLst/>
              <a:gdLst>
                <a:gd name="T0" fmla="*/ 0 w 14"/>
                <a:gd name="T1" fmla="*/ 55 h 14"/>
                <a:gd name="T2" fmla="*/ 192 w 14"/>
                <a:gd name="T3" fmla="*/ 121 h 14"/>
                <a:gd name="T4" fmla="*/ 95 w 14"/>
                <a:gd name="T5" fmla="*/ 151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4">
                  <a:moveTo>
                    <a:pt x="0" y="4"/>
                  </a:moveTo>
                  <a:cubicBezTo>
                    <a:pt x="0" y="9"/>
                    <a:pt x="6" y="14"/>
                    <a:pt x="10" y="8"/>
                  </a:cubicBezTo>
                  <a:cubicBezTo>
                    <a:pt x="14" y="1"/>
                    <a:pt x="3" y="0"/>
                    <a:pt x="5" y="1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73" name="Freeform 370"/>
            <p:cNvSpPr>
              <a:spLocks/>
            </p:cNvSpPr>
            <p:nvPr/>
          </p:nvSpPr>
          <p:spPr bwMode="auto">
            <a:xfrm>
              <a:off x="2615" y="1446"/>
              <a:ext cx="6" cy="8"/>
            </a:xfrm>
            <a:custGeom>
              <a:avLst/>
              <a:gdLst>
                <a:gd name="T0" fmla="*/ 18 w 4"/>
                <a:gd name="T1" fmla="*/ 54 h 5"/>
                <a:gd name="T2" fmla="*/ 48 w 4"/>
                <a:gd name="T3" fmla="*/ 67 h 5"/>
                <a:gd name="T4" fmla="*/ 48 w 4"/>
                <a:gd name="T5" fmla="*/ 0 h 5"/>
                <a:gd name="T6" fmla="*/ 18 w 4"/>
                <a:gd name="T7" fmla="*/ 67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5">
                  <a:moveTo>
                    <a:pt x="1" y="3"/>
                  </a:moveTo>
                  <a:cubicBezTo>
                    <a:pt x="2" y="4"/>
                    <a:pt x="0" y="5"/>
                    <a:pt x="4" y="4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1" y="0"/>
                    <a:pt x="1" y="2"/>
                    <a:pt x="1" y="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74" name="Freeform 371"/>
            <p:cNvSpPr>
              <a:spLocks/>
            </p:cNvSpPr>
            <p:nvPr/>
          </p:nvSpPr>
          <p:spPr bwMode="auto">
            <a:xfrm>
              <a:off x="2658" y="1488"/>
              <a:ext cx="19" cy="34"/>
            </a:xfrm>
            <a:custGeom>
              <a:avLst/>
              <a:gdLst>
                <a:gd name="T0" fmla="*/ 33 w 12"/>
                <a:gd name="T1" fmla="*/ 267 h 21"/>
                <a:gd name="T2" fmla="*/ 0 w 12"/>
                <a:gd name="T3" fmla="*/ 309 h 21"/>
                <a:gd name="T4" fmla="*/ 171 w 12"/>
                <a:gd name="T5" fmla="*/ 165 h 21"/>
                <a:gd name="T6" fmla="*/ 82 w 12"/>
                <a:gd name="T7" fmla="*/ 254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1">
                  <a:moveTo>
                    <a:pt x="2" y="15"/>
                  </a:moveTo>
                  <a:cubicBezTo>
                    <a:pt x="1" y="15"/>
                    <a:pt x="0" y="16"/>
                    <a:pt x="0" y="17"/>
                  </a:cubicBezTo>
                  <a:cubicBezTo>
                    <a:pt x="5" y="21"/>
                    <a:pt x="12" y="15"/>
                    <a:pt x="11" y="9"/>
                  </a:cubicBezTo>
                  <a:cubicBezTo>
                    <a:pt x="8" y="0"/>
                    <a:pt x="2" y="8"/>
                    <a:pt x="5" y="1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75" name="Freeform 372"/>
            <p:cNvSpPr>
              <a:spLocks/>
            </p:cNvSpPr>
            <p:nvPr/>
          </p:nvSpPr>
          <p:spPr bwMode="auto">
            <a:xfrm>
              <a:off x="2700" y="1485"/>
              <a:ext cx="15" cy="29"/>
            </a:xfrm>
            <a:custGeom>
              <a:avLst/>
              <a:gdLst>
                <a:gd name="T0" fmla="*/ 0 w 9"/>
                <a:gd name="T1" fmla="*/ 230 h 18"/>
                <a:gd name="T2" fmla="*/ 37 w 9"/>
                <a:gd name="T3" fmla="*/ 0 h 18"/>
                <a:gd name="T4" fmla="*/ 0 w 9"/>
                <a:gd name="T5" fmla="*/ 34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8">
                  <a:moveTo>
                    <a:pt x="0" y="13"/>
                  </a:moveTo>
                  <a:cubicBezTo>
                    <a:pt x="0" y="18"/>
                    <a:pt x="9" y="6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76" name="Freeform 373"/>
            <p:cNvSpPr>
              <a:spLocks/>
            </p:cNvSpPr>
            <p:nvPr/>
          </p:nvSpPr>
          <p:spPr bwMode="auto">
            <a:xfrm>
              <a:off x="2681" y="1419"/>
              <a:ext cx="8" cy="16"/>
            </a:xfrm>
            <a:custGeom>
              <a:avLst/>
              <a:gdLst>
                <a:gd name="T0" fmla="*/ 0 w 5"/>
                <a:gd name="T1" fmla="*/ 118 h 10"/>
                <a:gd name="T2" fmla="*/ 0 w 5"/>
                <a:gd name="T3" fmla="*/ 171 h 10"/>
                <a:gd name="T4" fmla="*/ 21 w 5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0">
                  <a:moveTo>
                    <a:pt x="0" y="7"/>
                  </a:moveTo>
                  <a:cubicBezTo>
                    <a:pt x="0" y="8"/>
                    <a:pt x="0" y="9"/>
                    <a:pt x="0" y="10"/>
                  </a:cubicBezTo>
                  <a:cubicBezTo>
                    <a:pt x="4" y="9"/>
                    <a:pt x="5" y="1"/>
                    <a:pt x="1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77" name="Freeform 374"/>
            <p:cNvSpPr>
              <a:spLocks/>
            </p:cNvSpPr>
            <p:nvPr/>
          </p:nvSpPr>
          <p:spPr bwMode="auto">
            <a:xfrm>
              <a:off x="2650" y="1461"/>
              <a:ext cx="5" cy="3"/>
            </a:xfrm>
            <a:custGeom>
              <a:avLst/>
              <a:gdLst>
                <a:gd name="T0" fmla="*/ 0 w 3"/>
                <a:gd name="T1" fmla="*/ 0 h 2"/>
                <a:gd name="T2" fmla="*/ 62 w 3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2"/>
                    <a:pt x="3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78" name="Freeform 375"/>
            <p:cNvSpPr>
              <a:spLocks/>
            </p:cNvSpPr>
            <p:nvPr/>
          </p:nvSpPr>
          <p:spPr bwMode="auto">
            <a:xfrm>
              <a:off x="2603" y="1391"/>
              <a:ext cx="10" cy="17"/>
            </a:xfrm>
            <a:custGeom>
              <a:avLst/>
              <a:gdLst>
                <a:gd name="T0" fmla="*/ 130 w 6"/>
                <a:gd name="T1" fmla="*/ 168 h 10"/>
                <a:gd name="T2" fmla="*/ 62 w 6"/>
                <a:gd name="T3" fmla="*/ 202 h 10"/>
                <a:gd name="T4" fmla="*/ 62 w 6"/>
                <a:gd name="T5" fmla="*/ 240 h 10"/>
                <a:gd name="T6" fmla="*/ 103 w 6"/>
                <a:gd name="T7" fmla="*/ 240 h 10"/>
                <a:gd name="T8" fmla="*/ 0 w 6"/>
                <a:gd name="T9" fmla="*/ 168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0">
                  <a:moveTo>
                    <a:pt x="6" y="7"/>
                  </a:moveTo>
                  <a:cubicBezTo>
                    <a:pt x="5" y="7"/>
                    <a:pt x="4" y="7"/>
                    <a:pt x="3" y="8"/>
                  </a:cubicBezTo>
                  <a:cubicBezTo>
                    <a:pt x="3" y="8"/>
                    <a:pt x="2" y="9"/>
                    <a:pt x="3" y="10"/>
                  </a:cubicBezTo>
                  <a:cubicBezTo>
                    <a:pt x="3" y="10"/>
                    <a:pt x="5" y="10"/>
                    <a:pt x="5" y="10"/>
                  </a:cubicBezTo>
                  <a:cubicBezTo>
                    <a:pt x="6" y="4"/>
                    <a:pt x="0" y="0"/>
                    <a:pt x="0" y="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79" name="Freeform 376"/>
            <p:cNvSpPr>
              <a:spLocks/>
            </p:cNvSpPr>
            <p:nvPr/>
          </p:nvSpPr>
          <p:spPr bwMode="auto">
            <a:xfrm>
              <a:off x="2692" y="1535"/>
              <a:ext cx="18" cy="23"/>
            </a:xfrm>
            <a:custGeom>
              <a:avLst/>
              <a:gdLst>
                <a:gd name="T0" fmla="*/ 21 w 11"/>
                <a:gd name="T1" fmla="*/ 192 h 14"/>
                <a:gd name="T2" fmla="*/ 188 w 11"/>
                <a:gd name="T3" fmla="*/ 156 h 14"/>
                <a:gd name="T4" fmla="*/ 0 w 11"/>
                <a:gd name="T5" fmla="*/ 156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4">
                  <a:moveTo>
                    <a:pt x="1" y="10"/>
                  </a:moveTo>
                  <a:cubicBezTo>
                    <a:pt x="4" y="14"/>
                    <a:pt x="9" y="14"/>
                    <a:pt x="10" y="8"/>
                  </a:cubicBezTo>
                  <a:cubicBezTo>
                    <a:pt x="11" y="0"/>
                    <a:pt x="1" y="1"/>
                    <a:pt x="0" y="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80" name="Freeform 377"/>
            <p:cNvSpPr>
              <a:spLocks/>
            </p:cNvSpPr>
            <p:nvPr/>
          </p:nvSpPr>
          <p:spPr bwMode="auto">
            <a:xfrm>
              <a:off x="2719" y="1630"/>
              <a:ext cx="38" cy="26"/>
            </a:xfrm>
            <a:custGeom>
              <a:avLst/>
              <a:gdLst>
                <a:gd name="T0" fmla="*/ 126 w 23"/>
                <a:gd name="T1" fmla="*/ 34 h 16"/>
                <a:gd name="T2" fmla="*/ 208 w 23"/>
                <a:gd name="T3" fmla="*/ 21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16">
                  <a:moveTo>
                    <a:pt x="6" y="2"/>
                  </a:moveTo>
                  <a:cubicBezTo>
                    <a:pt x="0" y="16"/>
                    <a:pt x="23" y="0"/>
                    <a:pt x="10" y="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81" name="Freeform 378"/>
            <p:cNvSpPr>
              <a:spLocks/>
            </p:cNvSpPr>
            <p:nvPr/>
          </p:nvSpPr>
          <p:spPr bwMode="auto">
            <a:xfrm>
              <a:off x="2732" y="1584"/>
              <a:ext cx="5" cy="1"/>
            </a:xfrm>
            <a:custGeom>
              <a:avLst/>
              <a:gdLst>
                <a:gd name="T0" fmla="*/ 62 w 3"/>
                <a:gd name="T1" fmla="*/ 1 h 1"/>
                <a:gd name="T2" fmla="*/ 0 w 3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0"/>
                    <a:pt x="1" y="0"/>
                    <a:pt x="0" y="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82" name="Freeform 379"/>
            <p:cNvSpPr>
              <a:spLocks/>
            </p:cNvSpPr>
            <p:nvPr/>
          </p:nvSpPr>
          <p:spPr bwMode="auto">
            <a:xfrm>
              <a:off x="2723" y="1811"/>
              <a:ext cx="14" cy="26"/>
            </a:xfrm>
            <a:custGeom>
              <a:avLst/>
              <a:gdLst>
                <a:gd name="T0" fmla="*/ 0 w 9"/>
                <a:gd name="T1" fmla="*/ 258 h 16"/>
                <a:gd name="T2" fmla="*/ 128 w 9"/>
                <a:gd name="T3" fmla="*/ 145 h 16"/>
                <a:gd name="T4" fmla="*/ 47 w 9"/>
                <a:gd name="T5" fmla="*/ 111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6">
                  <a:moveTo>
                    <a:pt x="0" y="14"/>
                  </a:moveTo>
                  <a:cubicBezTo>
                    <a:pt x="6" y="16"/>
                    <a:pt x="9" y="14"/>
                    <a:pt x="9" y="8"/>
                  </a:cubicBezTo>
                  <a:cubicBezTo>
                    <a:pt x="9" y="0"/>
                    <a:pt x="0" y="0"/>
                    <a:pt x="3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83" name="Freeform 380"/>
            <p:cNvSpPr>
              <a:spLocks/>
            </p:cNvSpPr>
            <p:nvPr/>
          </p:nvSpPr>
          <p:spPr bwMode="auto">
            <a:xfrm>
              <a:off x="2721" y="1759"/>
              <a:ext cx="16" cy="25"/>
            </a:xfrm>
            <a:custGeom>
              <a:avLst/>
              <a:gdLst>
                <a:gd name="T0" fmla="*/ 54 w 10"/>
                <a:gd name="T1" fmla="*/ 103 h 15"/>
                <a:gd name="T2" fmla="*/ 21 w 10"/>
                <a:gd name="T3" fmla="*/ 217 h 15"/>
                <a:gd name="T4" fmla="*/ 0 w 10"/>
                <a:gd name="T5" fmla="*/ 37 h 15"/>
                <a:gd name="T6" fmla="*/ 0 w 10"/>
                <a:gd name="T7" fmla="*/ 13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5">
                  <a:moveTo>
                    <a:pt x="3" y="5"/>
                  </a:moveTo>
                  <a:cubicBezTo>
                    <a:pt x="1" y="6"/>
                    <a:pt x="1" y="8"/>
                    <a:pt x="1" y="10"/>
                  </a:cubicBezTo>
                  <a:cubicBezTo>
                    <a:pt x="8" y="15"/>
                    <a:pt x="10" y="0"/>
                    <a:pt x="0" y="2"/>
                  </a:cubicBezTo>
                  <a:cubicBezTo>
                    <a:pt x="0" y="4"/>
                    <a:pt x="0" y="5"/>
                    <a:pt x="0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84" name="Freeform 381"/>
            <p:cNvSpPr>
              <a:spLocks/>
            </p:cNvSpPr>
            <p:nvPr/>
          </p:nvSpPr>
          <p:spPr bwMode="auto">
            <a:xfrm>
              <a:off x="2765" y="1782"/>
              <a:ext cx="8" cy="8"/>
            </a:xfrm>
            <a:custGeom>
              <a:avLst/>
              <a:gdLst>
                <a:gd name="T0" fmla="*/ 21 w 5"/>
                <a:gd name="T1" fmla="*/ 21 h 5"/>
                <a:gd name="T2" fmla="*/ 54 w 5"/>
                <a:gd name="T3" fmla="*/ 86 h 5"/>
                <a:gd name="T4" fmla="*/ 0 w 5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1" y="3"/>
                    <a:pt x="2" y="4"/>
                    <a:pt x="3" y="5"/>
                  </a:cubicBezTo>
                  <a:cubicBezTo>
                    <a:pt x="5" y="1"/>
                    <a:pt x="3" y="1"/>
                    <a:pt x="0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85" name="Freeform 382"/>
            <p:cNvSpPr>
              <a:spLocks/>
            </p:cNvSpPr>
            <p:nvPr/>
          </p:nvSpPr>
          <p:spPr bwMode="auto">
            <a:xfrm>
              <a:off x="2726" y="1889"/>
              <a:ext cx="10" cy="11"/>
            </a:xfrm>
            <a:custGeom>
              <a:avLst/>
              <a:gdLst>
                <a:gd name="T0" fmla="*/ 22 w 6"/>
                <a:gd name="T1" fmla="*/ 31 h 7"/>
                <a:gd name="T2" fmla="*/ 130 w 6"/>
                <a:gd name="T3" fmla="*/ 77 h 7"/>
                <a:gd name="T4" fmla="*/ 0 w 6"/>
                <a:gd name="T5" fmla="*/ 104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7">
                  <a:moveTo>
                    <a:pt x="1" y="2"/>
                  </a:moveTo>
                  <a:cubicBezTo>
                    <a:pt x="1" y="6"/>
                    <a:pt x="6" y="7"/>
                    <a:pt x="6" y="5"/>
                  </a:cubicBezTo>
                  <a:cubicBezTo>
                    <a:pt x="5" y="0"/>
                    <a:pt x="0" y="1"/>
                    <a:pt x="0" y="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86" name="Freeform 383"/>
            <p:cNvSpPr>
              <a:spLocks/>
            </p:cNvSpPr>
            <p:nvPr/>
          </p:nvSpPr>
          <p:spPr bwMode="auto">
            <a:xfrm>
              <a:off x="2732" y="1922"/>
              <a:ext cx="8" cy="5"/>
            </a:xfrm>
            <a:custGeom>
              <a:avLst/>
              <a:gdLst>
                <a:gd name="T0" fmla="*/ 86 w 5"/>
                <a:gd name="T1" fmla="*/ 0 h 3"/>
                <a:gd name="T2" fmla="*/ 0 w 5"/>
                <a:gd name="T3" fmla="*/ 6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87" name="Freeform 384"/>
            <p:cNvSpPr>
              <a:spLocks/>
            </p:cNvSpPr>
            <p:nvPr/>
          </p:nvSpPr>
          <p:spPr bwMode="auto">
            <a:xfrm>
              <a:off x="2647" y="2052"/>
              <a:ext cx="21" cy="35"/>
            </a:xfrm>
            <a:custGeom>
              <a:avLst/>
              <a:gdLst>
                <a:gd name="T0" fmla="*/ 89 w 13"/>
                <a:gd name="T1" fmla="*/ 258 h 22"/>
                <a:gd name="T2" fmla="*/ 34 w 13"/>
                <a:gd name="T3" fmla="*/ 258 h 22"/>
                <a:gd name="T4" fmla="*/ 212 w 13"/>
                <a:gd name="T5" fmla="*/ 213 h 22"/>
                <a:gd name="T6" fmla="*/ 0 w 13"/>
                <a:gd name="T7" fmla="*/ 36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2">
                  <a:moveTo>
                    <a:pt x="5" y="16"/>
                  </a:moveTo>
                  <a:cubicBezTo>
                    <a:pt x="4" y="16"/>
                    <a:pt x="2" y="16"/>
                    <a:pt x="2" y="16"/>
                  </a:cubicBezTo>
                  <a:cubicBezTo>
                    <a:pt x="6" y="20"/>
                    <a:pt x="13" y="20"/>
                    <a:pt x="12" y="13"/>
                  </a:cubicBezTo>
                  <a:cubicBezTo>
                    <a:pt x="11" y="0"/>
                    <a:pt x="0" y="15"/>
                    <a:pt x="0" y="2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88" name="Freeform 385"/>
            <p:cNvSpPr>
              <a:spLocks/>
            </p:cNvSpPr>
            <p:nvPr/>
          </p:nvSpPr>
          <p:spPr bwMode="auto">
            <a:xfrm>
              <a:off x="2624" y="2132"/>
              <a:ext cx="16" cy="32"/>
            </a:xfrm>
            <a:custGeom>
              <a:avLst/>
              <a:gdLst>
                <a:gd name="T0" fmla="*/ 138 w 10"/>
                <a:gd name="T1" fmla="*/ 107 h 20"/>
                <a:gd name="T2" fmla="*/ 54 w 10"/>
                <a:gd name="T3" fmla="*/ 221 h 20"/>
                <a:gd name="T4" fmla="*/ 138 w 10"/>
                <a:gd name="T5" fmla="*/ 21 h 20"/>
                <a:gd name="T6" fmla="*/ 54 w 10"/>
                <a:gd name="T7" fmla="*/ 251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0">
                  <a:moveTo>
                    <a:pt x="8" y="6"/>
                  </a:moveTo>
                  <a:cubicBezTo>
                    <a:pt x="6" y="8"/>
                    <a:pt x="4" y="11"/>
                    <a:pt x="3" y="13"/>
                  </a:cubicBezTo>
                  <a:cubicBezTo>
                    <a:pt x="10" y="20"/>
                    <a:pt x="10" y="6"/>
                    <a:pt x="8" y="1"/>
                  </a:cubicBezTo>
                  <a:cubicBezTo>
                    <a:pt x="0" y="0"/>
                    <a:pt x="1" y="11"/>
                    <a:pt x="3" y="1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89" name="Freeform 386"/>
            <p:cNvSpPr>
              <a:spLocks/>
            </p:cNvSpPr>
            <p:nvPr/>
          </p:nvSpPr>
          <p:spPr bwMode="auto">
            <a:xfrm>
              <a:off x="2682" y="2116"/>
              <a:ext cx="23" cy="52"/>
            </a:xfrm>
            <a:custGeom>
              <a:avLst/>
              <a:gdLst>
                <a:gd name="T0" fmla="*/ 0 w 14"/>
                <a:gd name="T1" fmla="*/ 377 h 32"/>
                <a:gd name="T2" fmla="*/ 0 w 14"/>
                <a:gd name="T3" fmla="*/ 258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32">
                  <a:moveTo>
                    <a:pt x="0" y="20"/>
                  </a:moveTo>
                  <a:cubicBezTo>
                    <a:pt x="14" y="32"/>
                    <a:pt x="9" y="0"/>
                    <a:pt x="0" y="1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90" name="Freeform 387"/>
            <p:cNvSpPr>
              <a:spLocks/>
            </p:cNvSpPr>
            <p:nvPr/>
          </p:nvSpPr>
          <p:spPr bwMode="auto">
            <a:xfrm>
              <a:off x="2621" y="2068"/>
              <a:ext cx="11" cy="17"/>
            </a:xfrm>
            <a:custGeom>
              <a:avLst/>
              <a:gdLst>
                <a:gd name="T0" fmla="*/ 49 w 7"/>
                <a:gd name="T1" fmla="*/ 148 h 11"/>
                <a:gd name="T2" fmla="*/ 0 w 7"/>
                <a:gd name="T3" fmla="*/ 45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cubicBezTo>
                    <a:pt x="7" y="8"/>
                    <a:pt x="6" y="0"/>
                    <a:pt x="0" y="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91" name="Freeform 388"/>
            <p:cNvSpPr>
              <a:spLocks/>
            </p:cNvSpPr>
            <p:nvPr/>
          </p:nvSpPr>
          <p:spPr bwMode="auto">
            <a:xfrm>
              <a:off x="2576" y="2173"/>
              <a:ext cx="18" cy="25"/>
            </a:xfrm>
            <a:custGeom>
              <a:avLst/>
              <a:gdLst>
                <a:gd name="T0" fmla="*/ 115 w 11"/>
                <a:gd name="T1" fmla="*/ 103 h 16"/>
                <a:gd name="T2" fmla="*/ 206 w 11"/>
                <a:gd name="T3" fmla="*/ 148 h 16"/>
                <a:gd name="T4" fmla="*/ 34 w 11"/>
                <a:gd name="T5" fmla="*/ 231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6">
                  <a:moveTo>
                    <a:pt x="6" y="7"/>
                  </a:moveTo>
                  <a:cubicBezTo>
                    <a:pt x="7" y="10"/>
                    <a:pt x="8" y="12"/>
                    <a:pt x="11" y="10"/>
                  </a:cubicBezTo>
                  <a:cubicBezTo>
                    <a:pt x="7" y="0"/>
                    <a:pt x="0" y="9"/>
                    <a:pt x="2" y="1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92" name="Freeform 389"/>
            <p:cNvSpPr>
              <a:spLocks/>
            </p:cNvSpPr>
            <p:nvPr/>
          </p:nvSpPr>
          <p:spPr bwMode="auto">
            <a:xfrm>
              <a:off x="2652" y="2160"/>
              <a:ext cx="13" cy="14"/>
            </a:xfrm>
            <a:custGeom>
              <a:avLst/>
              <a:gdLst>
                <a:gd name="T0" fmla="*/ 0 w 8"/>
                <a:gd name="T1" fmla="*/ 114 h 9"/>
                <a:gd name="T2" fmla="*/ 124 w 8"/>
                <a:gd name="T3" fmla="*/ 0 h 9"/>
                <a:gd name="T4" fmla="*/ 89 w 8"/>
                <a:gd name="T5" fmla="*/ 73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0" y="8"/>
                  </a:moveTo>
                  <a:cubicBezTo>
                    <a:pt x="5" y="9"/>
                    <a:pt x="8" y="4"/>
                    <a:pt x="7" y="0"/>
                  </a:cubicBezTo>
                  <a:cubicBezTo>
                    <a:pt x="6" y="1"/>
                    <a:pt x="6" y="3"/>
                    <a:pt x="5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93" name="Freeform 390"/>
            <p:cNvSpPr>
              <a:spLocks/>
            </p:cNvSpPr>
            <p:nvPr/>
          </p:nvSpPr>
          <p:spPr bwMode="auto">
            <a:xfrm>
              <a:off x="2703" y="2153"/>
              <a:ext cx="5" cy="1"/>
            </a:xfrm>
            <a:custGeom>
              <a:avLst/>
              <a:gdLst>
                <a:gd name="T0" fmla="*/ 0 w 3"/>
                <a:gd name="T1" fmla="*/ 0 h 1"/>
                <a:gd name="T2" fmla="*/ 62 w 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94" name="Freeform 391"/>
            <p:cNvSpPr>
              <a:spLocks/>
            </p:cNvSpPr>
            <p:nvPr/>
          </p:nvSpPr>
          <p:spPr bwMode="auto">
            <a:xfrm>
              <a:off x="2681" y="2261"/>
              <a:ext cx="29" cy="25"/>
            </a:xfrm>
            <a:custGeom>
              <a:avLst/>
              <a:gdLst>
                <a:gd name="T0" fmla="*/ 110 w 18"/>
                <a:gd name="T1" fmla="*/ 153 h 15"/>
                <a:gd name="T2" fmla="*/ 177 w 18"/>
                <a:gd name="T3" fmla="*/ 230 h 15"/>
                <a:gd name="T4" fmla="*/ 122 w 18"/>
                <a:gd name="T5" fmla="*/ 325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5">
                  <a:moveTo>
                    <a:pt x="6" y="7"/>
                  </a:moveTo>
                  <a:cubicBezTo>
                    <a:pt x="0" y="9"/>
                    <a:pt x="5" y="15"/>
                    <a:pt x="10" y="11"/>
                  </a:cubicBezTo>
                  <a:cubicBezTo>
                    <a:pt x="18" y="4"/>
                    <a:pt x="1" y="0"/>
                    <a:pt x="7" y="1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95" name="Freeform 392"/>
            <p:cNvSpPr>
              <a:spLocks/>
            </p:cNvSpPr>
            <p:nvPr/>
          </p:nvSpPr>
          <p:spPr bwMode="auto">
            <a:xfrm>
              <a:off x="2728" y="2298"/>
              <a:ext cx="19" cy="26"/>
            </a:xfrm>
            <a:custGeom>
              <a:avLst/>
              <a:gdLst>
                <a:gd name="T0" fmla="*/ 0 w 12"/>
                <a:gd name="T1" fmla="*/ 55 h 16"/>
                <a:gd name="T2" fmla="*/ 100 w 12"/>
                <a:gd name="T3" fmla="*/ 0 h 16"/>
                <a:gd name="T4" fmla="*/ 52 w 12"/>
                <a:gd name="T5" fmla="*/ 124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6">
                  <a:moveTo>
                    <a:pt x="0" y="3"/>
                  </a:moveTo>
                  <a:cubicBezTo>
                    <a:pt x="2" y="16"/>
                    <a:pt x="12" y="7"/>
                    <a:pt x="6" y="0"/>
                  </a:cubicBezTo>
                  <a:cubicBezTo>
                    <a:pt x="4" y="1"/>
                    <a:pt x="3" y="4"/>
                    <a:pt x="3" y="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96" name="Freeform 393"/>
            <p:cNvSpPr>
              <a:spLocks/>
            </p:cNvSpPr>
            <p:nvPr/>
          </p:nvSpPr>
          <p:spPr bwMode="auto">
            <a:xfrm>
              <a:off x="2758" y="2300"/>
              <a:ext cx="13" cy="15"/>
            </a:xfrm>
            <a:custGeom>
              <a:avLst/>
              <a:gdLst>
                <a:gd name="T0" fmla="*/ 0 w 8"/>
                <a:gd name="T1" fmla="*/ 172 h 9"/>
                <a:gd name="T2" fmla="*/ 21 w 8"/>
                <a:gd name="T3" fmla="*/ 195 h 9"/>
                <a:gd name="T4" fmla="*/ 55 w 8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0" y="8"/>
                  </a:moveTo>
                  <a:cubicBezTo>
                    <a:pt x="0" y="9"/>
                    <a:pt x="0" y="9"/>
                    <a:pt x="1" y="9"/>
                  </a:cubicBezTo>
                  <a:cubicBezTo>
                    <a:pt x="5" y="8"/>
                    <a:pt x="8" y="1"/>
                    <a:pt x="3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97" name="Freeform 394"/>
            <p:cNvSpPr>
              <a:spLocks/>
            </p:cNvSpPr>
            <p:nvPr/>
          </p:nvSpPr>
          <p:spPr bwMode="auto">
            <a:xfrm>
              <a:off x="2728" y="2231"/>
              <a:ext cx="11" cy="14"/>
            </a:xfrm>
            <a:custGeom>
              <a:avLst/>
              <a:gdLst>
                <a:gd name="T0" fmla="*/ 0 w 7"/>
                <a:gd name="T1" fmla="*/ 53 h 9"/>
                <a:gd name="T2" fmla="*/ 0 w 7"/>
                <a:gd name="T3" fmla="*/ 128 h 9"/>
                <a:gd name="T4" fmla="*/ 86 w 7"/>
                <a:gd name="T5" fmla="*/ 0 h 9"/>
                <a:gd name="T6" fmla="*/ 31 w 7"/>
                <a:gd name="T7" fmla="*/ 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9">
                  <a:moveTo>
                    <a:pt x="0" y="4"/>
                  </a:moveTo>
                  <a:cubicBezTo>
                    <a:pt x="0" y="6"/>
                    <a:pt x="0" y="8"/>
                    <a:pt x="0" y="9"/>
                  </a:cubicBezTo>
                  <a:cubicBezTo>
                    <a:pt x="4" y="9"/>
                    <a:pt x="7" y="4"/>
                    <a:pt x="6" y="0"/>
                  </a:cubicBezTo>
                  <a:cubicBezTo>
                    <a:pt x="3" y="0"/>
                    <a:pt x="3" y="1"/>
                    <a:pt x="2" y="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98" name="Freeform 395"/>
            <p:cNvSpPr>
              <a:spLocks/>
            </p:cNvSpPr>
            <p:nvPr/>
          </p:nvSpPr>
          <p:spPr bwMode="auto">
            <a:xfrm>
              <a:off x="2752" y="2190"/>
              <a:ext cx="1" cy="4"/>
            </a:xfrm>
            <a:custGeom>
              <a:avLst/>
              <a:gdLst>
                <a:gd name="T0" fmla="*/ 0 w 1"/>
                <a:gd name="T1" fmla="*/ 128 h 2"/>
                <a:gd name="T2" fmla="*/ 0 w 1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1999" name="Freeform 396"/>
            <p:cNvSpPr>
              <a:spLocks/>
            </p:cNvSpPr>
            <p:nvPr/>
          </p:nvSpPr>
          <p:spPr bwMode="auto">
            <a:xfrm>
              <a:off x="2715" y="2329"/>
              <a:ext cx="14" cy="13"/>
            </a:xfrm>
            <a:custGeom>
              <a:avLst/>
              <a:gdLst>
                <a:gd name="T0" fmla="*/ 0 w 9"/>
                <a:gd name="T1" fmla="*/ 0 h 8"/>
                <a:gd name="T2" fmla="*/ 114 w 9"/>
                <a:gd name="T3" fmla="*/ 0 h 8"/>
                <a:gd name="T4" fmla="*/ 53 w 9"/>
                <a:gd name="T5" fmla="*/ 21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cubicBezTo>
                    <a:pt x="3" y="4"/>
                    <a:pt x="9" y="8"/>
                    <a:pt x="8" y="0"/>
                  </a:cubicBezTo>
                  <a:cubicBezTo>
                    <a:pt x="6" y="0"/>
                    <a:pt x="5" y="0"/>
                    <a:pt x="4" y="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00" name="Freeform 397"/>
            <p:cNvSpPr>
              <a:spLocks/>
            </p:cNvSpPr>
            <p:nvPr/>
          </p:nvSpPr>
          <p:spPr bwMode="auto">
            <a:xfrm>
              <a:off x="2792" y="2455"/>
              <a:ext cx="23" cy="31"/>
            </a:xfrm>
            <a:custGeom>
              <a:avLst/>
              <a:gdLst>
                <a:gd name="T0" fmla="*/ 156 w 14"/>
                <a:gd name="T1" fmla="*/ 184 h 19"/>
                <a:gd name="T2" fmla="*/ 89 w 14"/>
                <a:gd name="T3" fmla="*/ 206 h 19"/>
                <a:gd name="T4" fmla="*/ 276 w 14"/>
                <a:gd name="T5" fmla="*/ 206 h 19"/>
                <a:gd name="T6" fmla="*/ 181 w 14"/>
                <a:gd name="T7" fmla="*/ 269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9">
                  <a:moveTo>
                    <a:pt x="8" y="10"/>
                  </a:moveTo>
                  <a:cubicBezTo>
                    <a:pt x="6" y="10"/>
                    <a:pt x="5" y="11"/>
                    <a:pt x="4" y="11"/>
                  </a:cubicBezTo>
                  <a:cubicBezTo>
                    <a:pt x="3" y="18"/>
                    <a:pt x="13" y="19"/>
                    <a:pt x="14" y="11"/>
                  </a:cubicBezTo>
                  <a:cubicBezTo>
                    <a:pt x="14" y="0"/>
                    <a:pt x="0" y="9"/>
                    <a:pt x="9" y="1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01" name="Freeform 398"/>
            <p:cNvSpPr>
              <a:spLocks/>
            </p:cNvSpPr>
            <p:nvPr/>
          </p:nvSpPr>
          <p:spPr bwMode="auto">
            <a:xfrm>
              <a:off x="2821" y="2487"/>
              <a:ext cx="23" cy="33"/>
            </a:xfrm>
            <a:custGeom>
              <a:avLst/>
              <a:gdLst>
                <a:gd name="T0" fmla="*/ 58 w 14"/>
                <a:gd name="T1" fmla="*/ 284 h 20"/>
                <a:gd name="T2" fmla="*/ 58 w 14"/>
                <a:gd name="T3" fmla="*/ 340 h 20"/>
                <a:gd name="T4" fmla="*/ 240 w 14"/>
                <a:gd name="T5" fmla="*/ 226 h 20"/>
                <a:gd name="T6" fmla="*/ 21 w 14"/>
                <a:gd name="T7" fmla="*/ 378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0">
                  <a:moveTo>
                    <a:pt x="3" y="14"/>
                  </a:moveTo>
                  <a:cubicBezTo>
                    <a:pt x="3" y="15"/>
                    <a:pt x="3" y="16"/>
                    <a:pt x="3" y="17"/>
                  </a:cubicBezTo>
                  <a:cubicBezTo>
                    <a:pt x="8" y="20"/>
                    <a:pt x="14" y="17"/>
                    <a:pt x="12" y="11"/>
                  </a:cubicBezTo>
                  <a:cubicBezTo>
                    <a:pt x="8" y="0"/>
                    <a:pt x="0" y="12"/>
                    <a:pt x="1" y="19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02" name="Freeform 399"/>
            <p:cNvSpPr>
              <a:spLocks/>
            </p:cNvSpPr>
            <p:nvPr/>
          </p:nvSpPr>
          <p:spPr bwMode="auto">
            <a:xfrm>
              <a:off x="2803" y="2537"/>
              <a:ext cx="28" cy="34"/>
            </a:xfrm>
            <a:custGeom>
              <a:avLst/>
              <a:gdLst>
                <a:gd name="T0" fmla="*/ 89 w 17"/>
                <a:gd name="T1" fmla="*/ 254 h 21"/>
                <a:gd name="T2" fmla="*/ 282 w 17"/>
                <a:gd name="T3" fmla="*/ 178 h 21"/>
                <a:gd name="T4" fmla="*/ 35 w 17"/>
                <a:gd name="T5" fmla="*/ 288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1">
                  <a:moveTo>
                    <a:pt x="4" y="14"/>
                  </a:moveTo>
                  <a:cubicBezTo>
                    <a:pt x="6" y="21"/>
                    <a:pt x="17" y="19"/>
                    <a:pt x="14" y="10"/>
                  </a:cubicBezTo>
                  <a:cubicBezTo>
                    <a:pt x="11" y="0"/>
                    <a:pt x="0" y="8"/>
                    <a:pt x="2" y="1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03" name="Freeform 400"/>
            <p:cNvSpPr>
              <a:spLocks/>
            </p:cNvSpPr>
            <p:nvPr/>
          </p:nvSpPr>
          <p:spPr bwMode="auto">
            <a:xfrm>
              <a:off x="2739" y="2457"/>
              <a:ext cx="21" cy="30"/>
            </a:xfrm>
            <a:custGeom>
              <a:avLst/>
              <a:gdLst>
                <a:gd name="T0" fmla="*/ 34 w 13"/>
                <a:gd name="T1" fmla="*/ 169 h 19"/>
                <a:gd name="T2" fmla="*/ 0 w 13"/>
                <a:gd name="T3" fmla="*/ 169 h 19"/>
                <a:gd name="T4" fmla="*/ 178 w 13"/>
                <a:gd name="T5" fmla="*/ 185 h 19"/>
                <a:gd name="T6" fmla="*/ 21 w 13"/>
                <a:gd name="T7" fmla="*/ 169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9">
                  <a:moveTo>
                    <a:pt x="2" y="11"/>
                  </a:moveTo>
                  <a:cubicBezTo>
                    <a:pt x="1" y="10"/>
                    <a:pt x="1" y="11"/>
                    <a:pt x="0" y="11"/>
                  </a:cubicBezTo>
                  <a:cubicBezTo>
                    <a:pt x="1" y="18"/>
                    <a:pt x="8" y="19"/>
                    <a:pt x="10" y="12"/>
                  </a:cubicBezTo>
                  <a:cubicBezTo>
                    <a:pt x="13" y="2"/>
                    <a:pt x="0" y="0"/>
                    <a:pt x="1" y="1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04" name="Freeform 401"/>
            <p:cNvSpPr>
              <a:spLocks/>
            </p:cNvSpPr>
            <p:nvPr/>
          </p:nvSpPr>
          <p:spPr bwMode="auto">
            <a:xfrm>
              <a:off x="2692" y="2466"/>
              <a:ext cx="36" cy="31"/>
            </a:xfrm>
            <a:custGeom>
              <a:avLst/>
              <a:gdLst>
                <a:gd name="T0" fmla="*/ 0 w 22"/>
                <a:gd name="T1" fmla="*/ 206 h 19"/>
                <a:gd name="T2" fmla="*/ 308 w 22"/>
                <a:gd name="T3" fmla="*/ 359 h 19"/>
                <a:gd name="T4" fmla="*/ 115 w 22"/>
                <a:gd name="T5" fmla="*/ 336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9">
                  <a:moveTo>
                    <a:pt x="0" y="11"/>
                  </a:moveTo>
                  <a:cubicBezTo>
                    <a:pt x="2" y="17"/>
                    <a:pt x="9" y="19"/>
                    <a:pt x="16" y="19"/>
                  </a:cubicBezTo>
                  <a:cubicBezTo>
                    <a:pt x="22" y="8"/>
                    <a:pt x="3" y="0"/>
                    <a:pt x="6" y="1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05" name="Freeform 402"/>
            <p:cNvSpPr>
              <a:spLocks/>
            </p:cNvSpPr>
            <p:nvPr/>
          </p:nvSpPr>
          <p:spPr bwMode="auto">
            <a:xfrm>
              <a:off x="2768" y="2481"/>
              <a:ext cx="40" cy="53"/>
            </a:xfrm>
            <a:custGeom>
              <a:avLst/>
              <a:gdLst>
                <a:gd name="T0" fmla="*/ 67 w 25"/>
                <a:gd name="T1" fmla="*/ 374 h 33"/>
                <a:gd name="T2" fmla="*/ 0 w 25"/>
                <a:gd name="T3" fmla="*/ 340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33">
                  <a:moveTo>
                    <a:pt x="4" y="22"/>
                  </a:moveTo>
                  <a:cubicBezTo>
                    <a:pt x="25" y="33"/>
                    <a:pt x="5" y="0"/>
                    <a:pt x="0" y="2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06" name="Freeform 403"/>
            <p:cNvSpPr>
              <a:spLocks/>
            </p:cNvSpPr>
            <p:nvPr/>
          </p:nvSpPr>
          <p:spPr bwMode="auto">
            <a:xfrm>
              <a:off x="2744" y="2508"/>
              <a:ext cx="22" cy="41"/>
            </a:xfrm>
            <a:custGeom>
              <a:avLst/>
              <a:gdLst>
                <a:gd name="T0" fmla="*/ 0 w 14"/>
                <a:gd name="T1" fmla="*/ 331 h 25"/>
                <a:gd name="T2" fmla="*/ 190 w 14"/>
                <a:gd name="T3" fmla="*/ 248 h 25"/>
                <a:gd name="T4" fmla="*/ 31 w 14"/>
                <a:gd name="T5" fmla="*/ 331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5">
                  <a:moveTo>
                    <a:pt x="0" y="17"/>
                  </a:moveTo>
                  <a:cubicBezTo>
                    <a:pt x="2" y="25"/>
                    <a:pt x="12" y="19"/>
                    <a:pt x="13" y="13"/>
                  </a:cubicBezTo>
                  <a:cubicBezTo>
                    <a:pt x="14" y="0"/>
                    <a:pt x="1" y="7"/>
                    <a:pt x="2" y="1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07" name="Freeform 404"/>
            <p:cNvSpPr>
              <a:spLocks/>
            </p:cNvSpPr>
            <p:nvPr/>
          </p:nvSpPr>
          <p:spPr bwMode="auto">
            <a:xfrm>
              <a:off x="2768" y="2461"/>
              <a:ext cx="11" cy="12"/>
            </a:xfrm>
            <a:custGeom>
              <a:avLst/>
              <a:gdLst>
                <a:gd name="T0" fmla="*/ 31 w 7"/>
                <a:gd name="T1" fmla="*/ 132 h 7"/>
                <a:gd name="T2" fmla="*/ 86 w 7"/>
                <a:gd name="T3" fmla="*/ 132 h 7"/>
                <a:gd name="T4" fmla="*/ 77 w 7"/>
                <a:gd name="T5" fmla="*/ 0 h 7"/>
                <a:gd name="T6" fmla="*/ 49 w 7"/>
                <a:gd name="T7" fmla="*/ 182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7">
                  <a:moveTo>
                    <a:pt x="2" y="5"/>
                  </a:moveTo>
                  <a:cubicBezTo>
                    <a:pt x="0" y="4"/>
                    <a:pt x="5" y="5"/>
                    <a:pt x="6" y="5"/>
                  </a:cubicBezTo>
                  <a:cubicBezTo>
                    <a:pt x="7" y="2"/>
                    <a:pt x="7" y="2"/>
                    <a:pt x="5" y="0"/>
                  </a:cubicBezTo>
                  <a:cubicBezTo>
                    <a:pt x="2" y="1"/>
                    <a:pt x="1" y="3"/>
                    <a:pt x="3" y="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08" name="Freeform 405"/>
            <p:cNvSpPr>
              <a:spLocks/>
            </p:cNvSpPr>
            <p:nvPr/>
          </p:nvSpPr>
          <p:spPr bwMode="auto">
            <a:xfrm>
              <a:off x="2802" y="2494"/>
              <a:ext cx="11" cy="16"/>
            </a:xfrm>
            <a:custGeom>
              <a:avLst/>
              <a:gdLst>
                <a:gd name="T0" fmla="*/ 49 w 7"/>
                <a:gd name="T1" fmla="*/ 54 h 10"/>
                <a:gd name="T2" fmla="*/ 77 w 7"/>
                <a:gd name="T3" fmla="*/ 171 h 10"/>
                <a:gd name="T4" fmla="*/ 104 w 7"/>
                <a:gd name="T5" fmla="*/ 0 h 10"/>
                <a:gd name="T6" fmla="*/ 0 w 7"/>
                <a:gd name="T7" fmla="*/ 86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0">
                  <a:moveTo>
                    <a:pt x="3" y="3"/>
                  </a:moveTo>
                  <a:cubicBezTo>
                    <a:pt x="2" y="4"/>
                    <a:pt x="2" y="8"/>
                    <a:pt x="5" y="10"/>
                  </a:cubicBezTo>
                  <a:cubicBezTo>
                    <a:pt x="7" y="7"/>
                    <a:pt x="7" y="4"/>
                    <a:pt x="7" y="0"/>
                  </a:cubicBezTo>
                  <a:cubicBezTo>
                    <a:pt x="4" y="0"/>
                    <a:pt x="2" y="2"/>
                    <a:pt x="0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09" name="Freeform 406"/>
            <p:cNvSpPr>
              <a:spLocks/>
            </p:cNvSpPr>
            <p:nvPr/>
          </p:nvSpPr>
          <p:spPr bwMode="auto">
            <a:xfrm>
              <a:off x="2790" y="2445"/>
              <a:ext cx="10" cy="10"/>
            </a:xfrm>
            <a:custGeom>
              <a:avLst/>
              <a:gdLst>
                <a:gd name="T0" fmla="*/ 0 w 6"/>
                <a:gd name="T1" fmla="*/ 0 h 6"/>
                <a:gd name="T2" fmla="*/ 92 w 6"/>
                <a:gd name="T3" fmla="*/ 130 h 6"/>
                <a:gd name="T4" fmla="*/ 37 w 6"/>
                <a:gd name="T5" fmla="*/ 0 h 6"/>
                <a:gd name="T6" fmla="*/ 0 w 6"/>
                <a:gd name="T7" fmla="*/ 62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1" y="3"/>
                    <a:pt x="2" y="5"/>
                    <a:pt x="4" y="6"/>
                  </a:cubicBezTo>
                  <a:cubicBezTo>
                    <a:pt x="5" y="2"/>
                    <a:pt x="6" y="1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10" name="Freeform 407"/>
            <p:cNvSpPr>
              <a:spLocks/>
            </p:cNvSpPr>
            <p:nvPr/>
          </p:nvSpPr>
          <p:spPr bwMode="auto">
            <a:xfrm>
              <a:off x="2815" y="2511"/>
              <a:ext cx="14" cy="25"/>
            </a:xfrm>
            <a:custGeom>
              <a:avLst/>
              <a:gdLst>
                <a:gd name="T0" fmla="*/ 0 w 9"/>
                <a:gd name="T1" fmla="*/ 130 h 15"/>
                <a:gd name="T2" fmla="*/ 82 w 9"/>
                <a:gd name="T3" fmla="*/ 255 h 15"/>
                <a:gd name="T4" fmla="*/ 0 w 9"/>
                <a:gd name="T5" fmla="*/ 153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5">
                  <a:moveTo>
                    <a:pt x="0" y="6"/>
                  </a:moveTo>
                  <a:cubicBezTo>
                    <a:pt x="5" y="0"/>
                    <a:pt x="9" y="9"/>
                    <a:pt x="6" y="12"/>
                  </a:cubicBezTo>
                  <a:cubicBezTo>
                    <a:pt x="2" y="15"/>
                    <a:pt x="0" y="10"/>
                    <a:pt x="0" y="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11" name="Freeform 408"/>
            <p:cNvSpPr>
              <a:spLocks/>
            </p:cNvSpPr>
            <p:nvPr/>
          </p:nvSpPr>
          <p:spPr bwMode="auto">
            <a:xfrm>
              <a:off x="2784" y="2484"/>
              <a:ext cx="6" cy="10"/>
            </a:xfrm>
            <a:custGeom>
              <a:avLst/>
              <a:gdLst>
                <a:gd name="T0" fmla="*/ 0 w 4"/>
                <a:gd name="T1" fmla="*/ 62 h 6"/>
                <a:gd name="T2" fmla="*/ 48 w 4"/>
                <a:gd name="T3" fmla="*/ 22 h 6"/>
                <a:gd name="T4" fmla="*/ 0 w 4"/>
                <a:gd name="T5" fmla="*/ 62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">
                  <a:moveTo>
                    <a:pt x="0" y="3"/>
                  </a:moveTo>
                  <a:cubicBezTo>
                    <a:pt x="3" y="6"/>
                    <a:pt x="4" y="4"/>
                    <a:pt x="4" y="1"/>
                  </a:cubicBezTo>
                  <a:cubicBezTo>
                    <a:pt x="1" y="0"/>
                    <a:pt x="1" y="1"/>
                    <a:pt x="0" y="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12" name="Freeform 409"/>
            <p:cNvSpPr>
              <a:spLocks/>
            </p:cNvSpPr>
            <p:nvPr/>
          </p:nvSpPr>
          <p:spPr bwMode="auto">
            <a:xfrm>
              <a:off x="2773" y="2540"/>
              <a:ext cx="14" cy="17"/>
            </a:xfrm>
            <a:custGeom>
              <a:avLst/>
              <a:gdLst>
                <a:gd name="T0" fmla="*/ 82 w 9"/>
                <a:gd name="T1" fmla="*/ 99 h 10"/>
                <a:gd name="T2" fmla="*/ 47 w 9"/>
                <a:gd name="T3" fmla="*/ 240 h 10"/>
                <a:gd name="T4" fmla="*/ 114 w 9"/>
                <a:gd name="T5" fmla="*/ 44 h 10"/>
                <a:gd name="T6" fmla="*/ 47 w 9"/>
                <a:gd name="T7" fmla="*/ 99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0">
                  <a:moveTo>
                    <a:pt x="6" y="4"/>
                  </a:moveTo>
                  <a:cubicBezTo>
                    <a:pt x="3" y="3"/>
                    <a:pt x="0" y="6"/>
                    <a:pt x="3" y="10"/>
                  </a:cubicBezTo>
                  <a:cubicBezTo>
                    <a:pt x="7" y="9"/>
                    <a:pt x="9" y="6"/>
                    <a:pt x="8" y="2"/>
                  </a:cubicBezTo>
                  <a:cubicBezTo>
                    <a:pt x="5" y="0"/>
                    <a:pt x="5" y="2"/>
                    <a:pt x="3" y="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13" name="Freeform 410"/>
            <p:cNvSpPr>
              <a:spLocks/>
            </p:cNvSpPr>
            <p:nvPr/>
          </p:nvSpPr>
          <p:spPr bwMode="auto">
            <a:xfrm>
              <a:off x="2803" y="2513"/>
              <a:ext cx="20" cy="40"/>
            </a:xfrm>
            <a:custGeom>
              <a:avLst/>
              <a:gdLst>
                <a:gd name="T0" fmla="*/ 62 w 12"/>
                <a:gd name="T1" fmla="*/ 221 h 25"/>
                <a:gd name="T2" fmla="*/ 0 w 12"/>
                <a:gd name="T3" fmla="*/ 189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5">
                  <a:moveTo>
                    <a:pt x="3" y="13"/>
                  </a:moveTo>
                  <a:cubicBezTo>
                    <a:pt x="6" y="25"/>
                    <a:pt x="12" y="0"/>
                    <a:pt x="0" y="1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14" name="Freeform 411"/>
            <p:cNvSpPr>
              <a:spLocks/>
            </p:cNvSpPr>
            <p:nvPr/>
          </p:nvSpPr>
          <p:spPr bwMode="auto">
            <a:xfrm>
              <a:off x="2753" y="2490"/>
              <a:ext cx="13" cy="15"/>
            </a:xfrm>
            <a:custGeom>
              <a:avLst/>
              <a:gdLst>
                <a:gd name="T0" fmla="*/ 0 w 8"/>
                <a:gd name="T1" fmla="*/ 130 h 9"/>
                <a:gd name="T2" fmla="*/ 76 w 8"/>
                <a:gd name="T3" fmla="*/ 195 h 9"/>
                <a:gd name="T4" fmla="*/ 0 w 8"/>
                <a:gd name="T5" fmla="*/ 92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0" y="6"/>
                  </a:moveTo>
                  <a:cubicBezTo>
                    <a:pt x="1" y="7"/>
                    <a:pt x="3" y="8"/>
                    <a:pt x="4" y="9"/>
                  </a:cubicBezTo>
                  <a:cubicBezTo>
                    <a:pt x="8" y="5"/>
                    <a:pt x="4" y="0"/>
                    <a:pt x="0" y="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15" name="Freeform 412"/>
            <p:cNvSpPr>
              <a:spLocks/>
            </p:cNvSpPr>
            <p:nvPr/>
          </p:nvSpPr>
          <p:spPr bwMode="auto">
            <a:xfrm>
              <a:off x="2732" y="2550"/>
              <a:ext cx="37" cy="29"/>
            </a:xfrm>
            <a:custGeom>
              <a:avLst/>
              <a:gdLst>
                <a:gd name="T0" fmla="*/ 109 w 23"/>
                <a:gd name="T1" fmla="*/ 143 h 18"/>
                <a:gd name="T2" fmla="*/ 282 w 23"/>
                <a:gd name="T3" fmla="*/ 230 h 18"/>
                <a:gd name="T4" fmla="*/ 122 w 23"/>
                <a:gd name="T5" fmla="*/ 211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8">
                  <a:moveTo>
                    <a:pt x="6" y="8"/>
                  </a:moveTo>
                  <a:cubicBezTo>
                    <a:pt x="1" y="12"/>
                    <a:pt x="12" y="18"/>
                    <a:pt x="16" y="13"/>
                  </a:cubicBezTo>
                  <a:cubicBezTo>
                    <a:pt x="23" y="4"/>
                    <a:pt x="0" y="0"/>
                    <a:pt x="7" y="1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16" name="Freeform 413"/>
            <p:cNvSpPr>
              <a:spLocks/>
            </p:cNvSpPr>
            <p:nvPr/>
          </p:nvSpPr>
          <p:spPr bwMode="auto">
            <a:xfrm>
              <a:off x="2778" y="2552"/>
              <a:ext cx="21" cy="21"/>
            </a:xfrm>
            <a:custGeom>
              <a:avLst/>
              <a:gdLst>
                <a:gd name="T0" fmla="*/ 0 w 13"/>
                <a:gd name="T1" fmla="*/ 89 h 13"/>
                <a:gd name="T2" fmla="*/ 199 w 13"/>
                <a:gd name="T3" fmla="*/ 123 h 13"/>
                <a:gd name="T4" fmla="*/ 34 w 13"/>
                <a:gd name="T5" fmla="*/ 199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3">
                  <a:moveTo>
                    <a:pt x="0" y="5"/>
                  </a:moveTo>
                  <a:cubicBezTo>
                    <a:pt x="0" y="11"/>
                    <a:pt x="9" y="13"/>
                    <a:pt x="11" y="7"/>
                  </a:cubicBezTo>
                  <a:cubicBezTo>
                    <a:pt x="13" y="0"/>
                    <a:pt x="2" y="2"/>
                    <a:pt x="2" y="1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17" name="Freeform 414"/>
            <p:cNvSpPr>
              <a:spLocks/>
            </p:cNvSpPr>
            <p:nvPr/>
          </p:nvSpPr>
          <p:spPr bwMode="auto">
            <a:xfrm>
              <a:off x="2813" y="2458"/>
              <a:ext cx="29" cy="41"/>
            </a:xfrm>
            <a:custGeom>
              <a:avLst/>
              <a:gdLst>
                <a:gd name="T0" fmla="*/ 122 w 18"/>
                <a:gd name="T1" fmla="*/ 239 h 25"/>
                <a:gd name="T2" fmla="*/ 68 w 18"/>
                <a:gd name="T3" fmla="*/ 190 h 25"/>
                <a:gd name="T4" fmla="*/ 197 w 18"/>
                <a:gd name="T5" fmla="*/ 371 h 25"/>
                <a:gd name="T6" fmla="*/ 34 w 18"/>
                <a:gd name="T7" fmla="*/ 312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25">
                  <a:moveTo>
                    <a:pt x="7" y="12"/>
                  </a:moveTo>
                  <a:cubicBezTo>
                    <a:pt x="6" y="11"/>
                    <a:pt x="6" y="10"/>
                    <a:pt x="4" y="10"/>
                  </a:cubicBezTo>
                  <a:cubicBezTo>
                    <a:pt x="3" y="14"/>
                    <a:pt x="6" y="25"/>
                    <a:pt x="11" y="19"/>
                  </a:cubicBezTo>
                  <a:cubicBezTo>
                    <a:pt x="18" y="11"/>
                    <a:pt x="0" y="0"/>
                    <a:pt x="2" y="1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18" name="Freeform 415"/>
            <p:cNvSpPr>
              <a:spLocks/>
            </p:cNvSpPr>
            <p:nvPr/>
          </p:nvSpPr>
          <p:spPr bwMode="auto">
            <a:xfrm>
              <a:off x="2805" y="2450"/>
              <a:ext cx="6" cy="16"/>
            </a:xfrm>
            <a:custGeom>
              <a:avLst/>
              <a:gdLst>
                <a:gd name="T0" fmla="*/ 48 w 4"/>
                <a:gd name="T1" fmla="*/ 0 h 10"/>
                <a:gd name="T2" fmla="*/ 18 w 4"/>
                <a:gd name="T3" fmla="*/ 144 h 10"/>
                <a:gd name="T4" fmla="*/ 41 w 4"/>
                <a:gd name="T5" fmla="*/ 144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0">
                  <a:moveTo>
                    <a:pt x="4" y="0"/>
                  </a:moveTo>
                  <a:cubicBezTo>
                    <a:pt x="1" y="3"/>
                    <a:pt x="0" y="6"/>
                    <a:pt x="1" y="9"/>
                  </a:cubicBezTo>
                  <a:cubicBezTo>
                    <a:pt x="2" y="10"/>
                    <a:pt x="2" y="10"/>
                    <a:pt x="3" y="9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19" name="Freeform 416"/>
            <p:cNvSpPr>
              <a:spLocks/>
            </p:cNvSpPr>
            <p:nvPr/>
          </p:nvSpPr>
          <p:spPr bwMode="auto">
            <a:xfrm>
              <a:off x="2942" y="2445"/>
              <a:ext cx="28" cy="29"/>
            </a:xfrm>
            <a:custGeom>
              <a:avLst/>
              <a:gdLst>
                <a:gd name="T0" fmla="*/ 147 w 17"/>
                <a:gd name="T1" fmla="*/ 34 h 18"/>
                <a:gd name="T2" fmla="*/ 89 w 17"/>
                <a:gd name="T3" fmla="*/ 197 h 18"/>
                <a:gd name="T4" fmla="*/ 193 w 17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8">
                  <a:moveTo>
                    <a:pt x="7" y="2"/>
                  </a:moveTo>
                  <a:cubicBezTo>
                    <a:pt x="1" y="0"/>
                    <a:pt x="0" y="7"/>
                    <a:pt x="4" y="11"/>
                  </a:cubicBezTo>
                  <a:cubicBezTo>
                    <a:pt x="12" y="18"/>
                    <a:pt x="17" y="5"/>
                    <a:pt x="10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20" name="Freeform 417"/>
            <p:cNvSpPr>
              <a:spLocks/>
            </p:cNvSpPr>
            <p:nvPr/>
          </p:nvSpPr>
          <p:spPr bwMode="auto">
            <a:xfrm>
              <a:off x="2978" y="2424"/>
              <a:ext cx="27" cy="31"/>
            </a:xfrm>
            <a:custGeom>
              <a:avLst/>
              <a:gdLst>
                <a:gd name="T0" fmla="*/ 172 w 17"/>
                <a:gd name="T1" fmla="*/ 126 h 19"/>
                <a:gd name="T2" fmla="*/ 102 w 17"/>
                <a:gd name="T3" fmla="*/ 90 h 19"/>
                <a:gd name="T4" fmla="*/ 192 w 17"/>
                <a:gd name="T5" fmla="*/ 240 h 19"/>
                <a:gd name="T6" fmla="*/ 0 w 17"/>
                <a:gd name="T7" fmla="*/ 113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9">
                  <a:moveTo>
                    <a:pt x="11" y="7"/>
                  </a:moveTo>
                  <a:cubicBezTo>
                    <a:pt x="10" y="6"/>
                    <a:pt x="8" y="5"/>
                    <a:pt x="6" y="5"/>
                  </a:cubicBezTo>
                  <a:cubicBezTo>
                    <a:pt x="3" y="10"/>
                    <a:pt x="6" y="19"/>
                    <a:pt x="12" y="13"/>
                  </a:cubicBezTo>
                  <a:cubicBezTo>
                    <a:pt x="17" y="7"/>
                    <a:pt x="6" y="0"/>
                    <a:pt x="0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21" name="Freeform 418"/>
            <p:cNvSpPr>
              <a:spLocks/>
            </p:cNvSpPr>
            <p:nvPr/>
          </p:nvSpPr>
          <p:spPr bwMode="auto">
            <a:xfrm>
              <a:off x="2965" y="2411"/>
              <a:ext cx="11" cy="10"/>
            </a:xfrm>
            <a:custGeom>
              <a:avLst/>
              <a:gdLst>
                <a:gd name="T0" fmla="*/ 104 w 7"/>
                <a:gd name="T1" fmla="*/ 22 h 6"/>
                <a:gd name="T2" fmla="*/ 55 w 7"/>
                <a:gd name="T3" fmla="*/ 130 h 6"/>
                <a:gd name="T4" fmla="*/ 49 w 7"/>
                <a:gd name="T5" fmla="*/ 0 h 6"/>
                <a:gd name="T6" fmla="*/ 0 w 7"/>
                <a:gd name="T7" fmla="*/ 103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6">
                  <a:moveTo>
                    <a:pt x="7" y="1"/>
                  </a:moveTo>
                  <a:cubicBezTo>
                    <a:pt x="4" y="3"/>
                    <a:pt x="2" y="3"/>
                    <a:pt x="4" y="6"/>
                  </a:cubicBezTo>
                  <a:cubicBezTo>
                    <a:pt x="4" y="4"/>
                    <a:pt x="4" y="2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22" name="Freeform 419"/>
            <p:cNvSpPr>
              <a:spLocks/>
            </p:cNvSpPr>
            <p:nvPr/>
          </p:nvSpPr>
          <p:spPr bwMode="auto">
            <a:xfrm>
              <a:off x="2965" y="2444"/>
              <a:ext cx="50" cy="58"/>
            </a:xfrm>
            <a:custGeom>
              <a:avLst/>
              <a:gdLst>
                <a:gd name="T0" fmla="*/ 252 w 31"/>
                <a:gd name="T1" fmla="*/ 285 h 36"/>
                <a:gd name="T2" fmla="*/ 232 w 31"/>
                <a:gd name="T3" fmla="*/ 607 h 36"/>
                <a:gd name="T4" fmla="*/ 89 w 31"/>
                <a:gd name="T5" fmla="*/ 425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36">
                  <a:moveTo>
                    <a:pt x="14" y="16"/>
                  </a:moveTo>
                  <a:cubicBezTo>
                    <a:pt x="4" y="13"/>
                    <a:pt x="0" y="36"/>
                    <a:pt x="13" y="35"/>
                  </a:cubicBezTo>
                  <a:cubicBezTo>
                    <a:pt x="31" y="32"/>
                    <a:pt x="14" y="0"/>
                    <a:pt x="5" y="24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23" name="Freeform 420"/>
            <p:cNvSpPr>
              <a:spLocks/>
            </p:cNvSpPr>
            <p:nvPr/>
          </p:nvSpPr>
          <p:spPr bwMode="auto">
            <a:xfrm>
              <a:off x="3010" y="2448"/>
              <a:ext cx="21" cy="28"/>
            </a:xfrm>
            <a:custGeom>
              <a:avLst/>
              <a:gdLst>
                <a:gd name="T0" fmla="*/ 68 w 13"/>
                <a:gd name="T1" fmla="*/ 117 h 17"/>
                <a:gd name="T2" fmla="*/ 178 w 13"/>
                <a:gd name="T3" fmla="*/ 184 h 17"/>
                <a:gd name="T4" fmla="*/ 21 w 13"/>
                <a:gd name="T5" fmla="*/ 158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7">
                  <a:moveTo>
                    <a:pt x="4" y="6"/>
                  </a:moveTo>
                  <a:cubicBezTo>
                    <a:pt x="0" y="9"/>
                    <a:pt x="7" y="17"/>
                    <a:pt x="10" y="9"/>
                  </a:cubicBezTo>
                  <a:cubicBezTo>
                    <a:pt x="13" y="0"/>
                    <a:pt x="2" y="1"/>
                    <a:pt x="1" y="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24" name="Freeform 421"/>
            <p:cNvSpPr>
              <a:spLocks/>
            </p:cNvSpPr>
            <p:nvPr/>
          </p:nvSpPr>
          <p:spPr bwMode="auto">
            <a:xfrm>
              <a:off x="3002" y="2392"/>
              <a:ext cx="11" cy="26"/>
            </a:xfrm>
            <a:custGeom>
              <a:avLst/>
              <a:gdLst>
                <a:gd name="T0" fmla="*/ 86 w 7"/>
                <a:gd name="T1" fmla="*/ 202 h 16"/>
                <a:gd name="T2" fmla="*/ 86 w 7"/>
                <a:gd name="T3" fmla="*/ 76 h 16"/>
                <a:gd name="T4" fmla="*/ 20 w 7"/>
                <a:gd name="T5" fmla="*/ 166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6">
                  <a:moveTo>
                    <a:pt x="6" y="11"/>
                  </a:moveTo>
                  <a:cubicBezTo>
                    <a:pt x="6" y="16"/>
                    <a:pt x="7" y="6"/>
                    <a:pt x="6" y="4"/>
                  </a:cubicBezTo>
                  <a:cubicBezTo>
                    <a:pt x="2" y="0"/>
                    <a:pt x="0" y="5"/>
                    <a:pt x="1" y="9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25" name="Freeform 422"/>
            <p:cNvSpPr>
              <a:spLocks/>
            </p:cNvSpPr>
            <p:nvPr/>
          </p:nvSpPr>
          <p:spPr bwMode="auto">
            <a:xfrm>
              <a:off x="3054" y="2424"/>
              <a:ext cx="9" cy="13"/>
            </a:xfrm>
            <a:custGeom>
              <a:avLst/>
              <a:gdLst>
                <a:gd name="T0" fmla="*/ 0 w 6"/>
                <a:gd name="T1" fmla="*/ 34 h 8"/>
                <a:gd name="T2" fmla="*/ 27 w 6"/>
                <a:gd name="T3" fmla="*/ 145 h 8"/>
                <a:gd name="T4" fmla="*/ 48 w 6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8">
                  <a:moveTo>
                    <a:pt x="0" y="2"/>
                  </a:moveTo>
                  <a:cubicBezTo>
                    <a:pt x="0" y="4"/>
                    <a:pt x="1" y="6"/>
                    <a:pt x="2" y="8"/>
                  </a:cubicBezTo>
                  <a:cubicBezTo>
                    <a:pt x="6" y="6"/>
                    <a:pt x="6" y="1"/>
                    <a:pt x="4" y="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26" name="Freeform 423"/>
            <p:cNvSpPr>
              <a:spLocks/>
            </p:cNvSpPr>
            <p:nvPr/>
          </p:nvSpPr>
          <p:spPr bwMode="auto">
            <a:xfrm>
              <a:off x="2918" y="2419"/>
              <a:ext cx="36" cy="42"/>
            </a:xfrm>
            <a:custGeom>
              <a:avLst/>
              <a:gdLst>
                <a:gd name="T0" fmla="*/ 295 w 22"/>
                <a:gd name="T1" fmla="*/ 110 h 26"/>
                <a:gd name="T2" fmla="*/ 151 w 22"/>
                <a:gd name="T3" fmla="*/ 355 h 26"/>
                <a:gd name="T4" fmla="*/ 206 w 22"/>
                <a:gd name="T5" fmla="*/ 123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26">
                  <a:moveTo>
                    <a:pt x="15" y="6"/>
                  </a:moveTo>
                  <a:cubicBezTo>
                    <a:pt x="7" y="2"/>
                    <a:pt x="0" y="15"/>
                    <a:pt x="8" y="20"/>
                  </a:cubicBezTo>
                  <a:cubicBezTo>
                    <a:pt x="19" y="26"/>
                    <a:pt x="22" y="0"/>
                    <a:pt x="11" y="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27" name="Freeform 424"/>
            <p:cNvSpPr>
              <a:spLocks/>
            </p:cNvSpPr>
            <p:nvPr/>
          </p:nvSpPr>
          <p:spPr bwMode="auto">
            <a:xfrm>
              <a:off x="2954" y="2489"/>
              <a:ext cx="32" cy="29"/>
            </a:xfrm>
            <a:custGeom>
              <a:avLst/>
              <a:gdLst>
                <a:gd name="T0" fmla="*/ 144 w 20"/>
                <a:gd name="T1" fmla="*/ 68 h 18"/>
                <a:gd name="T2" fmla="*/ 144 w 20"/>
                <a:gd name="T3" fmla="*/ 296 h 18"/>
                <a:gd name="T4" fmla="*/ 86 w 20"/>
                <a:gd name="T5" fmla="*/ 164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8">
                  <a:moveTo>
                    <a:pt x="9" y="4"/>
                  </a:moveTo>
                  <a:cubicBezTo>
                    <a:pt x="0" y="2"/>
                    <a:pt x="0" y="18"/>
                    <a:pt x="9" y="17"/>
                  </a:cubicBezTo>
                  <a:cubicBezTo>
                    <a:pt x="20" y="15"/>
                    <a:pt x="12" y="0"/>
                    <a:pt x="5" y="9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28" name="Freeform 425"/>
            <p:cNvSpPr>
              <a:spLocks/>
            </p:cNvSpPr>
            <p:nvPr/>
          </p:nvSpPr>
          <p:spPr bwMode="auto">
            <a:xfrm>
              <a:off x="2987" y="2508"/>
              <a:ext cx="18" cy="23"/>
            </a:xfrm>
            <a:custGeom>
              <a:avLst/>
              <a:gdLst>
                <a:gd name="T0" fmla="*/ 92 w 11"/>
                <a:gd name="T1" fmla="*/ 95 h 14"/>
                <a:gd name="T2" fmla="*/ 34 w 11"/>
                <a:gd name="T3" fmla="*/ 95 h 14"/>
                <a:gd name="T4" fmla="*/ 180 w 11"/>
                <a:gd name="T5" fmla="*/ 0 h 14"/>
                <a:gd name="T6" fmla="*/ 34 w 11"/>
                <a:gd name="T7" fmla="*/ 95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4">
                  <a:moveTo>
                    <a:pt x="5" y="5"/>
                  </a:moveTo>
                  <a:cubicBezTo>
                    <a:pt x="4" y="5"/>
                    <a:pt x="3" y="5"/>
                    <a:pt x="2" y="5"/>
                  </a:cubicBezTo>
                  <a:cubicBezTo>
                    <a:pt x="0" y="14"/>
                    <a:pt x="11" y="8"/>
                    <a:pt x="9" y="0"/>
                  </a:cubicBezTo>
                  <a:cubicBezTo>
                    <a:pt x="6" y="0"/>
                    <a:pt x="3" y="2"/>
                    <a:pt x="2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29" name="Freeform 426"/>
            <p:cNvSpPr>
              <a:spLocks/>
            </p:cNvSpPr>
            <p:nvPr/>
          </p:nvSpPr>
          <p:spPr bwMode="auto">
            <a:xfrm>
              <a:off x="3013" y="2471"/>
              <a:ext cx="28" cy="28"/>
            </a:xfrm>
            <a:custGeom>
              <a:avLst/>
              <a:gdLst>
                <a:gd name="T0" fmla="*/ 21 w 17"/>
                <a:gd name="T1" fmla="*/ 193 h 17"/>
                <a:gd name="T2" fmla="*/ 193 w 17"/>
                <a:gd name="T3" fmla="*/ 260 h 17"/>
                <a:gd name="T4" fmla="*/ 0 w 17"/>
                <a:gd name="T5" fmla="*/ 184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7">
                  <a:moveTo>
                    <a:pt x="1" y="10"/>
                  </a:moveTo>
                  <a:cubicBezTo>
                    <a:pt x="2" y="15"/>
                    <a:pt x="6" y="17"/>
                    <a:pt x="10" y="13"/>
                  </a:cubicBezTo>
                  <a:cubicBezTo>
                    <a:pt x="17" y="5"/>
                    <a:pt x="5" y="0"/>
                    <a:pt x="0" y="9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30" name="Freeform 427"/>
            <p:cNvSpPr>
              <a:spLocks/>
            </p:cNvSpPr>
            <p:nvPr/>
          </p:nvSpPr>
          <p:spPr bwMode="auto">
            <a:xfrm>
              <a:off x="2997" y="2448"/>
              <a:ext cx="21" cy="34"/>
            </a:xfrm>
            <a:custGeom>
              <a:avLst/>
              <a:gdLst>
                <a:gd name="T0" fmla="*/ 0 w 13"/>
                <a:gd name="T1" fmla="*/ 144 h 21"/>
                <a:gd name="T2" fmla="*/ 21 w 13"/>
                <a:gd name="T3" fmla="*/ 123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21">
                  <a:moveTo>
                    <a:pt x="0" y="8"/>
                  </a:moveTo>
                  <a:cubicBezTo>
                    <a:pt x="2" y="21"/>
                    <a:pt x="13" y="0"/>
                    <a:pt x="1" y="7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31" name="Freeform 428"/>
            <p:cNvSpPr>
              <a:spLocks/>
            </p:cNvSpPr>
            <p:nvPr/>
          </p:nvSpPr>
          <p:spPr bwMode="auto">
            <a:xfrm>
              <a:off x="3008" y="2418"/>
              <a:ext cx="10" cy="10"/>
            </a:xfrm>
            <a:custGeom>
              <a:avLst/>
              <a:gdLst>
                <a:gd name="T0" fmla="*/ 22 w 6"/>
                <a:gd name="T1" fmla="*/ 0 h 6"/>
                <a:gd name="T2" fmla="*/ 103 w 6"/>
                <a:gd name="T3" fmla="*/ 130 h 6"/>
                <a:gd name="T4" fmla="*/ 0 w 6"/>
                <a:gd name="T5" fmla="*/ 62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cubicBezTo>
                    <a:pt x="1" y="4"/>
                    <a:pt x="1" y="6"/>
                    <a:pt x="5" y="6"/>
                  </a:cubicBezTo>
                  <a:cubicBezTo>
                    <a:pt x="6" y="2"/>
                    <a:pt x="4" y="1"/>
                    <a:pt x="0" y="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32" name="Freeform 429"/>
            <p:cNvSpPr>
              <a:spLocks/>
            </p:cNvSpPr>
            <p:nvPr/>
          </p:nvSpPr>
          <p:spPr bwMode="auto">
            <a:xfrm>
              <a:off x="2983" y="2408"/>
              <a:ext cx="4" cy="7"/>
            </a:xfrm>
            <a:custGeom>
              <a:avLst/>
              <a:gdLst>
                <a:gd name="T0" fmla="*/ 16 w 3"/>
                <a:gd name="T1" fmla="*/ 0 h 4"/>
                <a:gd name="T2" fmla="*/ 1 w 3"/>
                <a:gd name="T3" fmla="*/ 65 h 4"/>
                <a:gd name="T4" fmla="*/ 16 w 3"/>
                <a:gd name="T5" fmla="*/ 114 h 4"/>
                <a:gd name="T6" fmla="*/ 16 w 3"/>
                <a:gd name="T7" fmla="*/ 37 h 4"/>
                <a:gd name="T8" fmla="*/ 1 w 3"/>
                <a:gd name="T9" fmla="*/ 8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2"/>
                    <a:pt x="3" y="4"/>
                    <a:pt x="3" y="4"/>
                  </a:cubicBezTo>
                  <a:cubicBezTo>
                    <a:pt x="2" y="4"/>
                    <a:pt x="3" y="0"/>
                    <a:pt x="3" y="1"/>
                  </a:cubicBezTo>
                  <a:cubicBezTo>
                    <a:pt x="0" y="1"/>
                    <a:pt x="2" y="3"/>
                    <a:pt x="1" y="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33" name="Freeform 430"/>
            <p:cNvSpPr>
              <a:spLocks/>
            </p:cNvSpPr>
            <p:nvPr/>
          </p:nvSpPr>
          <p:spPr bwMode="auto">
            <a:xfrm>
              <a:off x="3057" y="2458"/>
              <a:ext cx="22" cy="20"/>
            </a:xfrm>
            <a:custGeom>
              <a:avLst/>
              <a:gdLst>
                <a:gd name="T0" fmla="*/ 20 w 14"/>
                <a:gd name="T1" fmla="*/ 92 h 12"/>
                <a:gd name="T2" fmla="*/ 151 w 14"/>
                <a:gd name="T3" fmla="*/ 172 h 12"/>
                <a:gd name="T4" fmla="*/ 77 w 14"/>
                <a:gd name="T5" fmla="*/ 3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2">
                  <a:moveTo>
                    <a:pt x="1" y="4"/>
                  </a:moveTo>
                  <a:cubicBezTo>
                    <a:pt x="0" y="9"/>
                    <a:pt x="7" y="12"/>
                    <a:pt x="10" y="8"/>
                  </a:cubicBezTo>
                  <a:cubicBezTo>
                    <a:pt x="14" y="4"/>
                    <a:pt x="9" y="0"/>
                    <a:pt x="5" y="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34" name="Freeform 431"/>
            <p:cNvSpPr>
              <a:spLocks/>
            </p:cNvSpPr>
            <p:nvPr/>
          </p:nvSpPr>
          <p:spPr bwMode="auto">
            <a:xfrm>
              <a:off x="2954" y="2505"/>
              <a:ext cx="33" cy="35"/>
            </a:xfrm>
            <a:custGeom>
              <a:avLst/>
              <a:gdLst>
                <a:gd name="T0" fmla="*/ 55 w 21"/>
                <a:gd name="T1" fmla="*/ 240 h 22"/>
                <a:gd name="T2" fmla="*/ 49 w 21"/>
                <a:gd name="T3" fmla="*/ 274 h 22"/>
                <a:gd name="T4" fmla="*/ 256 w 21"/>
                <a:gd name="T5" fmla="*/ 185 h 22"/>
                <a:gd name="T6" fmla="*/ 55 w 21"/>
                <a:gd name="T7" fmla="*/ 36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2">
                  <a:moveTo>
                    <a:pt x="4" y="15"/>
                  </a:moveTo>
                  <a:cubicBezTo>
                    <a:pt x="3" y="15"/>
                    <a:pt x="2" y="16"/>
                    <a:pt x="3" y="17"/>
                  </a:cubicBezTo>
                  <a:cubicBezTo>
                    <a:pt x="8" y="22"/>
                    <a:pt x="21" y="20"/>
                    <a:pt x="17" y="11"/>
                  </a:cubicBezTo>
                  <a:cubicBezTo>
                    <a:pt x="12" y="0"/>
                    <a:pt x="0" y="13"/>
                    <a:pt x="4" y="2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35" name="Freeform 432"/>
            <p:cNvSpPr>
              <a:spLocks/>
            </p:cNvSpPr>
            <p:nvPr/>
          </p:nvSpPr>
          <p:spPr bwMode="auto">
            <a:xfrm>
              <a:off x="2958" y="2466"/>
              <a:ext cx="26" cy="36"/>
            </a:xfrm>
            <a:custGeom>
              <a:avLst/>
              <a:gdLst>
                <a:gd name="T0" fmla="*/ 89 w 16"/>
                <a:gd name="T1" fmla="*/ 115 h 22"/>
                <a:gd name="T2" fmla="*/ 21 w 16"/>
                <a:gd name="T3" fmla="*/ 115 h 22"/>
                <a:gd name="T4" fmla="*/ 202 w 16"/>
                <a:gd name="T5" fmla="*/ 295 h 22"/>
                <a:gd name="T6" fmla="*/ 0 w 16"/>
                <a:gd name="T7" fmla="*/ 206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22">
                  <a:moveTo>
                    <a:pt x="5" y="6"/>
                  </a:moveTo>
                  <a:cubicBezTo>
                    <a:pt x="4" y="6"/>
                    <a:pt x="2" y="6"/>
                    <a:pt x="1" y="6"/>
                  </a:cubicBezTo>
                  <a:cubicBezTo>
                    <a:pt x="0" y="12"/>
                    <a:pt x="6" y="22"/>
                    <a:pt x="11" y="15"/>
                  </a:cubicBezTo>
                  <a:cubicBezTo>
                    <a:pt x="16" y="8"/>
                    <a:pt x="0" y="0"/>
                    <a:pt x="0" y="1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36" name="Freeform 433"/>
            <p:cNvSpPr>
              <a:spLocks/>
            </p:cNvSpPr>
            <p:nvPr/>
          </p:nvSpPr>
          <p:spPr bwMode="auto">
            <a:xfrm>
              <a:off x="2955" y="2423"/>
              <a:ext cx="15" cy="14"/>
            </a:xfrm>
            <a:custGeom>
              <a:avLst/>
              <a:gdLst>
                <a:gd name="T0" fmla="*/ 0 w 9"/>
                <a:gd name="T1" fmla="*/ 30 h 9"/>
                <a:gd name="T2" fmla="*/ 37 w 9"/>
                <a:gd name="T3" fmla="*/ 0 h 9"/>
                <a:gd name="T4" fmla="*/ 37 w 9"/>
                <a:gd name="T5" fmla="*/ 4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9">
                  <a:moveTo>
                    <a:pt x="0" y="2"/>
                  </a:moveTo>
                  <a:cubicBezTo>
                    <a:pt x="0" y="9"/>
                    <a:pt x="9" y="3"/>
                    <a:pt x="2" y="0"/>
                  </a:cubicBezTo>
                  <a:cubicBezTo>
                    <a:pt x="1" y="1"/>
                    <a:pt x="2" y="1"/>
                    <a:pt x="2" y="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37" name="Freeform 434"/>
            <p:cNvSpPr>
              <a:spLocks/>
            </p:cNvSpPr>
            <p:nvPr/>
          </p:nvSpPr>
          <p:spPr bwMode="auto">
            <a:xfrm>
              <a:off x="2965" y="2437"/>
              <a:ext cx="32" cy="16"/>
            </a:xfrm>
            <a:custGeom>
              <a:avLst/>
              <a:gdLst>
                <a:gd name="T0" fmla="*/ 144 w 20"/>
                <a:gd name="T1" fmla="*/ 86 h 10"/>
                <a:gd name="T2" fmla="*/ 189 w 20"/>
                <a:gd name="T3" fmla="*/ 171 h 10"/>
                <a:gd name="T4" fmla="*/ 118 w 20"/>
                <a:gd name="T5" fmla="*/ 171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0">
                  <a:moveTo>
                    <a:pt x="9" y="5"/>
                  </a:moveTo>
                  <a:cubicBezTo>
                    <a:pt x="9" y="8"/>
                    <a:pt x="9" y="9"/>
                    <a:pt x="11" y="10"/>
                  </a:cubicBezTo>
                  <a:cubicBezTo>
                    <a:pt x="20" y="1"/>
                    <a:pt x="0" y="0"/>
                    <a:pt x="7" y="10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38" name="Freeform 435"/>
            <p:cNvSpPr>
              <a:spLocks/>
            </p:cNvSpPr>
            <p:nvPr/>
          </p:nvSpPr>
          <p:spPr bwMode="auto">
            <a:xfrm>
              <a:off x="3025" y="2389"/>
              <a:ext cx="6" cy="11"/>
            </a:xfrm>
            <a:custGeom>
              <a:avLst/>
              <a:gdLst>
                <a:gd name="T0" fmla="*/ 41 w 4"/>
                <a:gd name="T1" fmla="*/ 77 h 7"/>
                <a:gd name="T2" fmla="*/ 18 w 4"/>
                <a:gd name="T3" fmla="*/ 55 h 7"/>
                <a:gd name="T4" fmla="*/ 18 w 4"/>
                <a:gd name="T5" fmla="*/ 104 h 7"/>
                <a:gd name="T6" fmla="*/ 41 w 4"/>
                <a:gd name="T7" fmla="*/ 0 h 7"/>
                <a:gd name="T8" fmla="*/ 0 w 4"/>
                <a:gd name="T9" fmla="*/ 8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7">
                  <a:moveTo>
                    <a:pt x="3" y="5"/>
                  </a:moveTo>
                  <a:cubicBezTo>
                    <a:pt x="2" y="5"/>
                    <a:pt x="1" y="4"/>
                    <a:pt x="1" y="4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3" y="6"/>
                    <a:pt x="4" y="3"/>
                    <a:pt x="3" y="0"/>
                  </a:cubicBezTo>
                  <a:cubicBezTo>
                    <a:pt x="1" y="1"/>
                    <a:pt x="0" y="4"/>
                    <a:pt x="0" y="6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39" name="Freeform 436"/>
            <p:cNvSpPr>
              <a:spLocks/>
            </p:cNvSpPr>
            <p:nvPr/>
          </p:nvSpPr>
          <p:spPr bwMode="auto">
            <a:xfrm>
              <a:off x="3042" y="2468"/>
              <a:ext cx="23" cy="24"/>
            </a:xfrm>
            <a:custGeom>
              <a:avLst/>
              <a:gdLst>
                <a:gd name="T0" fmla="*/ 95 w 14"/>
                <a:gd name="T1" fmla="*/ 118 h 15"/>
                <a:gd name="T2" fmla="*/ 117 w 14"/>
                <a:gd name="T3" fmla="*/ 251 h 15"/>
                <a:gd name="T4" fmla="*/ 21 w 14"/>
                <a:gd name="T5" fmla="*/ 86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5">
                  <a:moveTo>
                    <a:pt x="5" y="7"/>
                  </a:moveTo>
                  <a:cubicBezTo>
                    <a:pt x="1" y="10"/>
                    <a:pt x="0" y="15"/>
                    <a:pt x="6" y="15"/>
                  </a:cubicBezTo>
                  <a:cubicBezTo>
                    <a:pt x="14" y="14"/>
                    <a:pt x="7" y="0"/>
                    <a:pt x="1" y="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40" name="Freeform 437"/>
            <p:cNvSpPr>
              <a:spLocks/>
            </p:cNvSpPr>
            <p:nvPr/>
          </p:nvSpPr>
          <p:spPr bwMode="auto">
            <a:xfrm>
              <a:off x="3026" y="2437"/>
              <a:ext cx="11" cy="11"/>
            </a:xfrm>
            <a:custGeom>
              <a:avLst/>
              <a:gdLst>
                <a:gd name="T0" fmla="*/ 31 w 7"/>
                <a:gd name="T1" fmla="*/ 49 h 7"/>
                <a:gd name="T2" fmla="*/ 0 w 7"/>
                <a:gd name="T3" fmla="*/ 86 h 7"/>
                <a:gd name="T4" fmla="*/ 86 w 7"/>
                <a:gd name="T5" fmla="*/ 86 h 7"/>
                <a:gd name="T6" fmla="*/ 49 w 7"/>
                <a:gd name="T7" fmla="*/ 0 h 7"/>
                <a:gd name="T8" fmla="*/ 49 w 7"/>
                <a:gd name="T9" fmla="*/ 49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2" y="3"/>
                  </a:moveTo>
                  <a:cubicBezTo>
                    <a:pt x="1" y="4"/>
                    <a:pt x="0" y="4"/>
                    <a:pt x="0" y="6"/>
                  </a:cubicBezTo>
                  <a:cubicBezTo>
                    <a:pt x="2" y="6"/>
                    <a:pt x="4" y="7"/>
                    <a:pt x="6" y="6"/>
                  </a:cubicBezTo>
                  <a:cubicBezTo>
                    <a:pt x="7" y="3"/>
                    <a:pt x="6" y="0"/>
                    <a:pt x="3" y="0"/>
                  </a:cubicBezTo>
                  <a:cubicBezTo>
                    <a:pt x="3" y="1"/>
                    <a:pt x="3" y="2"/>
                    <a:pt x="3" y="3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41" name="Freeform 438"/>
            <p:cNvSpPr>
              <a:spLocks/>
            </p:cNvSpPr>
            <p:nvPr/>
          </p:nvSpPr>
          <p:spPr bwMode="auto">
            <a:xfrm>
              <a:off x="3081" y="2403"/>
              <a:ext cx="18" cy="16"/>
            </a:xfrm>
            <a:custGeom>
              <a:avLst/>
              <a:gdLst>
                <a:gd name="T0" fmla="*/ 34 w 11"/>
                <a:gd name="T1" fmla="*/ 171 h 10"/>
                <a:gd name="T2" fmla="*/ 0 w 11"/>
                <a:gd name="T3" fmla="*/ 138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0">
                  <a:moveTo>
                    <a:pt x="2" y="10"/>
                  </a:moveTo>
                  <a:cubicBezTo>
                    <a:pt x="11" y="9"/>
                    <a:pt x="3" y="0"/>
                    <a:pt x="0" y="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42" name="Freeform 439"/>
            <p:cNvSpPr>
              <a:spLocks/>
            </p:cNvSpPr>
            <p:nvPr/>
          </p:nvSpPr>
          <p:spPr bwMode="auto">
            <a:xfrm>
              <a:off x="2689" y="2419"/>
              <a:ext cx="24" cy="33"/>
            </a:xfrm>
            <a:custGeom>
              <a:avLst/>
              <a:gdLst>
                <a:gd name="T0" fmla="*/ 86 w 15"/>
                <a:gd name="T1" fmla="*/ 243 h 20"/>
                <a:gd name="T2" fmla="*/ 171 w 15"/>
                <a:gd name="T3" fmla="*/ 401 h 20"/>
                <a:gd name="T4" fmla="*/ 34 w 15"/>
                <a:gd name="T5" fmla="*/ 226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0">
                  <a:moveTo>
                    <a:pt x="5" y="12"/>
                  </a:moveTo>
                  <a:cubicBezTo>
                    <a:pt x="4" y="16"/>
                    <a:pt x="6" y="19"/>
                    <a:pt x="10" y="20"/>
                  </a:cubicBezTo>
                  <a:cubicBezTo>
                    <a:pt x="15" y="10"/>
                    <a:pt x="0" y="0"/>
                    <a:pt x="2" y="11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43" name="Freeform 440"/>
            <p:cNvSpPr>
              <a:spLocks/>
            </p:cNvSpPr>
            <p:nvPr/>
          </p:nvSpPr>
          <p:spPr bwMode="auto">
            <a:xfrm>
              <a:off x="2658" y="2516"/>
              <a:ext cx="34" cy="29"/>
            </a:xfrm>
            <a:custGeom>
              <a:avLst/>
              <a:gdLst>
                <a:gd name="T0" fmla="*/ 178 w 21"/>
                <a:gd name="T1" fmla="*/ 211 h 18"/>
                <a:gd name="T2" fmla="*/ 165 w 21"/>
                <a:gd name="T3" fmla="*/ 264 h 18"/>
                <a:gd name="T4" fmla="*/ 343 w 21"/>
                <a:gd name="T5" fmla="*/ 164 h 18"/>
                <a:gd name="T6" fmla="*/ 178 w 21"/>
                <a:gd name="T7" fmla="*/ 264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8">
                  <a:moveTo>
                    <a:pt x="10" y="12"/>
                  </a:moveTo>
                  <a:cubicBezTo>
                    <a:pt x="9" y="13"/>
                    <a:pt x="9" y="14"/>
                    <a:pt x="9" y="15"/>
                  </a:cubicBezTo>
                  <a:cubicBezTo>
                    <a:pt x="13" y="18"/>
                    <a:pt x="21" y="15"/>
                    <a:pt x="19" y="9"/>
                  </a:cubicBezTo>
                  <a:cubicBezTo>
                    <a:pt x="16" y="0"/>
                    <a:pt x="0" y="6"/>
                    <a:pt x="10" y="15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44" name="Freeform 441"/>
            <p:cNvSpPr>
              <a:spLocks/>
            </p:cNvSpPr>
            <p:nvPr/>
          </p:nvSpPr>
          <p:spPr bwMode="auto">
            <a:xfrm>
              <a:off x="2721" y="2508"/>
              <a:ext cx="24" cy="28"/>
            </a:xfrm>
            <a:custGeom>
              <a:avLst/>
              <a:gdLst>
                <a:gd name="T0" fmla="*/ 0 w 15"/>
                <a:gd name="T1" fmla="*/ 282 h 17"/>
                <a:gd name="T2" fmla="*/ 0 w 15"/>
                <a:gd name="T3" fmla="*/ 158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7">
                  <a:moveTo>
                    <a:pt x="0" y="14"/>
                  </a:moveTo>
                  <a:cubicBezTo>
                    <a:pt x="15" y="17"/>
                    <a:pt x="3" y="0"/>
                    <a:pt x="0" y="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45" name="Freeform 442"/>
            <p:cNvSpPr>
              <a:spLocks/>
            </p:cNvSpPr>
            <p:nvPr/>
          </p:nvSpPr>
          <p:spPr bwMode="auto">
            <a:xfrm>
              <a:off x="2666" y="2482"/>
              <a:ext cx="11" cy="10"/>
            </a:xfrm>
            <a:custGeom>
              <a:avLst/>
              <a:gdLst>
                <a:gd name="T0" fmla="*/ 49 w 7"/>
                <a:gd name="T1" fmla="*/ 130 h 6"/>
                <a:gd name="T2" fmla="*/ 77 w 7"/>
                <a:gd name="T3" fmla="*/ 22 h 6"/>
                <a:gd name="T4" fmla="*/ 0 w 7"/>
                <a:gd name="T5" fmla="*/ 3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cubicBezTo>
                    <a:pt x="5" y="4"/>
                    <a:pt x="7" y="5"/>
                    <a:pt x="5" y="1"/>
                  </a:cubicBezTo>
                  <a:cubicBezTo>
                    <a:pt x="3" y="0"/>
                    <a:pt x="2" y="0"/>
                    <a:pt x="0" y="2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46" name="Freeform 443"/>
            <p:cNvSpPr>
              <a:spLocks/>
            </p:cNvSpPr>
            <p:nvPr/>
          </p:nvSpPr>
          <p:spPr bwMode="auto">
            <a:xfrm>
              <a:off x="2705" y="2531"/>
              <a:ext cx="34" cy="42"/>
            </a:xfrm>
            <a:custGeom>
              <a:avLst/>
              <a:gdLst>
                <a:gd name="T0" fmla="*/ 89 w 21"/>
                <a:gd name="T1" fmla="*/ 355 h 26"/>
                <a:gd name="T2" fmla="*/ 55 w 21"/>
                <a:gd name="T3" fmla="*/ 321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26">
                  <a:moveTo>
                    <a:pt x="5" y="20"/>
                  </a:moveTo>
                  <a:cubicBezTo>
                    <a:pt x="21" y="26"/>
                    <a:pt x="0" y="0"/>
                    <a:pt x="3" y="18"/>
                  </a:cubicBezTo>
                </a:path>
              </a:pathLst>
            </a:custGeom>
            <a:solidFill>
              <a:srgbClr val="917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47" name="Freeform 444"/>
            <p:cNvSpPr>
              <a:spLocks/>
            </p:cNvSpPr>
            <p:nvPr/>
          </p:nvSpPr>
          <p:spPr bwMode="auto">
            <a:xfrm>
              <a:off x="2826" y="2445"/>
              <a:ext cx="32" cy="33"/>
            </a:xfrm>
            <a:custGeom>
              <a:avLst/>
              <a:gdLst>
                <a:gd name="T0" fmla="*/ 107 w 20"/>
                <a:gd name="T1" fmla="*/ 243 h 20"/>
                <a:gd name="T2" fmla="*/ 282 w 20"/>
                <a:gd name="T3" fmla="*/ 226 h 20"/>
                <a:gd name="T4" fmla="*/ 138 w 20"/>
                <a:gd name="T5" fmla="*/ 318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0">
                  <a:moveTo>
                    <a:pt x="6" y="12"/>
                  </a:moveTo>
                  <a:cubicBezTo>
                    <a:pt x="9" y="17"/>
                    <a:pt x="20" y="20"/>
                    <a:pt x="17" y="11"/>
                  </a:cubicBezTo>
                  <a:cubicBezTo>
                    <a:pt x="14" y="0"/>
                    <a:pt x="0" y="9"/>
                    <a:pt x="8" y="16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48" name="Freeform 445"/>
            <p:cNvSpPr>
              <a:spLocks/>
            </p:cNvSpPr>
            <p:nvPr/>
          </p:nvSpPr>
          <p:spPr bwMode="auto">
            <a:xfrm>
              <a:off x="2878" y="2469"/>
              <a:ext cx="21" cy="23"/>
            </a:xfrm>
            <a:custGeom>
              <a:avLst/>
              <a:gdLst>
                <a:gd name="T0" fmla="*/ 68 w 13"/>
                <a:gd name="T1" fmla="*/ 276 h 14"/>
                <a:gd name="T2" fmla="*/ 178 w 13"/>
                <a:gd name="T3" fmla="*/ 256 h 14"/>
                <a:gd name="T4" fmla="*/ 0 w 13"/>
                <a:gd name="T5" fmla="*/ 181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4">
                  <a:moveTo>
                    <a:pt x="4" y="14"/>
                  </a:moveTo>
                  <a:cubicBezTo>
                    <a:pt x="3" y="13"/>
                    <a:pt x="9" y="13"/>
                    <a:pt x="10" y="13"/>
                  </a:cubicBezTo>
                  <a:cubicBezTo>
                    <a:pt x="13" y="5"/>
                    <a:pt x="2" y="0"/>
                    <a:pt x="0" y="9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49" name="Freeform 446"/>
            <p:cNvSpPr>
              <a:spLocks/>
            </p:cNvSpPr>
            <p:nvPr/>
          </p:nvSpPr>
          <p:spPr bwMode="auto">
            <a:xfrm>
              <a:off x="2841" y="2492"/>
              <a:ext cx="22" cy="29"/>
            </a:xfrm>
            <a:custGeom>
              <a:avLst/>
              <a:gdLst>
                <a:gd name="T0" fmla="*/ 0 w 14"/>
                <a:gd name="T1" fmla="*/ 211 h 18"/>
                <a:gd name="T2" fmla="*/ 190 w 14"/>
                <a:gd name="T3" fmla="*/ 164 h 18"/>
                <a:gd name="T4" fmla="*/ 20 w 14"/>
                <a:gd name="T5" fmla="*/ 177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0" y="12"/>
                  </a:moveTo>
                  <a:cubicBezTo>
                    <a:pt x="4" y="18"/>
                    <a:pt x="14" y="18"/>
                    <a:pt x="13" y="9"/>
                  </a:cubicBezTo>
                  <a:cubicBezTo>
                    <a:pt x="12" y="0"/>
                    <a:pt x="0" y="1"/>
                    <a:pt x="1" y="10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50" name="Freeform 447"/>
            <p:cNvSpPr>
              <a:spLocks/>
            </p:cNvSpPr>
            <p:nvPr/>
          </p:nvSpPr>
          <p:spPr bwMode="auto">
            <a:xfrm>
              <a:off x="2811" y="2450"/>
              <a:ext cx="9" cy="7"/>
            </a:xfrm>
            <a:custGeom>
              <a:avLst/>
              <a:gdLst>
                <a:gd name="T0" fmla="*/ 94 w 5"/>
                <a:gd name="T1" fmla="*/ 114 h 4"/>
                <a:gd name="T2" fmla="*/ 94 w 5"/>
                <a:gd name="T3" fmla="*/ 0 h 4"/>
                <a:gd name="T4" fmla="*/ 41 w 5"/>
                <a:gd name="T5" fmla="*/ 86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4" y="3"/>
                    <a:pt x="5" y="3"/>
                    <a:pt x="3" y="0"/>
                  </a:cubicBezTo>
                  <a:cubicBezTo>
                    <a:pt x="0" y="0"/>
                    <a:pt x="1" y="1"/>
                    <a:pt x="1" y="3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51" name="Freeform 448"/>
            <p:cNvSpPr>
              <a:spLocks/>
            </p:cNvSpPr>
            <p:nvPr/>
          </p:nvSpPr>
          <p:spPr bwMode="auto">
            <a:xfrm>
              <a:off x="2870" y="2448"/>
              <a:ext cx="16" cy="13"/>
            </a:xfrm>
            <a:custGeom>
              <a:avLst/>
              <a:gdLst>
                <a:gd name="T0" fmla="*/ 34 w 10"/>
                <a:gd name="T1" fmla="*/ 89 h 8"/>
                <a:gd name="T2" fmla="*/ 107 w 10"/>
                <a:gd name="T3" fmla="*/ 145 h 8"/>
                <a:gd name="T4" fmla="*/ 21 w 10"/>
                <a:gd name="T5" fmla="*/ 124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8">
                  <a:moveTo>
                    <a:pt x="2" y="5"/>
                  </a:moveTo>
                  <a:cubicBezTo>
                    <a:pt x="3" y="6"/>
                    <a:pt x="4" y="7"/>
                    <a:pt x="6" y="8"/>
                  </a:cubicBezTo>
                  <a:cubicBezTo>
                    <a:pt x="10" y="1"/>
                    <a:pt x="0" y="0"/>
                    <a:pt x="1" y="7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52" name="Freeform 449"/>
            <p:cNvSpPr>
              <a:spLocks/>
            </p:cNvSpPr>
            <p:nvPr/>
          </p:nvSpPr>
          <p:spPr bwMode="auto">
            <a:xfrm>
              <a:off x="2879" y="2508"/>
              <a:ext cx="33" cy="32"/>
            </a:xfrm>
            <a:custGeom>
              <a:avLst/>
              <a:gdLst>
                <a:gd name="T0" fmla="*/ 147 w 20"/>
                <a:gd name="T1" fmla="*/ 171 h 20"/>
                <a:gd name="T2" fmla="*/ 261 w 20"/>
                <a:gd name="T3" fmla="*/ 197 h 20"/>
                <a:gd name="T4" fmla="*/ 147 w 20"/>
                <a:gd name="T5" fmla="*/ 144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0">
                  <a:moveTo>
                    <a:pt x="7" y="10"/>
                  </a:moveTo>
                  <a:cubicBezTo>
                    <a:pt x="0" y="13"/>
                    <a:pt x="9" y="20"/>
                    <a:pt x="13" y="12"/>
                  </a:cubicBezTo>
                  <a:cubicBezTo>
                    <a:pt x="20" y="1"/>
                    <a:pt x="1" y="0"/>
                    <a:pt x="7" y="9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53" name="Freeform 450"/>
            <p:cNvSpPr>
              <a:spLocks/>
            </p:cNvSpPr>
            <p:nvPr/>
          </p:nvSpPr>
          <p:spPr bwMode="auto">
            <a:xfrm>
              <a:off x="2918" y="2487"/>
              <a:ext cx="15" cy="20"/>
            </a:xfrm>
            <a:custGeom>
              <a:avLst/>
              <a:gdLst>
                <a:gd name="T0" fmla="*/ 0 w 9"/>
                <a:gd name="T1" fmla="*/ 130 h 12"/>
                <a:gd name="T2" fmla="*/ 92 w 9"/>
                <a:gd name="T3" fmla="*/ 255 h 12"/>
                <a:gd name="T4" fmla="*/ 22 w 9"/>
                <a:gd name="T5" fmla="*/ 22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2">
                  <a:moveTo>
                    <a:pt x="0" y="6"/>
                  </a:moveTo>
                  <a:cubicBezTo>
                    <a:pt x="1" y="9"/>
                    <a:pt x="2" y="10"/>
                    <a:pt x="4" y="12"/>
                  </a:cubicBezTo>
                  <a:cubicBezTo>
                    <a:pt x="9" y="8"/>
                    <a:pt x="7" y="0"/>
                    <a:pt x="1" y="1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54" name="Freeform 451"/>
            <p:cNvSpPr>
              <a:spLocks/>
            </p:cNvSpPr>
            <p:nvPr/>
          </p:nvSpPr>
          <p:spPr bwMode="auto">
            <a:xfrm>
              <a:off x="2863" y="2516"/>
              <a:ext cx="19" cy="24"/>
            </a:xfrm>
            <a:custGeom>
              <a:avLst/>
              <a:gdLst>
                <a:gd name="T0" fmla="*/ 100 w 12"/>
                <a:gd name="T1" fmla="*/ 230 h 15"/>
                <a:gd name="T2" fmla="*/ 130 w 12"/>
                <a:gd name="T3" fmla="*/ 251 h 15"/>
                <a:gd name="T4" fmla="*/ 0 w 12"/>
                <a:gd name="T5" fmla="*/ 171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5">
                  <a:moveTo>
                    <a:pt x="6" y="14"/>
                  </a:moveTo>
                  <a:cubicBezTo>
                    <a:pt x="6" y="15"/>
                    <a:pt x="7" y="15"/>
                    <a:pt x="8" y="15"/>
                  </a:cubicBezTo>
                  <a:cubicBezTo>
                    <a:pt x="12" y="8"/>
                    <a:pt x="3" y="0"/>
                    <a:pt x="0" y="10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55" name="Freeform 452"/>
            <p:cNvSpPr>
              <a:spLocks/>
            </p:cNvSpPr>
            <p:nvPr/>
          </p:nvSpPr>
          <p:spPr bwMode="auto">
            <a:xfrm>
              <a:off x="2842" y="2537"/>
              <a:ext cx="26" cy="41"/>
            </a:xfrm>
            <a:custGeom>
              <a:avLst/>
              <a:gdLst>
                <a:gd name="T0" fmla="*/ 55 w 16"/>
                <a:gd name="T1" fmla="*/ 116 h 25"/>
                <a:gd name="T2" fmla="*/ 0 w 16"/>
                <a:gd name="T3" fmla="*/ 190 h 25"/>
                <a:gd name="T4" fmla="*/ 34 w 16"/>
                <a:gd name="T5" fmla="*/ 19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25">
                  <a:moveTo>
                    <a:pt x="3" y="6"/>
                  </a:moveTo>
                  <a:cubicBezTo>
                    <a:pt x="16" y="0"/>
                    <a:pt x="1" y="25"/>
                    <a:pt x="0" y="10"/>
                  </a:cubicBezTo>
                  <a:cubicBezTo>
                    <a:pt x="1" y="9"/>
                    <a:pt x="1" y="9"/>
                    <a:pt x="2" y="10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56" name="Freeform 453"/>
            <p:cNvSpPr>
              <a:spLocks/>
            </p:cNvSpPr>
            <p:nvPr/>
          </p:nvSpPr>
          <p:spPr bwMode="auto">
            <a:xfrm>
              <a:off x="2802" y="2555"/>
              <a:ext cx="18" cy="23"/>
            </a:xfrm>
            <a:custGeom>
              <a:avLst/>
              <a:gdLst>
                <a:gd name="T0" fmla="*/ 34 w 11"/>
                <a:gd name="T1" fmla="*/ 117 h 14"/>
                <a:gd name="T2" fmla="*/ 180 w 11"/>
                <a:gd name="T3" fmla="*/ 181 h 14"/>
                <a:gd name="T4" fmla="*/ 0 w 11"/>
                <a:gd name="T5" fmla="*/ 156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4">
                  <a:moveTo>
                    <a:pt x="2" y="6"/>
                  </a:moveTo>
                  <a:cubicBezTo>
                    <a:pt x="1" y="10"/>
                    <a:pt x="7" y="14"/>
                    <a:pt x="9" y="9"/>
                  </a:cubicBezTo>
                  <a:cubicBezTo>
                    <a:pt x="11" y="3"/>
                    <a:pt x="0" y="0"/>
                    <a:pt x="0" y="8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57" name="Freeform 454"/>
            <p:cNvSpPr>
              <a:spLocks/>
            </p:cNvSpPr>
            <p:nvPr/>
          </p:nvSpPr>
          <p:spPr bwMode="auto">
            <a:xfrm>
              <a:off x="2823" y="2478"/>
              <a:ext cx="13" cy="19"/>
            </a:xfrm>
            <a:custGeom>
              <a:avLst/>
              <a:gdLst>
                <a:gd name="T0" fmla="*/ 0 w 8"/>
                <a:gd name="T1" fmla="*/ 100 h 12"/>
                <a:gd name="T2" fmla="*/ 124 w 8"/>
                <a:gd name="T3" fmla="*/ 100 h 12"/>
                <a:gd name="T4" fmla="*/ 0 w 8"/>
                <a:gd name="T5" fmla="*/ 108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2">
                  <a:moveTo>
                    <a:pt x="0" y="6"/>
                  </a:moveTo>
                  <a:cubicBezTo>
                    <a:pt x="1" y="11"/>
                    <a:pt x="6" y="12"/>
                    <a:pt x="7" y="6"/>
                  </a:cubicBezTo>
                  <a:cubicBezTo>
                    <a:pt x="8" y="0"/>
                    <a:pt x="1" y="2"/>
                    <a:pt x="0" y="7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58" name="Freeform 455"/>
            <p:cNvSpPr>
              <a:spLocks/>
            </p:cNvSpPr>
            <p:nvPr/>
          </p:nvSpPr>
          <p:spPr bwMode="auto">
            <a:xfrm>
              <a:off x="2820" y="2445"/>
              <a:ext cx="8" cy="10"/>
            </a:xfrm>
            <a:custGeom>
              <a:avLst/>
              <a:gdLst>
                <a:gd name="T0" fmla="*/ 34 w 5"/>
                <a:gd name="T1" fmla="*/ 62 h 6"/>
                <a:gd name="T2" fmla="*/ 86 w 5"/>
                <a:gd name="T3" fmla="*/ 37 h 6"/>
                <a:gd name="T4" fmla="*/ 0 w 5"/>
                <a:gd name="T5" fmla="*/ 13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6">
                  <a:moveTo>
                    <a:pt x="2" y="3"/>
                  </a:moveTo>
                  <a:cubicBezTo>
                    <a:pt x="3" y="4"/>
                    <a:pt x="3" y="6"/>
                    <a:pt x="5" y="2"/>
                  </a:cubicBezTo>
                  <a:cubicBezTo>
                    <a:pt x="1" y="0"/>
                    <a:pt x="0" y="2"/>
                    <a:pt x="0" y="6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59" name="Freeform 456"/>
            <p:cNvSpPr>
              <a:spLocks/>
            </p:cNvSpPr>
            <p:nvPr/>
          </p:nvSpPr>
          <p:spPr bwMode="auto">
            <a:xfrm>
              <a:off x="2834" y="2521"/>
              <a:ext cx="18" cy="18"/>
            </a:xfrm>
            <a:custGeom>
              <a:avLst/>
              <a:gdLst>
                <a:gd name="T0" fmla="*/ 21 w 11"/>
                <a:gd name="T1" fmla="*/ 115 h 11"/>
                <a:gd name="T2" fmla="*/ 126 w 11"/>
                <a:gd name="T3" fmla="*/ 180 h 11"/>
                <a:gd name="T4" fmla="*/ 21 w 11"/>
                <a:gd name="T5" fmla="*/ 206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1">
                  <a:moveTo>
                    <a:pt x="1" y="6"/>
                  </a:moveTo>
                  <a:cubicBezTo>
                    <a:pt x="3" y="8"/>
                    <a:pt x="5" y="9"/>
                    <a:pt x="7" y="9"/>
                  </a:cubicBezTo>
                  <a:cubicBezTo>
                    <a:pt x="11" y="1"/>
                    <a:pt x="0" y="0"/>
                    <a:pt x="1" y="11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60" name="Freeform 457"/>
            <p:cNvSpPr>
              <a:spLocks/>
            </p:cNvSpPr>
            <p:nvPr/>
          </p:nvSpPr>
          <p:spPr bwMode="auto">
            <a:xfrm>
              <a:off x="2860" y="2492"/>
              <a:ext cx="8" cy="7"/>
            </a:xfrm>
            <a:custGeom>
              <a:avLst/>
              <a:gdLst>
                <a:gd name="T0" fmla="*/ 34 w 5"/>
                <a:gd name="T1" fmla="*/ 37 h 4"/>
                <a:gd name="T2" fmla="*/ 86 w 5"/>
                <a:gd name="T3" fmla="*/ 114 h 4"/>
                <a:gd name="T4" fmla="*/ 0 w 5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2" y="2"/>
                    <a:pt x="2" y="4"/>
                    <a:pt x="5" y="4"/>
                  </a:cubicBezTo>
                  <a:cubicBezTo>
                    <a:pt x="5" y="1"/>
                    <a:pt x="3" y="0"/>
                    <a:pt x="0" y="0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61" name="Freeform 458"/>
            <p:cNvSpPr>
              <a:spLocks/>
            </p:cNvSpPr>
            <p:nvPr/>
          </p:nvSpPr>
          <p:spPr bwMode="auto">
            <a:xfrm>
              <a:off x="2858" y="2473"/>
              <a:ext cx="7" cy="8"/>
            </a:xfrm>
            <a:custGeom>
              <a:avLst/>
              <a:gdLst>
                <a:gd name="T0" fmla="*/ 0 w 4"/>
                <a:gd name="T1" fmla="*/ 21 h 5"/>
                <a:gd name="T2" fmla="*/ 86 w 4"/>
                <a:gd name="T3" fmla="*/ 67 h 5"/>
                <a:gd name="T4" fmla="*/ 37 w 4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1" y="3"/>
                    <a:pt x="1" y="5"/>
                    <a:pt x="3" y="4"/>
                  </a:cubicBezTo>
                  <a:cubicBezTo>
                    <a:pt x="4" y="1"/>
                    <a:pt x="2" y="1"/>
                    <a:pt x="1" y="0"/>
                  </a:cubicBezTo>
                </a:path>
              </a:pathLst>
            </a:cu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62" name="Freeform 459"/>
            <p:cNvSpPr>
              <a:spLocks/>
            </p:cNvSpPr>
            <p:nvPr/>
          </p:nvSpPr>
          <p:spPr bwMode="auto">
            <a:xfrm>
              <a:off x="2892" y="2437"/>
              <a:ext cx="23" cy="21"/>
            </a:xfrm>
            <a:custGeom>
              <a:avLst/>
              <a:gdLst>
                <a:gd name="T0" fmla="*/ 0 w 14"/>
                <a:gd name="T1" fmla="*/ 123 h 13"/>
                <a:gd name="T2" fmla="*/ 219 w 14"/>
                <a:gd name="T3" fmla="*/ 165 h 13"/>
                <a:gd name="T4" fmla="*/ 95 w 14"/>
                <a:gd name="T5" fmla="*/ 199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3">
                  <a:moveTo>
                    <a:pt x="0" y="7"/>
                  </a:moveTo>
                  <a:cubicBezTo>
                    <a:pt x="2" y="11"/>
                    <a:pt x="9" y="13"/>
                    <a:pt x="11" y="9"/>
                  </a:cubicBezTo>
                  <a:cubicBezTo>
                    <a:pt x="14" y="3"/>
                    <a:pt x="2" y="0"/>
                    <a:pt x="5" y="11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63" name="Freeform 460"/>
            <p:cNvSpPr>
              <a:spLocks/>
            </p:cNvSpPr>
            <p:nvPr/>
          </p:nvSpPr>
          <p:spPr bwMode="auto">
            <a:xfrm>
              <a:off x="2923" y="2437"/>
              <a:ext cx="27" cy="29"/>
            </a:xfrm>
            <a:custGeom>
              <a:avLst/>
              <a:gdLst>
                <a:gd name="T0" fmla="*/ 132 w 17"/>
                <a:gd name="T1" fmla="*/ 164 h 18"/>
                <a:gd name="T2" fmla="*/ 240 w 17"/>
                <a:gd name="T3" fmla="*/ 197 h 18"/>
                <a:gd name="T4" fmla="*/ 108 w 17"/>
                <a:gd name="T5" fmla="*/ 264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8">
                  <a:moveTo>
                    <a:pt x="8" y="9"/>
                  </a:moveTo>
                  <a:cubicBezTo>
                    <a:pt x="6" y="14"/>
                    <a:pt x="13" y="18"/>
                    <a:pt x="15" y="11"/>
                  </a:cubicBezTo>
                  <a:cubicBezTo>
                    <a:pt x="17" y="0"/>
                    <a:pt x="0" y="1"/>
                    <a:pt x="7" y="15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64" name="Freeform 461"/>
            <p:cNvSpPr>
              <a:spLocks/>
            </p:cNvSpPr>
            <p:nvPr/>
          </p:nvSpPr>
          <p:spPr bwMode="auto">
            <a:xfrm>
              <a:off x="2939" y="2473"/>
              <a:ext cx="26" cy="29"/>
            </a:xfrm>
            <a:custGeom>
              <a:avLst/>
              <a:gdLst>
                <a:gd name="T0" fmla="*/ 89 w 16"/>
                <a:gd name="T1" fmla="*/ 211 h 18"/>
                <a:gd name="T2" fmla="*/ 145 w 16"/>
                <a:gd name="T3" fmla="*/ 0 h 18"/>
                <a:gd name="T4" fmla="*/ 89 w 16"/>
                <a:gd name="T5" fmla="*/ 264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8">
                  <a:moveTo>
                    <a:pt x="5" y="12"/>
                  </a:moveTo>
                  <a:cubicBezTo>
                    <a:pt x="6" y="18"/>
                    <a:pt x="16" y="6"/>
                    <a:pt x="8" y="0"/>
                  </a:cubicBezTo>
                  <a:cubicBezTo>
                    <a:pt x="4" y="3"/>
                    <a:pt x="0" y="11"/>
                    <a:pt x="5" y="15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65" name="Freeform 462"/>
            <p:cNvSpPr>
              <a:spLocks/>
            </p:cNvSpPr>
            <p:nvPr/>
          </p:nvSpPr>
          <p:spPr bwMode="auto">
            <a:xfrm>
              <a:off x="2958" y="2520"/>
              <a:ext cx="8" cy="12"/>
            </a:xfrm>
            <a:custGeom>
              <a:avLst/>
              <a:gdLst>
                <a:gd name="T0" fmla="*/ 0 w 5"/>
                <a:gd name="T1" fmla="*/ 48 h 8"/>
                <a:gd name="T2" fmla="*/ 34 w 5"/>
                <a:gd name="T3" fmla="*/ 0 h 8"/>
                <a:gd name="T4" fmla="*/ 54 w 5"/>
                <a:gd name="T5" fmla="*/ 93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8">
                  <a:moveTo>
                    <a:pt x="0" y="4"/>
                  </a:moveTo>
                  <a:cubicBezTo>
                    <a:pt x="1" y="2"/>
                    <a:pt x="0" y="1"/>
                    <a:pt x="2" y="0"/>
                  </a:cubicBezTo>
                  <a:cubicBezTo>
                    <a:pt x="5" y="2"/>
                    <a:pt x="5" y="5"/>
                    <a:pt x="3" y="8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66" name="Freeform 463"/>
            <p:cNvSpPr>
              <a:spLocks/>
            </p:cNvSpPr>
            <p:nvPr/>
          </p:nvSpPr>
          <p:spPr bwMode="auto">
            <a:xfrm>
              <a:off x="2910" y="2448"/>
              <a:ext cx="26" cy="21"/>
            </a:xfrm>
            <a:custGeom>
              <a:avLst/>
              <a:gdLst>
                <a:gd name="T0" fmla="*/ 111 w 16"/>
                <a:gd name="T1" fmla="*/ 144 h 13"/>
                <a:gd name="T2" fmla="*/ 166 w 16"/>
                <a:gd name="T3" fmla="*/ 233 h 13"/>
                <a:gd name="T4" fmla="*/ 55 w 16"/>
                <a:gd name="T5" fmla="*/ 199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3">
                  <a:moveTo>
                    <a:pt x="6" y="8"/>
                  </a:moveTo>
                  <a:cubicBezTo>
                    <a:pt x="6" y="11"/>
                    <a:pt x="6" y="12"/>
                    <a:pt x="9" y="13"/>
                  </a:cubicBezTo>
                  <a:cubicBezTo>
                    <a:pt x="16" y="7"/>
                    <a:pt x="0" y="0"/>
                    <a:pt x="3" y="11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67" name="Freeform 464"/>
            <p:cNvSpPr>
              <a:spLocks/>
            </p:cNvSpPr>
            <p:nvPr/>
          </p:nvSpPr>
          <p:spPr bwMode="auto">
            <a:xfrm>
              <a:off x="2900" y="2503"/>
              <a:ext cx="44" cy="31"/>
            </a:xfrm>
            <a:custGeom>
              <a:avLst/>
              <a:gdLst>
                <a:gd name="T0" fmla="*/ 414 w 27"/>
                <a:gd name="T1" fmla="*/ 300 h 19"/>
                <a:gd name="T2" fmla="*/ 295 w 27"/>
                <a:gd name="T3" fmla="*/ 359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19">
                  <a:moveTo>
                    <a:pt x="22" y="16"/>
                  </a:moveTo>
                  <a:cubicBezTo>
                    <a:pt x="27" y="0"/>
                    <a:pt x="0" y="16"/>
                    <a:pt x="16" y="19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68" name="Freeform 465"/>
            <p:cNvSpPr>
              <a:spLocks/>
            </p:cNvSpPr>
            <p:nvPr/>
          </p:nvSpPr>
          <p:spPr bwMode="auto">
            <a:xfrm>
              <a:off x="2949" y="2495"/>
              <a:ext cx="16" cy="15"/>
            </a:xfrm>
            <a:custGeom>
              <a:avLst/>
              <a:gdLst>
                <a:gd name="T0" fmla="*/ 86 w 10"/>
                <a:gd name="T1" fmla="*/ 195 h 9"/>
                <a:gd name="T2" fmla="*/ 118 w 10"/>
                <a:gd name="T3" fmla="*/ 195 h 9"/>
                <a:gd name="T4" fmla="*/ 21 w 10"/>
                <a:gd name="T5" fmla="*/ 172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9">
                  <a:moveTo>
                    <a:pt x="5" y="9"/>
                  </a:moveTo>
                  <a:cubicBezTo>
                    <a:pt x="6" y="9"/>
                    <a:pt x="6" y="8"/>
                    <a:pt x="7" y="9"/>
                  </a:cubicBezTo>
                  <a:cubicBezTo>
                    <a:pt x="10" y="3"/>
                    <a:pt x="0" y="0"/>
                    <a:pt x="1" y="8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69" name="Freeform 466"/>
            <p:cNvSpPr>
              <a:spLocks/>
            </p:cNvSpPr>
            <p:nvPr/>
          </p:nvSpPr>
          <p:spPr bwMode="auto">
            <a:xfrm>
              <a:off x="2945" y="2534"/>
              <a:ext cx="7" cy="11"/>
            </a:xfrm>
            <a:custGeom>
              <a:avLst/>
              <a:gdLst>
                <a:gd name="T0" fmla="*/ 37 w 4"/>
                <a:gd name="T1" fmla="*/ 104 h 7"/>
                <a:gd name="T2" fmla="*/ 86 w 4"/>
                <a:gd name="T3" fmla="*/ 0 h 7"/>
                <a:gd name="T4" fmla="*/ 0 w 4"/>
                <a:gd name="T5" fmla="*/ 49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cubicBezTo>
                    <a:pt x="3" y="6"/>
                    <a:pt x="4" y="4"/>
                    <a:pt x="3" y="0"/>
                  </a:cubicBezTo>
                  <a:cubicBezTo>
                    <a:pt x="1" y="0"/>
                    <a:pt x="1" y="1"/>
                    <a:pt x="0" y="3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70" name="Freeform 467"/>
            <p:cNvSpPr>
              <a:spLocks/>
            </p:cNvSpPr>
            <p:nvPr/>
          </p:nvSpPr>
          <p:spPr bwMode="auto">
            <a:xfrm>
              <a:off x="2899" y="2550"/>
              <a:ext cx="9" cy="10"/>
            </a:xfrm>
            <a:custGeom>
              <a:avLst/>
              <a:gdLst>
                <a:gd name="T0" fmla="*/ 18 w 6"/>
                <a:gd name="T1" fmla="*/ 130 h 6"/>
                <a:gd name="T2" fmla="*/ 48 w 6"/>
                <a:gd name="T3" fmla="*/ 130 h 6"/>
                <a:gd name="T4" fmla="*/ 18 w 6"/>
                <a:gd name="T5" fmla="*/ 0 h 6"/>
                <a:gd name="T6" fmla="*/ 18 w 6"/>
                <a:gd name="T7" fmla="*/ 3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2" y="6"/>
                    <a:pt x="3" y="6"/>
                    <a:pt x="4" y="6"/>
                  </a:cubicBezTo>
                  <a:cubicBezTo>
                    <a:pt x="6" y="2"/>
                    <a:pt x="5" y="1"/>
                    <a:pt x="1" y="0"/>
                  </a:cubicBezTo>
                  <a:cubicBezTo>
                    <a:pt x="1" y="1"/>
                    <a:pt x="0" y="1"/>
                    <a:pt x="1" y="2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71" name="Freeform 468"/>
            <p:cNvSpPr>
              <a:spLocks/>
            </p:cNvSpPr>
            <p:nvPr/>
          </p:nvSpPr>
          <p:spPr bwMode="auto">
            <a:xfrm>
              <a:off x="2903" y="2490"/>
              <a:ext cx="15" cy="13"/>
            </a:xfrm>
            <a:custGeom>
              <a:avLst/>
              <a:gdLst>
                <a:gd name="T0" fmla="*/ 37 w 9"/>
                <a:gd name="T1" fmla="*/ 89 h 8"/>
                <a:gd name="T2" fmla="*/ 172 w 9"/>
                <a:gd name="T3" fmla="*/ 124 h 8"/>
                <a:gd name="T4" fmla="*/ 0 w 9"/>
                <a:gd name="T5" fmla="*/ 124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8">
                  <a:moveTo>
                    <a:pt x="2" y="5"/>
                  </a:moveTo>
                  <a:cubicBezTo>
                    <a:pt x="4" y="7"/>
                    <a:pt x="5" y="8"/>
                    <a:pt x="8" y="7"/>
                  </a:cubicBezTo>
                  <a:cubicBezTo>
                    <a:pt x="9" y="1"/>
                    <a:pt x="0" y="0"/>
                    <a:pt x="0" y="7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72" name="Freeform 469"/>
            <p:cNvSpPr>
              <a:spLocks/>
            </p:cNvSpPr>
            <p:nvPr/>
          </p:nvSpPr>
          <p:spPr bwMode="auto">
            <a:xfrm>
              <a:off x="2897" y="2465"/>
              <a:ext cx="10" cy="6"/>
            </a:xfrm>
            <a:custGeom>
              <a:avLst/>
              <a:gdLst>
                <a:gd name="T0" fmla="*/ 62 w 6"/>
                <a:gd name="T1" fmla="*/ 0 h 4"/>
                <a:gd name="T2" fmla="*/ 130 w 6"/>
                <a:gd name="T3" fmla="*/ 41 h 4"/>
                <a:gd name="T4" fmla="*/ 0 w 6"/>
                <a:gd name="T5" fmla="*/ 2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4" y="2"/>
                    <a:pt x="2" y="4"/>
                    <a:pt x="6" y="3"/>
                  </a:cubicBezTo>
                  <a:cubicBezTo>
                    <a:pt x="5" y="0"/>
                    <a:pt x="3" y="0"/>
                    <a:pt x="0" y="2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73" name="Freeform 470"/>
            <p:cNvSpPr>
              <a:spLocks/>
            </p:cNvSpPr>
            <p:nvPr/>
          </p:nvSpPr>
          <p:spPr bwMode="auto">
            <a:xfrm>
              <a:off x="2870" y="2439"/>
              <a:ext cx="6" cy="9"/>
            </a:xfrm>
            <a:custGeom>
              <a:avLst/>
              <a:gdLst>
                <a:gd name="T0" fmla="*/ 27 w 4"/>
                <a:gd name="T1" fmla="*/ 27 h 6"/>
                <a:gd name="T2" fmla="*/ 27 w 4"/>
                <a:gd name="T3" fmla="*/ 48 h 6"/>
                <a:gd name="T4" fmla="*/ 48 w 4"/>
                <a:gd name="T5" fmla="*/ 18 h 6"/>
                <a:gd name="T6" fmla="*/ 0 w 4"/>
                <a:gd name="T7" fmla="*/ 0 h 6"/>
                <a:gd name="T8" fmla="*/ 27 w 4"/>
                <a:gd name="T9" fmla="*/ 7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">
                  <a:moveTo>
                    <a:pt x="2" y="2"/>
                  </a:moveTo>
                  <a:cubicBezTo>
                    <a:pt x="1" y="3"/>
                    <a:pt x="2" y="3"/>
                    <a:pt x="2" y="4"/>
                  </a:cubicBezTo>
                  <a:cubicBezTo>
                    <a:pt x="3" y="2"/>
                    <a:pt x="4" y="3"/>
                    <a:pt x="4" y="1"/>
                  </a:cubicBezTo>
                  <a:cubicBezTo>
                    <a:pt x="2" y="0"/>
                    <a:pt x="2" y="1"/>
                    <a:pt x="0" y="0"/>
                  </a:cubicBezTo>
                  <a:cubicBezTo>
                    <a:pt x="0" y="3"/>
                    <a:pt x="0" y="4"/>
                    <a:pt x="2" y="6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74" name="Freeform 471"/>
            <p:cNvSpPr>
              <a:spLocks/>
            </p:cNvSpPr>
            <p:nvPr/>
          </p:nvSpPr>
          <p:spPr bwMode="auto">
            <a:xfrm>
              <a:off x="2921" y="2418"/>
              <a:ext cx="24" cy="26"/>
            </a:xfrm>
            <a:custGeom>
              <a:avLst/>
              <a:gdLst>
                <a:gd name="T0" fmla="*/ 86 w 15"/>
                <a:gd name="T1" fmla="*/ 180 h 16"/>
                <a:gd name="T2" fmla="*/ 107 w 15"/>
                <a:gd name="T3" fmla="*/ 258 h 16"/>
                <a:gd name="T4" fmla="*/ 107 w 15"/>
                <a:gd name="T5" fmla="*/ 89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6">
                  <a:moveTo>
                    <a:pt x="5" y="10"/>
                  </a:moveTo>
                  <a:cubicBezTo>
                    <a:pt x="8" y="0"/>
                    <a:pt x="15" y="16"/>
                    <a:pt x="6" y="14"/>
                  </a:cubicBezTo>
                  <a:cubicBezTo>
                    <a:pt x="1" y="13"/>
                    <a:pt x="0" y="4"/>
                    <a:pt x="6" y="5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75" name="Freeform 472"/>
            <p:cNvSpPr>
              <a:spLocks/>
            </p:cNvSpPr>
            <p:nvPr/>
          </p:nvSpPr>
          <p:spPr bwMode="auto">
            <a:xfrm>
              <a:off x="2954" y="2450"/>
              <a:ext cx="6" cy="5"/>
            </a:xfrm>
            <a:custGeom>
              <a:avLst/>
              <a:gdLst>
                <a:gd name="T0" fmla="*/ 48 w 4"/>
                <a:gd name="T1" fmla="*/ 62 h 3"/>
                <a:gd name="T2" fmla="*/ 18 w 4"/>
                <a:gd name="T3" fmla="*/ 0 h 3"/>
                <a:gd name="T4" fmla="*/ 0 w 4"/>
                <a:gd name="T5" fmla="*/ 62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4" y="1"/>
                    <a:pt x="4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76" name="Freeform 473"/>
            <p:cNvSpPr>
              <a:spLocks/>
            </p:cNvSpPr>
            <p:nvPr/>
          </p:nvSpPr>
          <p:spPr bwMode="auto">
            <a:xfrm>
              <a:off x="2934" y="2469"/>
              <a:ext cx="13" cy="13"/>
            </a:xfrm>
            <a:custGeom>
              <a:avLst/>
              <a:gdLst>
                <a:gd name="T0" fmla="*/ 55 w 8"/>
                <a:gd name="T1" fmla="*/ 34 h 8"/>
                <a:gd name="T2" fmla="*/ 111 w 8"/>
                <a:gd name="T3" fmla="*/ 145 h 8"/>
                <a:gd name="T4" fmla="*/ 34 w 8"/>
                <a:gd name="T5" fmla="*/ 21 h 8"/>
                <a:gd name="T6" fmla="*/ 34 w 8"/>
                <a:gd name="T7" fmla="*/ 76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8">
                  <a:moveTo>
                    <a:pt x="3" y="2"/>
                  </a:moveTo>
                  <a:cubicBezTo>
                    <a:pt x="0" y="4"/>
                    <a:pt x="2" y="8"/>
                    <a:pt x="6" y="8"/>
                  </a:cubicBezTo>
                  <a:cubicBezTo>
                    <a:pt x="8" y="4"/>
                    <a:pt x="7" y="0"/>
                    <a:pt x="2" y="1"/>
                  </a:cubicBezTo>
                  <a:cubicBezTo>
                    <a:pt x="2" y="2"/>
                    <a:pt x="2" y="3"/>
                    <a:pt x="2" y="4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77" name="Freeform 474"/>
            <p:cNvSpPr>
              <a:spLocks/>
            </p:cNvSpPr>
            <p:nvPr/>
          </p:nvSpPr>
          <p:spPr bwMode="auto">
            <a:xfrm>
              <a:off x="2958" y="2465"/>
              <a:ext cx="21" cy="24"/>
            </a:xfrm>
            <a:custGeom>
              <a:avLst/>
              <a:gdLst>
                <a:gd name="T0" fmla="*/ 110 w 13"/>
                <a:gd name="T1" fmla="*/ 118 h 15"/>
                <a:gd name="T2" fmla="*/ 165 w 13"/>
                <a:gd name="T3" fmla="*/ 221 h 15"/>
                <a:gd name="T4" fmla="*/ 68 w 13"/>
                <a:gd name="T5" fmla="*/ 118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5">
                  <a:moveTo>
                    <a:pt x="6" y="7"/>
                  </a:moveTo>
                  <a:cubicBezTo>
                    <a:pt x="0" y="10"/>
                    <a:pt x="7" y="15"/>
                    <a:pt x="9" y="13"/>
                  </a:cubicBezTo>
                  <a:cubicBezTo>
                    <a:pt x="13" y="10"/>
                    <a:pt x="8" y="0"/>
                    <a:pt x="4" y="7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78" name="Freeform 475"/>
            <p:cNvSpPr>
              <a:spLocks/>
            </p:cNvSpPr>
            <p:nvPr/>
          </p:nvSpPr>
          <p:spPr bwMode="auto">
            <a:xfrm>
              <a:off x="2975" y="2507"/>
              <a:ext cx="9" cy="6"/>
            </a:xfrm>
            <a:custGeom>
              <a:avLst/>
              <a:gdLst>
                <a:gd name="T0" fmla="*/ 72 w 6"/>
                <a:gd name="T1" fmla="*/ 48 h 4"/>
                <a:gd name="T2" fmla="*/ 0 w 6"/>
                <a:gd name="T3" fmla="*/ 4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cubicBezTo>
                    <a:pt x="5" y="0"/>
                    <a:pt x="2" y="0"/>
                    <a:pt x="0" y="4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79" name="Freeform 476"/>
            <p:cNvSpPr>
              <a:spLocks/>
            </p:cNvSpPr>
            <p:nvPr/>
          </p:nvSpPr>
          <p:spPr bwMode="auto">
            <a:xfrm>
              <a:off x="2983" y="2481"/>
              <a:ext cx="3" cy="6"/>
            </a:xfrm>
            <a:custGeom>
              <a:avLst/>
              <a:gdLst>
                <a:gd name="T0" fmla="*/ 0 w 2"/>
                <a:gd name="T1" fmla="*/ 0 h 4"/>
                <a:gd name="T2" fmla="*/ 27 w 2"/>
                <a:gd name="T3" fmla="*/ 48 h 4"/>
                <a:gd name="T4" fmla="*/ 27 w 2"/>
                <a:gd name="T5" fmla="*/ 18 h 4"/>
                <a:gd name="T6" fmla="*/ 27 w 2"/>
                <a:gd name="T7" fmla="*/ 41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2"/>
                    <a:pt x="0" y="4"/>
                    <a:pt x="2" y="4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2"/>
                    <a:pt x="1" y="2"/>
                    <a:pt x="2" y="3"/>
                  </a:cubicBezTo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80" name="Freeform 477"/>
            <p:cNvSpPr>
              <a:spLocks noEditPoints="1"/>
            </p:cNvSpPr>
            <p:nvPr/>
          </p:nvSpPr>
          <p:spPr bwMode="auto">
            <a:xfrm>
              <a:off x="1315" y="725"/>
              <a:ext cx="3090" cy="2079"/>
            </a:xfrm>
            <a:custGeom>
              <a:avLst/>
              <a:gdLst>
                <a:gd name="T0" fmla="*/ 24223 w 1914"/>
                <a:gd name="T1" fmla="*/ 0 h 1288"/>
                <a:gd name="T2" fmla="*/ 27179 w 1914"/>
                <a:gd name="T3" fmla="*/ 8066 h 1288"/>
                <a:gd name="T4" fmla="*/ 23546 w 1914"/>
                <a:gd name="T5" fmla="*/ 6944 h 1288"/>
                <a:gd name="T6" fmla="*/ 19071 w 1914"/>
                <a:gd name="T7" fmla="*/ 2642 h 1288"/>
                <a:gd name="T8" fmla="*/ 13608 w 1914"/>
                <a:gd name="T9" fmla="*/ 2069 h 1288"/>
                <a:gd name="T10" fmla="*/ 9244 w 1914"/>
                <a:gd name="T11" fmla="*/ 4744 h 1288"/>
                <a:gd name="T12" fmla="*/ 6546 w 1914"/>
                <a:gd name="T13" fmla="*/ 8277 h 1288"/>
                <a:gd name="T14" fmla="*/ 4411 w 1914"/>
                <a:gd name="T15" fmla="*/ 2137 h 1288"/>
                <a:gd name="T16" fmla="*/ 1590 w 1914"/>
                <a:gd name="T17" fmla="*/ 8579 h 1288"/>
                <a:gd name="T18" fmla="*/ 3193 w 1914"/>
                <a:gd name="T19" fmla="*/ 21487 h 1288"/>
                <a:gd name="T20" fmla="*/ 6358 w 1914"/>
                <a:gd name="T21" fmla="*/ 14416 h 1288"/>
                <a:gd name="T22" fmla="*/ 11387 w 1914"/>
                <a:gd name="T23" fmla="*/ 19502 h 1288"/>
                <a:gd name="T24" fmla="*/ 17336 w 1914"/>
                <a:gd name="T25" fmla="*/ 20236 h 1288"/>
                <a:gd name="T26" fmla="*/ 23217 w 1914"/>
                <a:gd name="T27" fmla="*/ 16626 h 1288"/>
                <a:gd name="T28" fmla="*/ 32484 w 1914"/>
                <a:gd name="T29" fmla="*/ 21137 h 1288"/>
                <a:gd name="T30" fmla="*/ 30648 w 1914"/>
                <a:gd name="T31" fmla="*/ 12790 h 1288"/>
                <a:gd name="T32" fmla="*/ 18207 w 1914"/>
                <a:gd name="T33" fmla="*/ 5498 h 1288"/>
                <a:gd name="T34" fmla="*/ 18585 w 1914"/>
                <a:gd name="T35" fmla="*/ 3679 h 1288"/>
                <a:gd name="T36" fmla="*/ 16112 w 1914"/>
                <a:gd name="T37" fmla="*/ 14224 h 1288"/>
                <a:gd name="T38" fmla="*/ 17634 w 1914"/>
                <a:gd name="T39" fmla="*/ 11263 h 1288"/>
                <a:gd name="T40" fmla="*/ 17525 w 1914"/>
                <a:gd name="T41" fmla="*/ 8757 h 1288"/>
                <a:gd name="T42" fmla="*/ 16057 w 1914"/>
                <a:gd name="T43" fmla="*/ 10224 h 1288"/>
                <a:gd name="T44" fmla="*/ 17525 w 1914"/>
                <a:gd name="T45" fmla="*/ 8757 h 1288"/>
                <a:gd name="T46" fmla="*/ 15708 w 1914"/>
                <a:gd name="T47" fmla="*/ 3767 h 1288"/>
                <a:gd name="T48" fmla="*/ 15355 w 1914"/>
                <a:gd name="T49" fmla="*/ 7352 h 1288"/>
                <a:gd name="T50" fmla="*/ 14121 w 1914"/>
                <a:gd name="T51" fmla="*/ 3340 h 1288"/>
                <a:gd name="T52" fmla="*/ 14585 w 1914"/>
                <a:gd name="T53" fmla="*/ 9619 h 1288"/>
                <a:gd name="T54" fmla="*/ 13279 w 1914"/>
                <a:gd name="T55" fmla="*/ 10807 h 1288"/>
                <a:gd name="T56" fmla="*/ 13259 w 1914"/>
                <a:gd name="T57" fmla="*/ 8437 h 1288"/>
                <a:gd name="T58" fmla="*/ 11813 w 1914"/>
                <a:gd name="T59" fmla="*/ 4458 h 1288"/>
                <a:gd name="T60" fmla="*/ 12623 w 1914"/>
                <a:gd name="T61" fmla="*/ 6971 h 1288"/>
                <a:gd name="T62" fmla="*/ 10583 w 1914"/>
                <a:gd name="T63" fmla="*/ 5270 h 1288"/>
                <a:gd name="T64" fmla="*/ 9829 w 1914"/>
                <a:gd name="T65" fmla="*/ 6992 h 1288"/>
                <a:gd name="T66" fmla="*/ 10108 w 1914"/>
                <a:gd name="T67" fmla="*/ 8731 h 1288"/>
                <a:gd name="T68" fmla="*/ 6425 w 1914"/>
                <a:gd name="T69" fmla="*/ 12006 h 1288"/>
                <a:gd name="T70" fmla="*/ 8103 w 1914"/>
                <a:gd name="T71" fmla="*/ 9281 h 1288"/>
                <a:gd name="T72" fmla="*/ 8466 w 1914"/>
                <a:gd name="T73" fmla="*/ 12292 h 1288"/>
                <a:gd name="T74" fmla="*/ 8642 w 1914"/>
                <a:gd name="T75" fmla="*/ 15208 h 1288"/>
                <a:gd name="T76" fmla="*/ 10944 w 1914"/>
                <a:gd name="T77" fmla="*/ 11917 h 1288"/>
                <a:gd name="T78" fmla="*/ 13346 w 1914"/>
                <a:gd name="T79" fmla="*/ 12469 h 1288"/>
                <a:gd name="T80" fmla="*/ 8642 w 1914"/>
                <a:gd name="T81" fmla="*/ 15208 h 1288"/>
                <a:gd name="T82" fmla="*/ 12417 w 1914"/>
                <a:gd name="T83" fmla="*/ 18285 h 1288"/>
                <a:gd name="T84" fmla="*/ 12560 w 1914"/>
                <a:gd name="T85" fmla="*/ 16965 h 1288"/>
                <a:gd name="T86" fmla="*/ 15442 w 1914"/>
                <a:gd name="T87" fmla="*/ 16270 h 1288"/>
                <a:gd name="T88" fmla="*/ 16428 w 1914"/>
                <a:gd name="T89" fmla="*/ 18769 h 1288"/>
                <a:gd name="T90" fmla="*/ 17336 w 1914"/>
                <a:gd name="T91" fmla="*/ 17276 h 1288"/>
                <a:gd name="T92" fmla="*/ 16428 w 1914"/>
                <a:gd name="T93" fmla="*/ 18769 h 1288"/>
                <a:gd name="T94" fmla="*/ 19793 w 1914"/>
                <a:gd name="T95" fmla="*/ 16680 h 1288"/>
                <a:gd name="T96" fmla="*/ 21833 w 1914"/>
                <a:gd name="T97" fmla="*/ 15429 h 1288"/>
                <a:gd name="T98" fmla="*/ 20379 w 1914"/>
                <a:gd name="T99" fmla="*/ 9388 h 1288"/>
                <a:gd name="T100" fmla="*/ 20744 w 1914"/>
                <a:gd name="T101" fmla="*/ 12272 h 1288"/>
                <a:gd name="T102" fmla="*/ 19258 w 1914"/>
                <a:gd name="T103" fmla="*/ 11057 h 1288"/>
                <a:gd name="T104" fmla="*/ 21601 w 1914"/>
                <a:gd name="T105" fmla="*/ 7958 h 1288"/>
                <a:gd name="T106" fmla="*/ 19633 w 1914"/>
                <a:gd name="T107" fmla="*/ 6135 h 1288"/>
                <a:gd name="T108" fmla="*/ 21601 w 1914"/>
                <a:gd name="T109" fmla="*/ 7958 h 1288"/>
                <a:gd name="T110" fmla="*/ 22797 w 1914"/>
                <a:gd name="T111" fmla="*/ 13673 h 1288"/>
                <a:gd name="T112" fmla="*/ 24688 w 1914"/>
                <a:gd name="T113" fmla="*/ 10916 h 12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14" h="1288">
                  <a:moveTo>
                    <a:pt x="1731" y="723"/>
                  </a:moveTo>
                  <a:cubicBezTo>
                    <a:pt x="1666" y="433"/>
                    <a:pt x="1508" y="124"/>
                    <a:pt x="1368" y="0"/>
                  </a:cubicBezTo>
                  <a:cubicBezTo>
                    <a:pt x="1282" y="84"/>
                    <a:pt x="1282" y="84"/>
                    <a:pt x="1282" y="84"/>
                  </a:cubicBezTo>
                  <a:cubicBezTo>
                    <a:pt x="1282" y="84"/>
                    <a:pt x="1361" y="117"/>
                    <a:pt x="1535" y="456"/>
                  </a:cubicBezTo>
                  <a:cubicBezTo>
                    <a:pt x="1569" y="522"/>
                    <a:pt x="1570" y="589"/>
                    <a:pt x="1460" y="541"/>
                  </a:cubicBezTo>
                  <a:cubicBezTo>
                    <a:pt x="1349" y="493"/>
                    <a:pt x="1343" y="428"/>
                    <a:pt x="1330" y="393"/>
                  </a:cubicBezTo>
                  <a:cubicBezTo>
                    <a:pt x="1318" y="357"/>
                    <a:pt x="1274" y="270"/>
                    <a:pt x="1182" y="238"/>
                  </a:cubicBezTo>
                  <a:cubicBezTo>
                    <a:pt x="1115" y="215"/>
                    <a:pt x="1130" y="178"/>
                    <a:pt x="1077" y="149"/>
                  </a:cubicBezTo>
                  <a:cubicBezTo>
                    <a:pt x="1016" y="114"/>
                    <a:pt x="1013" y="140"/>
                    <a:pt x="977" y="113"/>
                  </a:cubicBezTo>
                  <a:cubicBezTo>
                    <a:pt x="942" y="86"/>
                    <a:pt x="819" y="88"/>
                    <a:pt x="769" y="117"/>
                  </a:cubicBezTo>
                  <a:cubicBezTo>
                    <a:pt x="718" y="147"/>
                    <a:pt x="693" y="159"/>
                    <a:pt x="666" y="159"/>
                  </a:cubicBezTo>
                  <a:cubicBezTo>
                    <a:pt x="639" y="159"/>
                    <a:pt x="556" y="207"/>
                    <a:pt x="522" y="268"/>
                  </a:cubicBezTo>
                  <a:cubicBezTo>
                    <a:pt x="489" y="328"/>
                    <a:pt x="476" y="339"/>
                    <a:pt x="447" y="357"/>
                  </a:cubicBezTo>
                  <a:cubicBezTo>
                    <a:pt x="418" y="376"/>
                    <a:pt x="382" y="437"/>
                    <a:pt x="370" y="468"/>
                  </a:cubicBezTo>
                  <a:cubicBezTo>
                    <a:pt x="357" y="499"/>
                    <a:pt x="299" y="612"/>
                    <a:pt x="213" y="593"/>
                  </a:cubicBezTo>
                  <a:cubicBezTo>
                    <a:pt x="128" y="574"/>
                    <a:pt x="276" y="493"/>
                    <a:pt x="249" y="121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6"/>
                    <a:pt x="169" y="266"/>
                    <a:pt x="90" y="485"/>
                  </a:cubicBezTo>
                  <a:cubicBezTo>
                    <a:pt x="11" y="704"/>
                    <a:pt x="0" y="894"/>
                    <a:pt x="75" y="1243"/>
                  </a:cubicBezTo>
                  <a:cubicBezTo>
                    <a:pt x="75" y="1243"/>
                    <a:pt x="138" y="1288"/>
                    <a:pt x="180" y="1215"/>
                  </a:cubicBezTo>
                  <a:cubicBezTo>
                    <a:pt x="180" y="1215"/>
                    <a:pt x="103" y="934"/>
                    <a:pt x="140" y="779"/>
                  </a:cubicBezTo>
                  <a:cubicBezTo>
                    <a:pt x="178" y="625"/>
                    <a:pt x="313" y="727"/>
                    <a:pt x="359" y="815"/>
                  </a:cubicBezTo>
                  <a:cubicBezTo>
                    <a:pt x="405" y="902"/>
                    <a:pt x="432" y="934"/>
                    <a:pt x="468" y="944"/>
                  </a:cubicBezTo>
                  <a:cubicBezTo>
                    <a:pt x="503" y="954"/>
                    <a:pt x="499" y="1029"/>
                    <a:pt x="643" y="1103"/>
                  </a:cubicBezTo>
                  <a:cubicBezTo>
                    <a:pt x="733" y="1149"/>
                    <a:pt x="766" y="1124"/>
                    <a:pt x="789" y="1126"/>
                  </a:cubicBezTo>
                  <a:cubicBezTo>
                    <a:pt x="812" y="1128"/>
                    <a:pt x="896" y="1169"/>
                    <a:pt x="979" y="1144"/>
                  </a:cubicBezTo>
                  <a:cubicBezTo>
                    <a:pt x="1165" y="1090"/>
                    <a:pt x="1126" y="1040"/>
                    <a:pt x="1157" y="1023"/>
                  </a:cubicBezTo>
                  <a:cubicBezTo>
                    <a:pt x="1188" y="1007"/>
                    <a:pt x="1251" y="1011"/>
                    <a:pt x="1311" y="940"/>
                  </a:cubicBezTo>
                  <a:cubicBezTo>
                    <a:pt x="1372" y="869"/>
                    <a:pt x="1386" y="763"/>
                    <a:pt x="1497" y="685"/>
                  </a:cubicBezTo>
                  <a:cubicBezTo>
                    <a:pt x="1675" y="562"/>
                    <a:pt x="1593" y="1017"/>
                    <a:pt x="1835" y="1195"/>
                  </a:cubicBezTo>
                  <a:cubicBezTo>
                    <a:pt x="1835" y="1195"/>
                    <a:pt x="1914" y="1197"/>
                    <a:pt x="1914" y="1115"/>
                  </a:cubicBezTo>
                  <a:cubicBezTo>
                    <a:pt x="1914" y="1115"/>
                    <a:pt x="1796" y="1013"/>
                    <a:pt x="1731" y="723"/>
                  </a:cubicBezTo>
                  <a:close/>
                  <a:moveTo>
                    <a:pt x="1050" y="208"/>
                  </a:moveTo>
                  <a:cubicBezTo>
                    <a:pt x="1096" y="251"/>
                    <a:pt x="1028" y="311"/>
                    <a:pt x="1028" y="311"/>
                  </a:cubicBezTo>
                  <a:cubicBezTo>
                    <a:pt x="980" y="370"/>
                    <a:pt x="981" y="271"/>
                    <a:pt x="971" y="232"/>
                  </a:cubicBezTo>
                  <a:cubicBezTo>
                    <a:pt x="961" y="193"/>
                    <a:pt x="1005" y="165"/>
                    <a:pt x="1050" y="208"/>
                  </a:cubicBezTo>
                  <a:close/>
                  <a:moveTo>
                    <a:pt x="1032" y="769"/>
                  </a:moveTo>
                  <a:cubicBezTo>
                    <a:pt x="1003" y="796"/>
                    <a:pt x="951" y="788"/>
                    <a:pt x="910" y="804"/>
                  </a:cubicBezTo>
                  <a:cubicBezTo>
                    <a:pt x="868" y="820"/>
                    <a:pt x="836" y="838"/>
                    <a:pt x="850" y="816"/>
                  </a:cubicBezTo>
                  <a:cubicBezTo>
                    <a:pt x="855" y="808"/>
                    <a:pt x="944" y="634"/>
                    <a:pt x="996" y="637"/>
                  </a:cubicBezTo>
                  <a:cubicBezTo>
                    <a:pt x="1047" y="639"/>
                    <a:pt x="1060" y="742"/>
                    <a:pt x="1032" y="769"/>
                  </a:cubicBezTo>
                  <a:close/>
                  <a:moveTo>
                    <a:pt x="990" y="495"/>
                  </a:moveTo>
                  <a:cubicBezTo>
                    <a:pt x="1015" y="499"/>
                    <a:pt x="1044" y="491"/>
                    <a:pt x="1009" y="512"/>
                  </a:cubicBezTo>
                  <a:cubicBezTo>
                    <a:pt x="973" y="533"/>
                    <a:pt x="920" y="624"/>
                    <a:pt x="907" y="578"/>
                  </a:cubicBezTo>
                  <a:cubicBezTo>
                    <a:pt x="894" y="533"/>
                    <a:pt x="885" y="499"/>
                    <a:pt x="907" y="490"/>
                  </a:cubicBezTo>
                  <a:cubicBezTo>
                    <a:pt x="921" y="484"/>
                    <a:pt x="966" y="491"/>
                    <a:pt x="990" y="495"/>
                  </a:cubicBezTo>
                  <a:close/>
                  <a:moveTo>
                    <a:pt x="798" y="189"/>
                  </a:moveTo>
                  <a:cubicBezTo>
                    <a:pt x="838" y="173"/>
                    <a:pt x="885" y="155"/>
                    <a:pt x="887" y="213"/>
                  </a:cubicBezTo>
                  <a:cubicBezTo>
                    <a:pt x="888" y="272"/>
                    <a:pt x="906" y="329"/>
                    <a:pt x="911" y="347"/>
                  </a:cubicBezTo>
                  <a:cubicBezTo>
                    <a:pt x="916" y="365"/>
                    <a:pt x="936" y="411"/>
                    <a:pt x="867" y="416"/>
                  </a:cubicBezTo>
                  <a:cubicBezTo>
                    <a:pt x="798" y="421"/>
                    <a:pt x="784" y="398"/>
                    <a:pt x="772" y="258"/>
                  </a:cubicBezTo>
                  <a:cubicBezTo>
                    <a:pt x="772" y="258"/>
                    <a:pt x="758" y="204"/>
                    <a:pt x="798" y="189"/>
                  </a:cubicBezTo>
                  <a:close/>
                  <a:moveTo>
                    <a:pt x="749" y="477"/>
                  </a:moveTo>
                  <a:cubicBezTo>
                    <a:pt x="783" y="486"/>
                    <a:pt x="814" y="490"/>
                    <a:pt x="824" y="544"/>
                  </a:cubicBezTo>
                  <a:cubicBezTo>
                    <a:pt x="835" y="599"/>
                    <a:pt x="862" y="653"/>
                    <a:pt x="845" y="665"/>
                  </a:cubicBezTo>
                  <a:cubicBezTo>
                    <a:pt x="828" y="677"/>
                    <a:pt x="788" y="625"/>
                    <a:pt x="750" y="611"/>
                  </a:cubicBezTo>
                  <a:cubicBezTo>
                    <a:pt x="713" y="596"/>
                    <a:pt x="674" y="583"/>
                    <a:pt x="690" y="537"/>
                  </a:cubicBezTo>
                  <a:cubicBezTo>
                    <a:pt x="690" y="537"/>
                    <a:pt x="715" y="468"/>
                    <a:pt x="749" y="477"/>
                  </a:cubicBezTo>
                  <a:close/>
                  <a:moveTo>
                    <a:pt x="598" y="298"/>
                  </a:moveTo>
                  <a:cubicBezTo>
                    <a:pt x="598" y="298"/>
                    <a:pt x="631" y="263"/>
                    <a:pt x="667" y="252"/>
                  </a:cubicBezTo>
                  <a:cubicBezTo>
                    <a:pt x="703" y="242"/>
                    <a:pt x="706" y="259"/>
                    <a:pt x="711" y="286"/>
                  </a:cubicBezTo>
                  <a:cubicBezTo>
                    <a:pt x="716" y="313"/>
                    <a:pt x="729" y="390"/>
                    <a:pt x="713" y="394"/>
                  </a:cubicBezTo>
                  <a:cubicBezTo>
                    <a:pt x="696" y="398"/>
                    <a:pt x="658" y="346"/>
                    <a:pt x="631" y="341"/>
                  </a:cubicBezTo>
                  <a:cubicBezTo>
                    <a:pt x="604" y="335"/>
                    <a:pt x="571" y="326"/>
                    <a:pt x="598" y="298"/>
                  </a:cubicBezTo>
                  <a:close/>
                  <a:moveTo>
                    <a:pt x="481" y="437"/>
                  </a:moveTo>
                  <a:cubicBezTo>
                    <a:pt x="481" y="437"/>
                    <a:pt x="501" y="381"/>
                    <a:pt x="555" y="395"/>
                  </a:cubicBezTo>
                  <a:cubicBezTo>
                    <a:pt x="610" y="409"/>
                    <a:pt x="655" y="425"/>
                    <a:pt x="640" y="450"/>
                  </a:cubicBezTo>
                  <a:cubicBezTo>
                    <a:pt x="624" y="474"/>
                    <a:pt x="633" y="512"/>
                    <a:pt x="571" y="494"/>
                  </a:cubicBezTo>
                  <a:cubicBezTo>
                    <a:pt x="509" y="476"/>
                    <a:pt x="459" y="480"/>
                    <a:pt x="481" y="437"/>
                  </a:cubicBezTo>
                  <a:close/>
                  <a:moveTo>
                    <a:pt x="363" y="679"/>
                  </a:moveTo>
                  <a:cubicBezTo>
                    <a:pt x="340" y="650"/>
                    <a:pt x="376" y="616"/>
                    <a:pt x="400" y="578"/>
                  </a:cubicBezTo>
                  <a:cubicBezTo>
                    <a:pt x="423" y="541"/>
                    <a:pt x="424" y="526"/>
                    <a:pt x="458" y="525"/>
                  </a:cubicBezTo>
                  <a:cubicBezTo>
                    <a:pt x="492" y="524"/>
                    <a:pt x="559" y="551"/>
                    <a:pt x="559" y="551"/>
                  </a:cubicBezTo>
                  <a:cubicBezTo>
                    <a:pt x="620" y="572"/>
                    <a:pt x="548" y="646"/>
                    <a:pt x="478" y="695"/>
                  </a:cubicBezTo>
                  <a:cubicBezTo>
                    <a:pt x="407" y="744"/>
                    <a:pt x="387" y="709"/>
                    <a:pt x="363" y="679"/>
                  </a:cubicBezTo>
                  <a:close/>
                  <a:moveTo>
                    <a:pt x="488" y="860"/>
                  </a:moveTo>
                  <a:cubicBezTo>
                    <a:pt x="446" y="809"/>
                    <a:pt x="481" y="794"/>
                    <a:pt x="494" y="785"/>
                  </a:cubicBezTo>
                  <a:cubicBezTo>
                    <a:pt x="507" y="775"/>
                    <a:pt x="583" y="705"/>
                    <a:pt x="618" y="674"/>
                  </a:cubicBezTo>
                  <a:cubicBezTo>
                    <a:pt x="653" y="643"/>
                    <a:pt x="709" y="679"/>
                    <a:pt x="709" y="679"/>
                  </a:cubicBezTo>
                  <a:cubicBezTo>
                    <a:pt x="709" y="679"/>
                    <a:pt x="715" y="686"/>
                    <a:pt x="754" y="705"/>
                  </a:cubicBezTo>
                  <a:cubicBezTo>
                    <a:pt x="793" y="725"/>
                    <a:pt x="744" y="821"/>
                    <a:pt x="676" y="872"/>
                  </a:cubicBezTo>
                  <a:cubicBezTo>
                    <a:pt x="609" y="922"/>
                    <a:pt x="530" y="910"/>
                    <a:pt x="488" y="860"/>
                  </a:cubicBezTo>
                  <a:close/>
                  <a:moveTo>
                    <a:pt x="789" y="1007"/>
                  </a:moveTo>
                  <a:cubicBezTo>
                    <a:pt x="774" y="1027"/>
                    <a:pt x="767" y="1057"/>
                    <a:pt x="701" y="1034"/>
                  </a:cubicBezTo>
                  <a:cubicBezTo>
                    <a:pt x="635" y="1010"/>
                    <a:pt x="609" y="968"/>
                    <a:pt x="653" y="965"/>
                  </a:cubicBezTo>
                  <a:cubicBezTo>
                    <a:pt x="697" y="962"/>
                    <a:pt x="709" y="959"/>
                    <a:pt x="709" y="959"/>
                  </a:cubicBezTo>
                  <a:cubicBezTo>
                    <a:pt x="709" y="959"/>
                    <a:pt x="796" y="927"/>
                    <a:pt x="826" y="917"/>
                  </a:cubicBezTo>
                  <a:cubicBezTo>
                    <a:pt x="855" y="907"/>
                    <a:pt x="892" y="894"/>
                    <a:pt x="872" y="920"/>
                  </a:cubicBezTo>
                  <a:cubicBezTo>
                    <a:pt x="853" y="946"/>
                    <a:pt x="805" y="986"/>
                    <a:pt x="789" y="1007"/>
                  </a:cubicBezTo>
                  <a:close/>
                  <a:moveTo>
                    <a:pt x="928" y="1061"/>
                  </a:moveTo>
                  <a:cubicBezTo>
                    <a:pt x="811" y="1073"/>
                    <a:pt x="914" y="995"/>
                    <a:pt x="933" y="978"/>
                  </a:cubicBezTo>
                  <a:cubicBezTo>
                    <a:pt x="953" y="961"/>
                    <a:pt x="963" y="960"/>
                    <a:pt x="979" y="977"/>
                  </a:cubicBezTo>
                  <a:cubicBezTo>
                    <a:pt x="994" y="994"/>
                    <a:pt x="1037" y="1001"/>
                    <a:pt x="1040" y="1016"/>
                  </a:cubicBezTo>
                  <a:cubicBezTo>
                    <a:pt x="1046" y="1049"/>
                    <a:pt x="928" y="1061"/>
                    <a:pt x="928" y="1061"/>
                  </a:cubicBezTo>
                  <a:close/>
                  <a:moveTo>
                    <a:pt x="1233" y="872"/>
                  </a:moveTo>
                  <a:cubicBezTo>
                    <a:pt x="1207" y="927"/>
                    <a:pt x="1153" y="962"/>
                    <a:pt x="1118" y="943"/>
                  </a:cubicBezTo>
                  <a:cubicBezTo>
                    <a:pt x="1083" y="923"/>
                    <a:pt x="994" y="891"/>
                    <a:pt x="998" y="866"/>
                  </a:cubicBezTo>
                  <a:cubicBezTo>
                    <a:pt x="1001" y="850"/>
                    <a:pt x="1259" y="816"/>
                    <a:pt x="1233" y="872"/>
                  </a:cubicBezTo>
                  <a:close/>
                  <a:moveTo>
                    <a:pt x="1088" y="577"/>
                  </a:moveTo>
                  <a:cubicBezTo>
                    <a:pt x="1109" y="563"/>
                    <a:pt x="1129" y="529"/>
                    <a:pt x="1151" y="531"/>
                  </a:cubicBezTo>
                  <a:cubicBezTo>
                    <a:pt x="1173" y="534"/>
                    <a:pt x="1225" y="534"/>
                    <a:pt x="1215" y="560"/>
                  </a:cubicBezTo>
                  <a:cubicBezTo>
                    <a:pt x="1205" y="586"/>
                    <a:pt x="1176" y="669"/>
                    <a:pt x="1172" y="694"/>
                  </a:cubicBezTo>
                  <a:cubicBezTo>
                    <a:pt x="1168" y="718"/>
                    <a:pt x="1168" y="756"/>
                    <a:pt x="1145" y="753"/>
                  </a:cubicBezTo>
                  <a:cubicBezTo>
                    <a:pt x="1121" y="751"/>
                    <a:pt x="1124" y="686"/>
                    <a:pt x="1088" y="625"/>
                  </a:cubicBezTo>
                  <a:cubicBezTo>
                    <a:pt x="1088" y="625"/>
                    <a:pt x="1067" y="591"/>
                    <a:pt x="1088" y="577"/>
                  </a:cubicBezTo>
                  <a:close/>
                  <a:moveTo>
                    <a:pt x="1220" y="450"/>
                  </a:moveTo>
                  <a:cubicBezTo>
                    <a:pt x="1154" y="468"/>
                    <a:pt x="1063" y="429"/>
                    <a:pt x="1063" y="429"/>
                  </a:cubicBezTo>
                  <a:cubicBezTo>
                    <a:pt x="1012" y="406"/>
                    <a:pt x="1070" y="406"/>
                    <a:pt x="1109" y="347"/>
                  </a:cubicBezTo>
                  <a:cubicBezTo>
                    <a:pt x="1127" y="320"/>
                    <a:pt x="1136" y="283"/>
                    <a:pt x="1197" y="333"/>
                  </a:cubicBezTo>
                  <a:cubicBezTo>
                    <a:pt x="1258" y="382"/>
                    <a:pt x="1286" y="431"/>
                    <a:pt x="1220" y="450"/>
                  </a:cubicBezTo>
                  <a:close/>
                  <a:moveTo>
                    <a:pt x="1367" y="705"/>
                  </a:moveTo>
                  <a:cubicBezTo>
                    <a:pt x="1345" y="727"/>
                    <a:pt x="1319" y="775"/>
                    <a:pt x="1288" y="773"/>
                  </a:cubicBezTo>
                  <a:cubicBezTo>
                    <a:pt x="1224" y="768"/>
                    <a:pt x="1300" y="567"/>
                    <a:pt x="1319" y="552"/>
                  </a:cubicBezTo>
                  <a:cubicBezTo>
                    <a:pt x="1337" y="538"/>
                    <a:pt x="1362" y="599"/>
                    <a:pt x="1394" y="617"/>
                  </a:cubicBezTo>
                  <a:cubicBezTo>
                    <a:pt x="1427" y="635"/>
                    <a:pt x="1389" y="683"/>
                    <a:pt x="1367" y="705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81" name="Oval 478"/>
            <p:cNvSpPr>
              <a:spLocks noChangeArrowheads="1"/>
            </p:cNvSpPr>
            <p:nvPr/>
          </p:nvSpPr>
          <p:spPr bwMode="auto">
            <a:xfrm>
              <a:off x="1526" y="885"/>
              <a:ext cx="193" cy="77"/>
            </a:xfrm>
            <a:prstGeom prst="ellipse">
              <a:avLst/>
            </a:prstGeom>
            <a:solidFill>
              <a:srgbClr val="EF8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082" name="Oval 479"/>
            <p:cNvSpPr>
              <a:spLocks noChangeArrowheads="1"/>
            </p:cNvSpPr>
            <p:nvPr/>
          </p:nvSpPr>
          <p:spPr bwMode="auto">
            <a:xfrm>
              <a:off x="1554" y="894"/>
              <a:ext cx="134" cy="54"/>
            </a:xfrm>
            <a:prstGeom prst="ellipse">
              <a:avLst/>
            </a:prstGeom>
            <a:solidFill>
              <a:srgbClr val="E95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083" name="Freeform 480"/>
            <p:cNvSpPr>
              <a:spLocks/>
            </p:cNvSpPr>
            <p:nvPr/>
          </p:nvSpPr>
          <p:spPr bwMode="auto">
            <a:xfrm>
              <a:off x="1559" y="914"/>
              <a:ext cx="126" cy="34"/>
            </a:xfrm>
            <a:custGeom>
              <a:avLst/>
              <a:gdLst>
                <a:gd name="T0" fmla="*/ 696 w 78"/>
                <a:gd name="T1" fmla="*/ 0 h 21"/>
                <a:gd name="T2" fmla="*/ 0 w 78"/>
                <a:gd name="T3" fmla="*/ 178 h 21"/>
                <a:gd name="T4" fmla="*/ 696 w 78"/>
                <a:gd name="T5" fmla="*/ 377 h 21"/>
                <a:gd name="T6" fmla="*/ 1391 w 78"/>
                <a:gd name="T7" fmla="*/ 178 h 21"/>
                <a:gd name="T8" fmla="*/ 696 w 78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21">
                  <a:moveTo>
                    <a:pt x="39" y="0"/>
                  </a:moveTo>
                  <a:cubicBezTo>
                    <a:pt x="22" y="0"/>
                    <a:pt x="7" y="4"/>
                    <a:pt x="0" y="10"/>
                  </a:cubicBezTo>
                  <a:cubicBezTo>
                    <a:pt x="7" y="17"/>
                    <a:pt x="22" y="21"/>
                    <a:pt x="39" y="21"/>
                  </a:cubicBezTo>
                  <a:cubicBezTo>
                    <a:pt x="57" y="21"/>
                    <a:pt x="72" y="17"/>
                    <a:pt x="78" y="10"/>
                  </a:cubicBezTo>
                  <a:cubicBezTo>
                    <a:pt x="72" y="4"/>
                    <a:pt x="57" y="0"/>
                    <a:pt x="39" y="0"/>
                  </a:cubicBezTo>
                  <a:close/>
                </a:path>
              </a:pathLst>
            </a:custGeom>
            <a:solidFill>
              <a:srgbClr val="E13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84" name="Oval 481"/>
            <p:cNvSpPr>
              <a:spLocks noChangeArrowheads="1"/>
            </p:cNvSpPr>
            <p:nvPr/>
          </p:nvSpPr>
          <p:spPr bwMode="auto">
            <a:xfrm>
              <a:off x="1526" y="885"/>
              <a:ext cx="193" cy="77"/>
            </a:xfrm>
            <a:prstGeom prst="ellipse">
              <a:avLst/>
            </a:prstGeom>
            <a:noFill/>
            <a:ln w="1111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085" name="Oval 482"/>
            <p:cNvSpPr>
              <a:spLocks noChangeArrowheads="1"/>
            </p:cNvSpPr>
            <p:nvPr/>
          </p:nvSpPr>
          <p:spPr bwMode="auto">
            <a:xfrm>
              <a:off x="1554" y="894"/>
              <a:ext cx="134" cy="54"/>
            </a:xfrm>
            <a:prstGeom prst="ellipse">
              <a:avLst/>
            </a:prstGeom>
            <a:noFill/>
            <a:ln w="6350">
              <a:solidFill>
                <a:srgbClr val="FAD9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086" name="Freeform 483"/>
            <p:cNvSpPr>
              <a:spLocks/>
            </p:cNvSpPr>
            <p:nvPr/>
          </p:nvSpPr>
          <p:spPr bwMode="auto">
            <a:xfrm>
              <a:off x="3372" y="712"/>
              <a:ext cx="168" cy="163"/>
            </a:xfrm>
            <a:custGeom>
              <a:avLst/>
              <a:gdLst>
                <a:gd name="T0" fmla="*/ 1683 w 104"/>
                <a:gd name="T1" fmla="*/ 165 h 101"/>
                <a:gd name="T2" fmla="*/ 1184 w 104"/>
                <a:gd name="T3" fmla="*/ 1180 h 101"/>
                <a:gd name="T4" fmla="*/ 165 w 104"/>
                <a:gd name="T5" fmla="*/ 1622 h 101"/>
                <a:gd name="T6" fmla="*/ 662 w 104"/>
                <a:gd name="T7" fmla="*/ 610 h 101"/>
                <a:gd name="T8" fmla="*/ 1683 w 104"/>
                <a:gd name="T9" fmla="*/ 165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101">
                  <a:moveTo>
                    <a:pt x="95" y="9"/>
                  </a:moveTo>
                  <a:cubicBezTo>
                    <a:pt x="104" y="18"/>
                    <a:pt x="91" y="44"/>
                    <a:pt x="67" y="67"/>
                  </a:cubicBezTo>
                  <a:cubicBezTo>
                    <a:pt x="43" y="90"/>
                    <a:pt x="17" y="101"/>
                    <a:pt x="9" y="92"/>
                  </a:cubicBezTo>
                  <a:cubicBezTo>
                    <a:pt x="0" y="83"/>
                    <a:pt x="13" y="58"/>
                    <a:pt x="37" y="35"/>
                  </a:cubicBezTo>
                  <a:cubicBezTo>
                    <a:pt x="61" y="11"/>
                    <a:pt x="87" y="0"/>
                    <a:pt x="95" y="9"/>
                  </a:cubicBezTo>
                  <a:close/>
                </a:path>
              </a:pathLst>
            </a:custGeom>
            <a:solidFill>
              <a:srgbClr val="67C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87" name="Freeform 484"/>
            <p:cNvSpPr>
              <a:spLocks/>
            </p:cNvSpPr>
            <p:nvPr/>
          </p:nvSpPr>
          <p:spPr bwMode="auto">
            <a:xfrm>
              <a:off x="3393" y="730"/>
              <a:ext cx="126" cy="124"/>
            </a:xfrm>
            <a:custGeom>
              <a:avLst/>
              <a:gdLst>
                <a:gd name="T0" fmla="*/ 1273 w 78"/>
                <a:gd name="T1" fmla="*/ 122 h 77"/>
                <a:gd name="T2" fmla="*/ 898 w 78"/>
                <a:gd name="T3" fmla="*/ 874 h 77"/>
                <a:gd name="T4" fmla="*/ 110 w 78"/>
                <a:gd name="T5" fmla="*/ 1224 h 77"/>
                <a:gd name="T6" fmla="*/ 485 w 78"/>
                <a:gd name="T7" fmla="*/ 459 h 77"/>
                <a:gd name="T8" fmla="*/ 1273 w 78"/>
                <a:gd name="T9" fmla="*/ 1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77">
                  <a:moveTo>
                    <a:pt x="72" y="7"/>
                  </a:moveTo>
                  <a:cubicBezTo>
                    <a:pt x="78" y="13"/>
                    <a:pt x="69" y="33"/>
                    <a:pt x="51" y="50"/>
                  </a:cubicBezTo>
                  <a:cubicBezTo>
                    <a:pt x="33" y="68"/>
                    <a:pt x="13" y="77"/>
                    <a:pt x="6" y="70"/>
                  </a:cubicBezTo>
                  <a:cubicBezTo>
                    <a:pt x="0" y="63"/>
                    <a:pt x="9" y="44"/>
                    <a:pt x="27" y="26"/>
                  </a:cubicBezTo>
                  <a:cubicBezTo>
                    <a:pt x="45" y="9"/>
                    <a:pt x="65" y="0"/>
                    <a:pt x="72" y="7"/>
                  </a:cubicBezTo>
                  <a:close/>
                </a:path>
              </a:pathLst>
            </a:custGeom>
            <a:solidFill>
              <a:srgbClr val="24A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88" name="Freeform 485"/>
            <p:cNvSpPr>
              <a:spLocks/>
            </p:cNvSpPr>
            <p:nvPr/>
          </p:nvSpPr>
          <p:spPr bwMode="auto">
            <a:xfrm>
              <a:off x="3410" y="748"/>
              <a:ext cx="102" cy="100"/>
            </a:xfrm>
            <a:custGeom>
              <a:avLst/>
              <a:gdLst>
                <a:gd name="T0" fmla="*/ 432 w 63"/>
                <a:gd name="T1" fmla="*/ 406 h 62"/>
                <a:gd name="T2" fmla="*/ 21 w 63"/>
                <a:gd name="T3" fmla="*/ 1069 h 62"/>
                <a:gd name="T4" fmla="*/ 720 w 63"/>
                <a:gd name="T5" fmla="*/ 692 h 62"/>
                <a:gd name="T6" fmla="*/ 1132 w 63"/>
                <a:gd name="T7" fmla="*/ 21 h 62"/>
                <a:gd name="T8" fmla="*/ 432 w 63"/>
                <a:gd name="T9" fmla="*/ 406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62">
                  <a:moveTo>
                    <a:pt x="24" y="23"/>
                  </a:moveTo>
                  <a:cubicBezTo>
                    <a:pt x="9" y="37"/>
                    <a:pt x="0" y="52"/>
                    <a:pt x="1" y="61"/>
                  </a:cubicBezTo>
                  <a:cubicBezTo>
                    <a:pt x="10" y="62"/>
                    <a:pt x="25" y="53"/>
                    <a:pt x="40" y="39"/>
                  </a:cubicBezTo>
                  <a:cubicBezTo>
                    <a:pt x="54" y="25"/>
                    <a:pt x="63" y="10"/>
                    <a:pt x="63" y="1"/>
                  </a:cubicBezTo>
                  <a:cubicBezTo>
                    <a:pt x="54" y="0"/>
                    <a:pt x="38" y="9"/>
                    <a:pt x="24" y="23"/>
                  </a:cubicBezTo>
                  <a:close/>
                </a:path>
              </a:pathLst>
            </a:custGeom>
            <a:solidFill>
              <a:srgbClr val="468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89" name="Freeform 486"/>
            <p:cNvSpPr>
              <a:spLocks/>
            </p:cNvSpPr>
            <p:nvPr/>
          </p:nvSpPr>
          <p:spPr bwMode="auto">
            <a:xfrm>
              <a:off x="3393" y="730"/>
              <a:ext cx="126" cy="124"/>
            </a:xfrm>
            <a:custGeom>
              <a:avLst/>
              <a:gdLst>
                <a:gd name="T0" fmla="*/ 1273 w 78"/>
                <a:gd name="T1" fmla="*/ 122 h 77"/>
                <a:gd name="T2" fmla="*/ 898 w 78"/>
                <a:gd name="T3" fmla="*/ 874 h 77"/>
                <a:gd name="T4" fmla="*/ 110 w 78"/>
                <a:gd name="T5" fmla="*/ 1224 h 77"/>
                <a:gd name="T6" fmla="*/ 485 w 78"/>
                <a:gd name="T7" fmla="*/ 459 h 77"/>
                <a:gd name="T8" fmla="*/ 1273 w 78"/>
                <a:gd name="T9" fmla="*/ 1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77">
                  <a:moveTo>
                    <a:pt x="72" y="7"/>
                  </a:moveTo>
                  <a:cubicBezTo>
                    <a:pt x="78" y="13"/>
                    <a:pt x="69" y="33"/>
                    <a:pt x="51" y="50"/>
                  </a:cubicBezTo>
                  <a:cubicBezTo>
                    <a:pt x="33" y="68"/>
                    <a:pt x="13" y="77"/>
                    <a:pt x="6" y="70"/>
                  </a:cubicBezTo>
                  <a:cubicBezTo>
                    <a:pt x="0" y="63"/>
                    <a:pt x="9" y="44"/>
                    <a:pt x="27" y="26"/>
                  </a:cubicBezTo>
                  <a:cubicBezTo>
                    <a:pt x="45" y="9"/>
                    <a:pt x="65" y="0"/>
                    <a:pt x="72" y="7"/>
                  </a:cubicBezTo>
                  <a:close/>
                </a:path>
              </a:pathLst>
            </a:custGeom>
            <a:noFill/>
            <a:ln w="6350" cap="flat">
              <a:solidFill>
                <a:srgbClr val="F0F8F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90" name="Freeform 487"/>
            <p:cNvSpPr>
              <a:spLocks/>
            </p:cNvSpPr>
            <p:nvPr/>
          </p:nvSpPr>
          <p:spPr bwMode="auto">
            <a:xfrm>
              <a:off x="1359" y="990"/>
              <a:ext cx="343" cy="810"/>
            </a:xfrm>
            <a:custGeom>
              <a:avLst/>
              <a:gdLst>
                <a:gd name="T0" fmla="*/ 3511 w 213"/>
                <a:gd name="T1" fmla="*/ 21 h 502"/>
                <a:gd name="T2" fmla="*/ 2435 w 213"/>
                <a:gd name="T3" fmla="*/ 0 h 502"/>
                <a:gd name="T4" fmla="*/ 2482 w 213"/>
                <a:gd name="T5" fmla="*/ 984 h 502"/>
                <a:gd name="T6" fmla="*/ 2346 w 213"/>
                <a:gd name="T7" fmla="*/ 2278 h 502"/>
                <a:gd name="T8" fmla="*/ 1794 w 213"/>
                <a:gd name="T9" fmla="*/ 4026 h 502"/>
                <a:gd name="T10" fmla="*/ 1279 w 213"/>
                <a:gd name="T11" fmla="*/ 5814 h 502"/>
                <a:gd name="T12" fmla="*/ 1169 w 213"/>
                <a:gd name="T13" fmla="*/ 8860 h 502"/>
                <a:gd name="T14" fmla="*/ 2079 w 213"/>
                <a:gd name="T15" fmla="*/ 7735 h 502"/>
                <a:gd name="T16" fmla="*/ 2490 w 213"/>
                <a:gd name="T17" fmla="*/ 6277 h 502"/>
                <a:gd name="T18" fmla="*/ 3374 w 213"/>
                <a:gd name="T19" fmla="*/ 2785 h 502"/>
                <a:gd name="T20" fmla="*/ 3683 w 213"/>
                <a:gd name="T21" fmla="*/ 1200 h 502"/>
                <a:gd name="T22" fmla="*/ 3599 w 213"/>
                <a:gd name="T23" fmla="*/ 123 h 5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3" h="502">
                  <a:moveTo>
                    <a:pt x="201" y="1"/>
                  </a:moveTo>
                  <a:cubicBezTo>
                    <a:pt x="179" y="12"/>
                    <a:pt x="161" y="0"/>
                    <a:pt x="140" y="0"/>
                  </a:cubicBezTo>
                  <a:cubicBezTo>
                    <a:pt x="134" y="18"/>
                    <a:pt x="142" y="37"/>
                    <a:pt x="142" y="56"/>
                  </a:cubicBezTo>
                  <a:cubicBezTo>
                    <a:pt x="142" y="79"/>
                    <a:pt x="140" y="106"/>
                    <a:pt x="135" y="129"/>
                  </a:cubicBezTo>
                  <a:cubicBezTo>
                    <a:pt x="128" y="163"/>
                    <a:pt x="111" y="195"/>
                    <a:pt x="103" y="228"/>
                  </a:cubicBezTo>
                  <a:cubicBezTo>
                    <a:pt x="94" y="263"/>
                    <a:pt x="85" y="296"/>
                    <a:pt x="73" y="330"/>
                  </a:cubicBezTo>
                  <a:cubicBezTo>
                    <a:pt x="62" y="359"/>
                    <a:pt x="0" y="501"/>
                    <a:pt x="67" y="502"/>
                  </a:cubicBezTo>
                  <a:cubicBezTo>
                    <a:pt x="99" y="502"/>
                    <a:pt x="110" y="462"/>
                    <a:pt x="119" y="438"/>
                  </a:cubicBezTo>
                  <a:cubicBezTo>
                    <a:pt x="129" y="411"/>
                    <a:pt x="136" y="384"/>
                    <a:pt x="143" y="356"/>
                  </a:cubicBezTo>
                  <a:cubicBezTo>
                    <a:pt x="160" y="290"/>
                    <a:pt x="177" y="224"/>
                    <a:pt x="194" y="158"/>
                  </a:cubicBezTo>
                  <a:cubicBezTo>
                    <a:pt x="201" y="128"/>
                    <a:pt x="209" y="98"/>
                    <a:pt x="211" y="68"/>
                  </a:cubicBezTo>
                  <a:cubicBezTo>
                    <a:pt x="213" y="47"/>
                    <a:pt x="204" y="27"/>
                    <a:pt x="206" y="7"/>
                  </a:cubicBezTo>
                </a:path>
              </a:pathLst>
            </a:custGeom>
            <a:solidFill>
              <a:srgbClr val="EB6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91" name="Freeform 488"/>
            <p:cNvSpPr>
              <a:spLocks/>
            </p:cNvSpPr>
            <p:nvPr/>
          </p:nvSpPr>
          <p:spPr bwMode="auto">
            <a:xfrm>
              <a:off x="1368" y="1461"/>
              <a:ext cx="249" cy="1273"/>
            </a:xfrm>
            <a:custGeom>
              <a:avLst/>
              <a:gdLst>
                <a:gd name="T0" fmla="*/ 787 w 154"/>
                <a:gd name="T1" fmla="*/ 2101 h 789"/>
                <a:gd name="T2" fmla="*/ 466 w 154"/>
                <a:gd name="T3" fmla="*/ 3124 h 789"/>
                <a:gd name="T4" fmla="*/ 110 w 154"/>
                <a:gd name="T5" fmla="*/ 5094 h 789"/>
                <a:gd name="T6" fmla="*/ 212 w 154"/>
                <a:gd name="T7" fmla="*/ 7215 h 789"/>
                <a:gd name="T8" fmla="*/ 432 w 154"/>
                <a:gd name="T9" fmla="*/ 9345 h 789"/>
                <a:gd name="T10" fmla="*/ 787 w 154"/>
                <a:gd name="T11" fmla="*/ 12172 h 789"/>
                <a:gd name="T12" fmla="*/ 1738 w 154"/>
                <a:gd name="T13" fmla="*/ 13337 h 789"/>
                <a:gd name="T14" fmla="*/ 1793 w 154"/>
                <a:gd name="T15" fmla="*/ 12260 h 789"/>
                <a:gd name="T16" fmla="*/ 1484 w 154"/>
                <a:gd name="T17" fmla="*/ 10332 h 789"/>
                <a:gd name="T18" fmla="*/ 1484 w 154"/>
                <a:gd name="T19" fmla="*/ 6417 h 789"/>
                <a:gd name="T20" fmla="*/ 2146 w 154"/>
                <a:gd name="T21" fmla="*/ 3137 h 789"/>
                <a:gd name="T22" fmla="*/ 2755 w 154"/>
                <a:gd name="T23" fmla="*/ 0 h 7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4" h="789">
                  <a:moveTo>
                    <a:pt x="44" y="119"/>
                  </a:moveTo>
                  <a:cubicBezTo>
                    <a:pt x="33" y="131"/>
                    <a:pt x="31" y="162"/>
                    <a:pt x="26" y="177"/>
                  </a:cubicBezTo>
                  <a:cubicBezTo>
                    <a:pt x="16" y="214"/>
                    <a:pt x="12" y="251"/>
                    <a:pt x="6" y="289"/>
                  </a:cubicBezTo>
                  <a:cubicBezTo>
                    <a:pt x="0" y="331"/>
                    <a:pt x="9" y="366"/>
                    <a:pt x="12" y="409"/>
                  </a:cubicBezTo>
                  <a:cubicBezTo>
                    <a:pt x="15" y="449"/>
                    <a:pt x="19" y="489"/>
                    <a:pt x="24" y="530"/>
                  </a:cubicBezTo>
                  <a:cubicBezTo>
                    <a:pt x="30" y="583"/>
                    <a:pt x="30" y="637"/>
                    <a:pt x="44" y="690"/>
                  </a:cubicBezTo>
                  <a:cubicBezTo>
                    <a:pt x="50" y="713"/>
                    <a:pt x="59" y="789"/>
                    <a:pt x="97" y="756"/>
                  </a:cubicBezTo>
                  <a:cubicBezTo>
                    <a:pt x="113" y="742"/>
                    <a:pt x="103" y="715"/>
                    <a:pt x="100" y="695"/>
                  </a:cubicBezTo>
                  <a:cubicBezTo>
                    <a:pt x="94" y="658"/>
                    <a:pt x="85" y="623"/>
                    <a:pt x="83" y="586"/>
                  </a:cubicBezTo>
                  <a:cubicBezTo>
                    <a:pt x="77" y="516"/>
                    <a:pt x="70" y="434"/>
                    <a:pt x="83" y="364"/>
                  </a:cubicBezTo>
                  <a:cubicBezTo>
                    <a:pt x="94" y="302"/>
                    <a:pt x="114" y="241"/>
                    <a:pt x="120" y="178"/>
                  </a:cubicBezTo>
                  <a:cubicBezTo>
                    <a:pt x="126" y="116"/>
                    <a:pt x="134" y="60"/>
                    <a:pt x="154" y="0"/>
                  </a:cubicBezTo>
                </a:path>
              </a:pathLst>
            </a:custGeom>
            <a:solidFill>
              <a:srgbClr val="EB6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92" name="Freeform 489"/>
            <p:cNvSpPr>
              <a:spLocks/>
            </p:cNvSpPr>
            <p:nvPr/>
          </p:nvSpPr>
          <p:spPr bwMode="auto">
            <a:xfrm>
              <a:off x="1496" y="1567"/>
              <a:ext cx="389" cy="360"/>
            </a:xfrm>
            <a:custGeom>
              <a:avLst/>
              <a:gdLst>
                <a:gd name="T0" fmla="*/ 165 w 241"/>
                <a:gd name="T1" fmla="*/ 3737 h 223"/>
                <a:gd name="T2" fmla="*/ 1094 w 241"/>
                <a:gd name="T3" fmla="*/ 2854 h 223"/>
                <a:gd name="T4" fmla="*/ 2014 w 241"/>
                <a:gd name="T5" fmla="*/ 2601 h 223"/>
                <a:gd name="T6" fmla="*/ 3712 w 241"/>
                <a:gd name="T7" fmla="*/ 3657 h 223"/>
                <a:gd name="T8" fmla="*/ 3924 w 241"/>
                <a:gd name="T9" fmla="*/ 2820 h 223"/>
                <a:gd name="T10" fmla="*/ 4068 w 241"/>
                <a:gd name="T11" fmla="*/ 1446 h 223"/>
                <a:gd name="T12" fmla="*/ 3767 w 241"/>
                <a:gd name="T13" fmla="*/ 977 h 223"/>
                <a:gd name="T14" fmla="*/ 2960 w 241"/>
                <a:gd name="T15" fmla="*/ 1493 h 223"/>
                <a:gd name="T16" fmla="*/ 1446 w 241"/>
                <a:gd name="T17" fmla="*/ 1666 h 223"/>
                <a:gd name="T18" fmla="*/ 888 w 241"/>
                <a:gd name="T19" fmla="*/ 0 h 223"/>
                <a:gd name="T20" fmla="*/ 0 w 241"/>
                <a:gd name="T21" fmla="*/ 2512 h 2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1" h="223">
                  <a:moveTo>
                    <a:pt x="9" y="211"/>
                  </a:moveTo>
                  <a:cubicBezTo>
                    <a:pt x="29" y="197"/>
                    <a:pt x="37" y="173"/>
                    <a:pt x="62" y="161"/>
                  </a:cubicBezTo>
                  <a:cubicBezTo>
                    <a:pt x="77" y="154"/>
                    <a:pt x="96" y="149"/>
                    <a:pt x="114" y="147"/>
                  </a:cubicBezTo>
                  <a:cubicBezTo>
                    <a:pt x="155" y="144"/>
                    <a:pt x="178" y="187"/>
                    <a:pt x="210" y="206"/>
                  </a:cubicBezTo>
                  <a:cubicBezTo>
                    <a:pt x="240" y="223"/>
                    <a:pt x="224" y="176"/>
                    <a:pt x="222" y="159"/>
                  </a:cubicBezTo>
                  <a:cubicBezTo>
                    <a:pt x="218" y="133"/>
                    <a:pt x="223" y="107"/>
                    <a:pt x="230" y="82"/>
                  </a:cubicBezTo>
                  <a:cubicBezTo>
                    <a:pt x="235" y="60"/>
                    <a:pt x="241" y="38"/>
                    <a:pt x="213" y="55"/>
                  </a:cubicBezTo>
                  <a:cubicBezTo>
                    <a:pt x="198" y="64"/>
                    <a:pt x="183" y="77"/>
                    <a:pt x="167" y="84"/>
                  </a:cubicBezTo>
                  <a:cubicBezTo>
                    <a:pt x="141" y="96"/>
                    <a:pt x="109" y="105"/>
                    <a:pt x="82" y="94"/>
                  </a:cubicBezTo>
                  <a:cubicBezTo>
                    <a:pt x="46" y="79"/>
                    <a:pt x="56" y="33"/>
                    <a:pt x="50" y="0"/>
                  </a:cubicBezTo>
                  <a:cubicBezTo>
                    <a:pt x="15" y="6"/>
                    <a:pt x="8" y="121"/>
                    <a:pt x="0" y="142"/>
                  </a:cubicBezTo>
                </a:path>
              </a:pathLst>
            </a:custGeom>
            <a:solidFill>
              <a:srgbClr val="EB6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93" name="Freeform 490"/>
            <p:cNvSpPr>
              <a:spLocks/>
            </p:cNvSpPr>
            <p:nvPr/>
          </p:nvSpPr>
          <p:spPr bwMode="auto">
            <a:xfrm>
              <a:off x="1798" y="1767"/>
              <a:ext cx="308" cy="436"/>
            </a:xfrm>
            <a:custGeom>
              <a:avLst/>
              <a:gdLst>
                <a:gd name="T0" fmla="*/ 0 w 191"/>
                <a:gd name="T1" fmla="*/ 980 h 270"/>
                <a:gd name="T2" fmla="*/ 861 w 191"/>
                <a:gd name="T3" fmla="*/ 1986 h 270"/>
                <a:gd name="T4" fmla="*/ 1669 w 191"/>
                <a:gd name="T5" fmla="*/ 3197 h 270"/>
                <a:gd name="T6" fmla="*/ 3272 w 191"/>
                <a:gd name="T7" fmla="*/ 4788 h 270"/>
                <a:gd name="T8" fmla="*/ 2793 w 191"/>
                <a:gd name="T9" fmla="*/ 3570 h 270"/>
                <a:gd name="T10" fmla="*/ 2493 w 191"/>
                <a:gd name="T11" fmla="*/ 2425 h 270"/>
                <a:gd name="T12" fmla="*/ 1527 w 191"/>
                <a:gd name="T13" fmla="*/ 1557 h 270"/>
                <a:gd name="T14" fmla="*/ 374 w 191"/>
                <a:gd name="T15" fmla="*/ 0 h 2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1" h="270">
                  <a:moveTo>
                    <a:pt x="0" y="55"/>
                  </a:moveTo>
                  <a:cubicBezTo>
                    <a:pt x="10" y="75"/>
                    <a:pt x="34" y="94"/>
                    <a:pt x="49" y="112"/>
                  </a:cubicBezTo>
                  <a:cubicBezTo>
                    <a:pt x="67" y="134"/>
                    <a:pt x="81" y="156"/>
                    <a:pt x="95" y="180"/>
                  </a:cubicBezTo>
                  <a:cubicBezTo>
                    <a:pt x="120" y="221"/>
                    <a:pt x="138" y="255"/>
                    <a:pt x="186" y="270"/>
                  </a:cubicBezTo>
                  <a:cubicBezTo>
                    <a:pt x="191" y="246"/>
                    <a:pt x="168" y="221"/>
                    <a:pt x="159" y="201"/>
                  </a:cubicBezTo>
                  <a:cubicBezTo>
                    <a:pt x="149" y="181"/>
                    <a:pt x="153" y="155"/>
                    <a:pt x="142" y="137"/>
                  </a:cubicBezTo>
                  <a:cubicBezTo>
                    <a:pt x="131" y="118"/>
                    <a:pt x="102" y="106"/>
                    <a:pt x="87" y="88"/>
                  </a:cubicBezTo>
                  <a:cubicBezTo>
                    <a:pt x="68" y="65"/>
                    <a:pt x="50" y="8"/>
                    <a:pt x="21" y="0"/>
                  </a:cubicBezTo>
                </a:path>
              </a:pathLst>
            </a:custGeom>
            <a:solidFill>
              <a:srgbClr val="EB6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94" name="Freeform 491"/>
            <p:cNvSpPr>
              <a:spLocks/>
            </p:cNvSpPr>
            <p:nvPr/>
          </p:nvSpPr>
          <p:spPr bwMode="auto">
            <a:xfrm>
              <a:off x="1928" y="1614"/>
              <a:ext cx="438" cy="423"/>
            </a:xfrm>
            <a:custGeom>
              <a:avLst/>
              <a:gdLst>
                <a:gd name="T0" fmla="*/ 0 w 271"/>
                <a:gd name="T1" fmla="*/ 3173 h 262"/>
                <a:gd name="T2" fmla="*/ 1269 w 271"/>
                <a:gd name="T3" fmla="*/ 3059 h 262"/>
                <a:gd name="T4" fmla="*/ 2437 w 271"/>
                <a:gd name="T5" fmla="*/ 2192 h 262"/>
                <a:gd name="T6" fmla="*/ 3475 w 271"/>
                <a:gd name="T7" fmla="*/ 1217 h 262"/>
                <a:gd name="T8" fmla="*/ 3939 w 271"/>
                <a:gd name="T9" fmla="*/ 714 h 262"/>
                <a:gd name="T10" fmla="*/ 4475 w 271"/>
                <a:gd name="T11" fmla="*/ 0 h 262"/>
                <a:gd name="T12" fmla="*/ 4530 w 271"/>
                <a:gd name="T13" fmla="*/ 1183 h 262"/>
                <a:gd name="T14" fmla="*/ 3386 w 271"/>
                <a:gd name="T15" fmla="*/ 2444 h 262"/>
                <a:gd name="T16" fmla="*/ 2140 w 271"/>
                <a:gd name="T17" fmla="*/ 3513 h 262"/>
                <a:gd name="T18" fmla="*/ 1556 w 271"/>
                <a:gd name="T19" fmla="*/ 3946 h 262"/>
                <a:gd name="T20" fmla="*/ 1131 w 271"/>
                <a:gd name="T21" fmla="*/ 4608 h 2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1" h="262">
                  <a:moveTo>
                    <a:pt x="0" y="179"/>
                  </a:moveTo>
                  <a:cubicBezTo>
                    <a:pt x="1" y="203"/>
                    <a:pt x="58" y="182"/>
                    <a:pt x="71" y="173"/>
                  </a:cubicBezTo>
                  <a:cubicBezTo>
                    <a:pt x="94" y="157"/>
                    <a:pt x="116" y="142"/>
                    <a:pt x="137" y="124"/>
                  </a:cubicBezTo>
                  <a:cubicBezTo>
                    <a:pt x="158" y="107"/>
                    <a:pt x="178" y="89"/>
                    <a:pt x="195" y="69"/>
                  </a:cubicBezTo>
                  <a:cubicBezTo>
                    <a:pt x="204" y="59"/>
                    <a:pt x="214" y="51"/>
                    <a:pt x="221" y="40"/>
                  </a:cubicBezTo>
                  <a:cubicBezTo>
                    <a:pt x="230" y="27"/>
                    <a:pt x="233" y="6"/>
                    <a:pt x="251" y="0"/>
                  </a:cubicBezTo>
                  <a:cubicBezTo>
                    <a:pt x="255" y="24"/>
                    <a:pt x="271" y="43"/>
                    <a:pt x="254" y="67"/>
                  </a:cubicBezTo>
                  <a:cubicBezTo>
                    <a:pt x="237" y="92"/>
                    <a:pt x="211" y="116"/>
                    <a:pt x="190" y="138"/>
                  </a:cubicBezTo>
                  <a:cubicBezTo>
                    <a:pt x="169" y="160"/>
                    <a:pt x="145" y="182"/>
                    <a:pt x="120" y="198"/>
                  </a:cubicBezTo>
                  <a:cubicBezTo>
                    <a:pt x="109" y="206"/>
                    <a:pt x="96" y="213"/>
                    <a:pt x="87" y="223"/>
                  </a:cubicBezTo>
                  <a:cubicBezTo>
                    <a:pt x="80" y="230"/>
                    <a:pt x="66" y="262"/>
                    <a:pt x="64" y="260"/>
                  </a:cubicBezTo>
                </a:path>
              </a:pathLst>
            </a:custGeom>
            <a:solidFill>
              <a:srgbClr val="EB6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95" name="Freeform 492"/>
            <p:cNvSpPr>
              <a:spLocks/>
            </p:cNvSpPr>
            <p:nvPr/>
          </p:nvSpPr>
          <p:spPr bwMode="auto">
            <a:xfrm>
              <a:off x="1778" y="1287"/>
              <a:ext cx="325" cy="527"/>
            </a:xfrm>
            <a:custGeom>
              <a:avLst/>
              <a:gdLst>
                <a:gd name="T0" fmla="*/ 1007 w 201"/>
                <a:gd name="T1" fmla="*/ 5728 h 327"/>
                <a:gd name="T2" fmla="*/ 1948 w 201"/>
                <a:gd name="T3" fmla="*/ 3465 h 327"/>
                <a:gd name="T4" fmla="*/ 2844 w 201"/>
                <a:gd name="T5" fmla="*/ 1942 h 327"/>
                <a:gd name="T6" fmla="*/ 3221 w 201"/>
                <a:gd name="T7" fmla="*/ 1193 h 327"/>
                <a:gd name="T8" fmla="*/ 3590 w 201"/>
                <a:gd name="T9" fmla="*/ 566 h 327"/>
                <a:gd name="T10" fmla="*/ 2721 w 201"/>
                <a:gd name="T11" fmla="*/ 772 h 327"/>
                <a:gd name="T12" fmla="*/ 1914 w 201"/>
                <a:gd name="T13" fmla="*/ 1976 h 327"/>
                <a:gd name="T14" fmla="*/ 1306 w 201"/>
                <a:gd name="T15" fmla="*/ 3130 h 327"/>
                <a:gd name="T16" fmla="*/ 466 w 201"/>
                <a:gd name="T17" fmla="*/ 4016 h 327"/>
                <a:gd name="T18" fmla="*/ 212 w 201"/>
                <a:gd name="T19" fmla="*/ 4940 h 3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1" h="327">
                  <a:moveTo>
                    <a:pt x="56" y="327"/>
                  </a:moveTo>
                  <a:cubicBezTo>
                    <a:pt x="12" y="274"/>
                    <a:pt x="83" y="237"/>
                    <a:pt x="109" y="198"/>
                  </a:cubicBezTo>
                  <a:cubicBezTo>
                    <a:pt x="127" y="170"/>
                    <a:pt x="146" y="142"/>
                    <a:pt x="159" y="111"/>
                  </a:cubicBezTo>
                  <a:cubicBezTo>
                    <a:pt x="165" y="97"/>
                    <a:pt x="171" y="82"/>
                    <a:pt x="180" y="68"/>
                  </a:cubicBezTo>
                  <a:cubicBezTo>
                    <a:pt x="187" y="58"/>
                    <a:pt x="201" y="45"/>
                    <a:pt x="201" y="32"/>
                  </a:cubicBezTo>
                  <a:cubicBezTo>
                    <a:pt x="201" y="0"/>
                    <a:pt x="161" y="31"/>
                    <a:pt x="152" y="44"/>
                  </a:cubicBezTo>
                  <a:cubicBezTo>
                    <a:pt x="136" y="67"/>
                    <a:pt x="122" y="90"/>
                    <a:pt x="107" y="113"/>
                  </a:cubicBezTo>
                  <a:cubicBezTo>
                    <a:pt x="95" y="134"/>
                    <a:pt x="87" y="159"/>
                    <a:pt x="73" y="179"/>
                  </a:cubicBezTo>
                  <a:cubicBezTo>
                    <a:pt x="61" y="198"/>
                    <a:pt x="40" y="210"/>
                    <a:pt x="26" y="229"/>
                  </a:cubicBezTo>
                  <a:cubicBezTo>
                    <a:pt x="17" y="241"/>
                    <a:pt x="0" y="270"/>
                    <a:pt x="12" y="282"/>
                  </a:cubicBezTo>
                </a:path>
              </a:pathLst>
            </a:custGeom>
            <a:solidFill>
              <a:srgbClr val="EB6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96" name="Freeform 493"/>
            <p:cNvSpPr>
              <a:spLocks/>
            </p:cNvSpPr>
            <p:nvPr/>
          </p:nvSpPr>
          <p:spPr bwMode="auto">
            <a:xfrm>
              <a:off x="1928" y="1391"/>
              <a:ext cx="420" cy="305"/>
            </a:xfrm>
            <a:custGeom>
              <a:avLst/>
              <a:gdLst>
                <a:gd name="T0" fmla="*/ 1391 w 260"/>
                <a:gd name="T1" fmla="*/ 0 h 189"/>
                <a:gd name="T2" fmla="*/ 1354 w 260"/>
                <a:gd name="T3" fmla="*/ 799 h 189"/>
                <a:gd name="T4" fmla="*/ 1934 w 260"/>
                <a:gd name="T5" fmla="*/ 1412 h 189"/>
                <a:gd name="T6" fmla="*/ 2701 w 260"/>
                <a:gd name="T7" fmla="*/ 1535 h 189"/>
                <a:gd name="T8" fmla="*/ 3410 w 260"/>
                <a:gd name="T9" fmla="*/ 1677 h 189"/>
                <a:gd name="T10" fmla="*/ 4502 w 260"/>
                <a:gd name="T11" fmla="*/ 2135 h 189"/>
                <a:gd name="T12" fmla="*/ 4016 w 260"/>
                <a:gd name="T13" fmla="*/ 3336 h 189"/>
                <a:gd name="T14" fmla="*/ 3904 w 260"/>
                <a:gd name="T15" fmla="*/ 2706 h 189"/>
                <a:gd name="T16" fmla="*/ 3719 w 260"/>
                <a:gd name="T17" fmla="*/ 2245 h 189"/>
                <a:gd name="T18" fmla="*/ 2417 w 260"/>
                <a:gd name="T19" fmla="*/ 1854 h 189"/>
                <a:gd name="T20" fmla="*/ 1738 w 260"/>
                <a:gd name="T21" fmla="*/ 1748 h 189"/>
                <a:gd name="T22" fmla="*/ 1247 w 260"/>
                <a:gd name="T23" fmla="*/ 1588 h 189"/>
                <a:gd name="T24" fmla="*/ 288 w 260"/>
                <a:gd name="T25" fmla="*/ 1959 h 189"/>
                <a:gd name="T26" fmla="*/ 806 w 260"/>
                <a:gd name="T27" fmla="*/ 807 h 1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0" h="189">
                  <a:moveTo>
                    <a:pt x="78" y="0"/>
                  </a:moveTo>
                  <a:cubicBezTo>
                    <a:pt x="76" y="15"/>
                    <a:pt x="70" y="29"/>
                    <a:pt x="76" y="45"/>
                  </a:cubicBezTo>
                  <a:cubicBezTo>
                    <a:pt x="82" y="59"/>
                    <a:pt x="96" y="72"/>
                    <a:pt x="109" y="80"/>
                  </a:cubicBezTo>
                  <a:cubicBezTo>
                    <a:pt x="122" y="87"/>
                    <a:pt x="138" y="86"/>
                    <a:pt x="152" y="87"/>
                  </a:cubicBezTo>
                  <a:cubicBezTo>
                    <a:pt x="166" y="88"/>
                    <a:pt x="179" y="91"/>
                    <a:pt x="192" y="95"/>
                  </a:cubicBezTo>
                  <a:cubicBezTo>
                    <a:pt x="212" y="101"/>
                    <a:pt x="246" y="98"/>
                    <a:pt x="253" y="121"/>
                  </a:cubicBezTo>
                  <a:cubicBezTo>
                    <a:pt x="260" y="142"/>
                    <a:pt x="244" y="177"/>
                    <a:pt x="226" y="189"/>
                  </a:cubicBezTo>
                  <a:cubicBezTo>
                    <a:pt x="217" y="184"/>
                    <a:pt x="221" y="162"/>
                    <a:pt x="220" y="153"/>
                  </a:cubicBezTo>
                  <a:cubicBezTo>
                    <a:pt x="219" y="142"/>
                    <a:pt x="217" y="135"/>
                    <a:pt x="209" y="127"/>
                  </a:cubicBezTo>
                  <a:cubicBezTo>
                    <a:pt x="191" y="111"/>
                    <a:pt x="160" y="107"/>
                    <a:pt x="136" y="105"/>
                  </a:cubicBezTo>
                  <a:cubicBezTo>
                    <a:pt x="124" y="103"/>
                    <a:pt x="110" y="103"/>
                    <a:pt x="98" y="99"/>
                  </a:cubicBezTo>
                  <a:cubicBezTo>
                    <a:pt x="89" y="95"/>
                    <a:pt x="81" y="90"/>
                    <a:pt x="70" y="90"/>
                  </a:cubicBezTo>
                  <a:cubicBezTo>
                    <a:pt x="57" y="91"/>
                    <a:pt x="27" y="118"/>
                    <a:pt x="16" y="111"/>
                  </a:cubicBezTo>
                  <a:cubicBezTo>
                    <a:pt x="0" y="100"/>
                    <a:pt x="41" y="58"/>
                    <a:pt x="45" y="46"/>
                  </a:cubicBezTo>
                </a:path>
              </a:pathLst>
            </a:custGeom>
            <a:solidFill>
              <a:srgbClr val="EB6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97" name="Freeform 494"/>
            <p:cNvSpPr>
              <a:spLocks/>
            </p:cNvSpPr>
            <p:nvPr/>
          </p:nvSpPr>
          <p:spPr bwMode="auto">
            <a:xfrm>
              <a:off x="2062" y="1237"/>
              <a:ext cx="402" cy="248"/>
            </a:xfrm>
            <a:custGeom>
              <a:avLst/>
              <a:gdLst>
                <a:gd name="T0" fmla="*/ 110 w 249"/>
                <a:gd name="T1" fmla="*/ 1546 h 154"/>
                <a:gd name="T2" fmla="*/ 659 w 249"/>
                <a:gd name="T3" fmla="*/ 1027 h 154"/>
                <a:gd name="T4" fmla="*/ 1405 w 249"/>
                <a:gd name="T5" fmla="*/ 923 h 154"/>
                <a:gd name="T6" fmla="*/ 2974 w 249"/>
                <a:gd name="T7" fmla="*/ 1496 h 154"/>
                <a:gd name="T8" fmla="*/ 3376 w 249"/>
                <a:gd name="T9" fmla="*/ 1950 h 154"/>
                <a:gd name="T10" fmla="*/ 3628 w 249"/>
                <a:gd name="T11" fmla="*/ 2567 h 154"/>
                <a:gd name="T12" fmla="*/ 4001 w 249"/>
                <a:gd name="T13" fmla="*/ 2287 h 154"/>
                <a:gd name="T14" fmla="*/ 4411 w 249"/>
                <a:gd name="T15" fmla="*/ 1883 h 154"/>
                <a:gd name="T16" fmla="*/ 3253 w 249"/>
                <a:gd name="T17" fmla="*/ 889 h 154"/>
                <a:gd name="T18" fmla="*/ 2015 w 249"/>
                <a:gd name="T19" fmla="*/ 430 h 154"/>
                <a:gd name="T20" fmla="*/ 1119 w 249"/>
                <a:gd name="T21" fmla="*/ 68 h 154"/>
                <a:gd name="T22" fmla="*/ 0 w 249"/>
                <a:gd name="T23" fmla="*/ 1135 h 1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9" h="154">
                  <a:moveTo>
                    <a:pt x="6" y="89"/>
                  </a:moveTo>
                  <a:cubicBezTo>
                    <a:pt x="6" y="78"/>
                    <a:pt x="27" y="64"/>
                    <a:pt x="37" y="59"/>
                  </a:cubicBezTo>
                  <a:cubicBezTo>
                    <a:pt x="49" y="53"/>
                    <a:pt x="65" y="51"/>
                    <a:pt x="79" y="53"/>
                  </a:cubicBezTo>
                  <a:cubicBezTo>
                    <a:pt x="108" y="59"/>
                    <a:pt x="141" y="72"/>
                    <a:pt x="168" y="86"/>
                  </a:cubicBezTo>
                  <a:cubicBezTo>
                    <a:pt x="179" y="92"/>
                    <a:pt x="186" y="101"/>
                    <a:pt x="191" y="112"/>
                  </a:cubicBezTo>
                  <a:cubicBezTo>
                    <a:pt x="194" y="120"/>
                    <a:pt x="196" y="142"/>
                    <a:pt x="205" y="147"/>
                  </a:cubicBezTo>
                  <a:cubicBezTo>
                    <a:pt x="216" y="154"/>
                    <a:pt x="220" y="138"/>
                    <a:pt x="226" y="131"/>
                  </a:cubicBezTo>
                  <a:cubicBezTo>
                    <a:pt x="234" y="123"/>
                    <a:pt x="243" y="119"/>
                    <a:pt x="249" y="108"/>
                  </a:cubicBezTo>
                  <a:cubicBezTo>
                    <a:pt x="224" y="93"/>
                    <a:pt x="209" y="66"/>
                    <a:pt x="184" y="51"/>
                  </a:cubicBezTo>
                  <a:cubicBezTo>
                    <a:pt x="162" y="37"/>
                    <a:pt x="139" y="33"/>
                    <a:pt x="114" y="25"/>
                  </a:cubicBezTo>
                  <a:cubicBezTo>
                    <a:pt x="99" y="20"/>
                    <a:pt x="80" y="0"/>
                    <a:pt x="63" y="4"/>
                  </a:cubicBezTo>
                  <a:cubicBezTo>
                    <a:pt x="35" y="11"/>
                    <a:pt x="24" y="53"/>
                    <a:pt x="0" y="65"/>
                  </a:cubicBezTo>
                </a:path>
              </a:pathLst>
            </a:custGeom>
            <a:solidFill>
              <a:srgbClr val="EB6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98" name="Freeform 495"/>
            <p:cNvSpPr>
              <a:spLocks/>
            </p:cNvSpPr>
            <p:nvPr/>
          </p:nvSpPr>
          <p:spPr bwMode="auto">
            <a:xfrm>
              <a:off x="2041" y="1038"/>
              <a:ext cx="315" cy="303"/>
            </a:xfrm>
            <a:custGeom>
              <a:avLst/>
              <a:gdLst>
                <a:gd name="T0" fmla="*/ 0 w 195"/>
                <a:gd name="T1" fmla="*/ 3294 h 188"/>
                <a:gd name="T2" fmla="*/ 838 w 195"/>
                <a:gd name="T3" fmla="*/ 2416 h 188"/>
                <a:gd name="T4" fmla="*/ 1441 w 195"/>
                <a:gd name="T5" fmla="*/ 1696 h 188"/>
                <a:gd name="T6" fmla="*/ 1959 w 195"/>
                <a:gd name="T7" fmla="*/ 1033 h 188"/>
                <a:gd name="T8" fmla="*/ 2472 w 195"/>
                <a:gd name="T9" fmla="*/ 425 h 188"/>
                <a:gd name="T10" fmla="*/ 3074 w 195"/>
                <a:gd name="T11" fmla="*/ 143 h 188"/>
                <a:gd name="T12" fmla="*/ 3213 w 195"/>
                <a:gd name="T13" fmla="*/ 371 h 188"/>
                <a:gd name="T14" fmla="*/ 3444 w 195"/>
                <a:gd name="T15" fmla="*/ 598 h 188"/>
                <a:gd name="T16" fmla="*/ 2858 w 195"/>
                <a:gd name="T17" fmla="*/ 1083 h 188"/>
                <a:gd name="T18" fmla="*/ 2328 w 195"/>
                <a:gd name="T19" fmla="*/ 1546 h 188"/>
                <a:gd name="T20" fmla="*/ 2328 w 195"/>
                <a:gd name="T21" fmla="*/ 2505 h 188"/>
                <a:gd name="T22" fmla="*/ 2344 w 195"/>
                <a:gd name="T23" fmla="*/ 2867 h 188"/>
                <a:gd name="T24" fmla="*/ 1441 w 195"/>
                <a:gd name="T25" fmla="*/ 2756 h 1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5" h="188">
                  <a:moveTo>
                    <a:pt x="0" y="188"/>
                  </a:moveTo>
                  <a:cubicBezTo>
                    <a:pt x="20" y="184"/>
                    <a:pt x="36" y="154"/>
                    <a:pt x="47" y="138"/>
                  </a:cubicBezTo>
                  <a:cubicBezTo>
                    <a:pt x="57" y="124"/>
                    <a:pt x="70" y="112"/>
                    <a:pt x="81" y="97"/>
                  </a:cubicBezTo>
                  <a:cubicBezTo>
                    <a:pt x="91" y="84"/>
                    <a:pt x="102" y="73"/>
                    <a:pt x="110" y="59"/>
                  </a:cubicBezTo>
                  <a:cubicBezTo>
                    <a:pt x="119" y="45"/>
                    <a:pt x="126" y="34"/>
                    <a:pt x="139" y="24"/>
                  </a:cubicBezTo>
                  <a:cubicBezTo>
                    <a:pt x="147" y="17"/>
                    <a:pt x="161" y="0"/>
                    <a:pt x="173" y="8"/>
                  </a:cubicBezTo>
                  <a:cubicBezTo>
                    <a:pt x="177" y="11"/>
                    <a:pt x="178" y="18"/>
                    <a:pt x="181" y="21"/>
                  </a:cubicBezTo>
                  <a:cubicBezTo>
                    <a:pt x="184" y="25"/>
                    <a:pt x="193" y="30"/>
                    <a:pt x="194" y="34"/>
                  </a:cubicBezTo>
                  <a:cubicBezTo>
                    <a:pt x="195" y="45"/>
                    <a:pt x="169" y="57"/>
                    <a:pt x="161" y="62"/>
                  </a:cubicBezTo>
                  <a:cubicBezTo>
                    <a:pt x="151" y="68"/>
                    <a:pt x="138" y="78"/>
                    <a:pt x="131" y="88"/>
                  </a:cubicBezTo>
                  <a:cubicBezTo>
                    <a:pt x="119" y="104"/>
                    <a:pt x="120" y="127"/>
                    <a:pt x="131" y="143"/>
                  </a:cubicBezTo>
                  <a:cubicBezTo>
                    <a:pt x="136" y="152"/>
                    <a:pt x="146" y="158"/>
                    <a:pt x="132" y="164"/>
                  </a:cubicBezTo>
                  <a:cubicBezTo>
                    <a:pt x="115" y="171"/>
                    <a:pt x="96" y="156"/>
                    <a:pt x="81" y="157"/>
                  </a:cubicBezTo>
                </a:path>
              </a:pathLst>
            </a:custGeom>
            <a:solidFill>
              <a:srgbClr val="EB6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099" name="Freeform 496"/>
            <p:cNvSpPr>
              <a:spLocks/>
            </p:cNvSpPr>
            <p:nvPr/>
          </p:nvSpPr>
          <p:spPr bwMode="auto">
            <a:xfrm>
              <a:off x="2385" y="1170"/>
              <a:ext cx="238" cy="384"/>
            </a:xfrm>
            <a:custGeom>
              <a:avLst/>
              <a:gdLst>
                <a:gd name="T0" fmla="*/ 1111 w 147"/>
                <a:gd name="T1" fmla="*/ 34 h 238"/>
                <a:gd name="T2" fmla="*/ 1579 w 147"/>
                <a:gd name="T3" fmla="*/ 0 h 238"/>
                <a:gd name="T4" fmla="*/ 1710 w 147"/>
                <a:gd name="T5" fmla="*/ 570 h 238"/>
                <a:gd name="T6" fmla="*/ 1910 w 147"/>
                <a:gd name="T7" fmla="*/ 1444 h 238"/>
                <a:gd name="T8" fmla="*/ 2207 w 147"/>
                <a:gd name="T9" fmla="*/ 2444 h 238"/>
                <a:gd name="T10" fmla="*/ 2446 w 147"/>
                <a:gd name="T11" fmla="*/ 3082 h 238"/>
                <a:gd name="T12" fmla="*/ 2624 w 147"/>
                <a:gd name="T13" fmla="*/ 3671 h 238"/>
                <a:gd name="T14" fmla="*/ 2066 w 147"/>
                <a:gd name="T15" fmla="*/ 3369 h 238"/>
                <a:gd name="T16" fmla="*/ 1477 w 147"/>
                <a:gd name="T17" fmla="*/ 3212 h 238"/>
                <a:gd name="T18" fmla="*/ 542 w 147"/>
                <a:gd name="T19" fmla="*/ 4032 h 238"/>
                <a:gd name="T20" fmla="*/ 199 w 147"/>
                <a:gd name="T21" fmla="*/ 3903 h 238"/>
                <a:gd name="T22" fmla="*/ 0 w 147"/>
                <a:gd name="T23" fmla="*/ 3369 h 238"/>
                <a:gd name="T24" fmla="*/ 89 w 147"/>
                <a:gd name="T25" fmla="*/ 2670 h 238"/>
                <a:gd name="T26" fmla="*/ 21 w 147"/>
                <a:gd name="T27" fmla="*/ 2164 h 238"/>
                <a:gd name="T28" fmla="*/ 1256 w 147"/>
                <a:gd name="T29" fmla="*/ 2275 h 238"/>
                <a:gd name="T30" fmla="*/ 1153 w 147"/>
                <a:gd name="T31" fmla="*/ 34 h 2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7" h="238">
                  <a:moveTo>
                    <a:pt x="62" y="2"/>
                  </a:moveTo>
                  <a:cubicBezTo>
                    <a:pt x="70" y="14"/>
                    <a:pt x="82" y="10"/>
                    <a:pt x="88" y="0"/>
                  </a:cubicBezTo>
                  <a:cubicBezTo>
                    <a:pt x="97" y="8"/>
                    <a:pt x="94" y="21"/>
                    <a:pt x="95" y="32"/>
                  </a:cubicBezTo>
                  <a:cubicBezTo>
                    <a:pt x="96" y="49"/>
                    <a:pt x="102" y="65"/>
                    <a:pt x="106" y="82"/>
                  </a:cubicBezTo>
                  <a:cubicBezTo>
                    <a:pt x="110" y="101"/>
                    <a:pt x="116" y="120"/>
                    <a:pt x="122" y="139"/>
                  </a:cubicBezTo>
                  <a:cubicBezTo>
                    <a:pt x="126" y="151"/>
                    <a:pt x="127" y="165"/>
                    <a:pt x="136" y="175"/>
                  </a:cubicBezTo>
                  <a:cubicBezTo>
                    <a:pt x="146" y="187"/>
                    <a:pt x="147" y="192"/>
                    <a:pt x="146" y="208"/>
                  </a:cubicBezTo>
                  <a:cubicBezTo>
                    <a:pt x="137" y="209"/>
                    <a:pt x="124" y="195"/>
                    <a:pt x="115" y="191"/>
                  </a:cubicBezTo>
                  <a:cubicBezTo>
                    <a:pt x="105" y="186"/>
                    <a:pt x="93" y="182"/>
                    <a:pt x="82" y="182"/>
                  </a:cubicBezTo>
                  <a:cubicBezTo>
                    <a:pt x="52" y="181"/>
                    <a:pt x="48" y="212"/>
                    <a:pt x="30" y="229"/>
                  </a:cubicBezTo>
                  <a:cubicBezTo>
                    <a:pt x="20" y="238"/>
                    <a:pt x="17" y="232"/>
                    <a:pt x="11" y="221"/>
                  </a:cubicBezTo>
                  <a:cubicBezTo>
                    <a:pt x="4" y="211"/>
                    <a:pt x="0" y="203"/>
                    <a:pt x="0" y="191"/>
                  </a:cubicBezTo>
                  <a:cubicBezTo>
                    <a:pt x="0" y="177"/>
                    <a:pt x="5" y="165"/>
                    <a:pt x="5" y="151"/>
                  </a:cubicBezTo>
                  <a:cubicBezTo>
                    <a:pt x="4" y="142"/>
                    <a:pt x="1" y="133"/>
                    <a:pt x="1" y="123"/>
                  </a:cubicBezTo>
                  <a:cubicBezTo>
                    <a:pt x="26" y="121"/>
                    <a:pt x="48" y="155"/>
                    <a:pt x="70" y="129"/>
                  </a:cubicBezTo>
                  <a:cubicBezTo>
                    <a:pt x="99" y="94"/>
                    <a:pt x="63" y="41"/>
                    <a:pt x="64" y="2"/>
                  </a:cubicBezTo>
                </a:path>
              </a:pathLst>
            </a:custGeom>
            <a:solidFill>
              <a:srgbClr val="EB6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00" name="Freeform 497"/>
            <p:cNvSpPr>
              <a:spLocks/>
            </p:cNvSpPr>
            <p:nvPr/>
          </p:nvSpPr>
          <p:spPr bwMode="auto">
            <a:xfrm>
              <a:off x="2263" y="1416"/>
              <a:ext cx="230" cy="382"/>
            </a:xfrm>
            <a:custGeom>
              <a:avLst/>
              <a:gdLst>
                <a:gd name="T0" fmla="*/ 1251 w 143"/>
                <a:gd name="T1" fmla="*/ 0 h 237"/>
                <a:gd name="T2" fmla="*/ 936 w 143"/>
                <a:gd name="T3" fmla="*/ 1053 h 237"/>
                <a:gd name="T4" fmla="*/ 507 w 143"/>
                <a:gd name="T5" fmla="*/ 2012 h 237"/>
                <a:gd name="T6" fmla="*/ 0 w 143"/>
                <a:gd name="T7" fmla="*/ 4071 h 237"/>
                <a:gd name="T8" fmla="*/ 706 w 143"/>
                <a:gd name="T9" fmla="*/ 3698 h 237"/>
                <a:gd name="T10" fmla="*/ 1505 w 143"/>
                <a:gd name="T11" fmla="*/ 3949 h 237"/>
                <a:gd name="T12" fmla="*/ 2163 w 143"/>
                <a:gd name="T13" fmla="*/ 4126 h 237"/>
                <a:gd name="T14" fmla="*/ 2475 w 143"/>
                <a:gd name="T15" fmla="*/ 3554 h 237"/>
                <a:gd name="T16" fmla="*/ 1969 w 143"/>
                <a:gd name="T17" fmla="*/ 3091 h 237"/>
                <a:gd name="T18" fmla="*/ 1472 w 143"/>
                <a:gd name="T19" fmla="*/ 2348 h 237"/>
                <a:gd name="T20" fmla="*/ 1661 w 143"/>
                <a:gd name="T21" fmla="*/ 297 h 2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" h="237">
                  <a:moveTo>
                    <a:pt x="72" y="0"/>
                  </a:moveTo>
                  <a:cubicBezTo>
                    <a:pt x="81" y="23"/>
                    <a:pt x="70" y="43"/>
                    <a:pt x="54" y="60"/>
                  </a:cubicBezTo>
                  <a:cubicBezTo>
                    <a:pt x="37" y="79"/>
                    <a:pt x="28" y="90"/>
                    <a:pt x="29" y="115"/>
                  </a:cubicBezTo>
                  <a:cubicBezTo>
                    <a:pt x="32" y="156"/>
                    <a:pt x="13" y="194"/>
                    <a:pt x="0" y="232"/>
                  </a:cubicBezTo>
                  <a:cubicBezTo>
                    <a:pt x="16" y="228"/>
                    <a:pt x="22" y="211"/>
                    <a:pt x="41" y="211"/>
                  </a:cubicBezTo>
                  <a:cubicBezTo>
                    <a:pt x="58" y="211"/>
                    <a:pt x="72" y="220"/>
                    <a:pt x="87" y="225"/>
                  </a:cubicBezTo>
                  <a:cubicBezTo>
                    <a:pt x="95" y="229"/>
                    <a:pt x="116" y="237"/>
                    <a:pt x="125" y="235"/>
                  </a:cubicBezTo>
                  <a:cubicBezTo>
                    <a:pt x="132" y="233"/>
                    <a:pt x="143" y="211"/>
                    <a:pt x="143" y="203"/>
                  </a:cubicBezTo>
                  <a:cubicBezTo>
                    <a:pt x="142" y="189"/>
                    <a:pt x="124" y="183"/>
                    <a:pt x="114" y="176"/>
                  </a:cubicBezTo>
                  <a:cubicBezTo>
                    <a:pt x="97" y="166"/>
                    <a:pt x="86" y="155"/>
                    <a:pt x="85" y="134"/>
                  </a:cubicBezTo>
                  <a:cubicBezTo>
                    <a:pt x="83" y="94"/>
                    <a:pt x="119" y="56"/>
                    <a:pt x="96" y="17"/>
                  </a:cubicBezTo>
                </a:path>
              </a:pathLst>
            </a:custGeom>
            <a:solidFill>
              <a:srgbClr val="EB6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01" name="Freeform 498"/>
            <p:cNvSpPr>
              <a:spLocks/>
            </p:cNvSpPr>
            <p:nvPr/>
          </p:nvSpPr>
          <p:spPr bwMode="auto">
            <a:xfrm>
              <a:off x="2409" y="1698"/>
              <a:ext cx="283" cy="320"/>
            </a:xfrm>
            <a:custGeom>
              <a:avLst/>
              <a:gdLst>
                <a:gd name="T0" fmla="*/ 0 w 175"/>
                <a:gd name="T1" fmla="*/ 752 h 198"/>
                <a:gd name="T2" fmla="*/ 1738 w 175"/>
                <a:gd name="T3" fmla="*/ 1964 h 198"/>
                <a:gd name="T4" fmla="*/ 1937 w 175"/>
                <a:gd name="T5" fmla="*/ 2832 h 198"/>
                <a:gd name="T6" fmla="*/ 2081 w 175"/>
                <a:gd name="T7" fmla="*/ 3386 h 198"/>
                <a:gd name="T8" fmla="*/ 2579 w 175"/>
                <a:gd name="T9" fmla="*/ 3386 h 198"/>
                <a:gd name="T10" fmla="*/ 2988 w 175"/>
                <a:gd name="T11" fmla="*/ 2625 h 198"/>
                <a:gd name="T12" fmla="*/ 1882 w 175"/>
                <a:gd name="T13" fmla="*/ 950 h 198"/>
                <a:gd name="T14" fmla="*/ 1185 w 175"/>
                <a:gd name="T15" fmla="*/ 411 h 198"/>
                <a:gd name="T16" fmla="*/ 754 w 175"/>
                <a:gd name="T17" fmla="*/ 178 h 198"/>
                <a:gd name="T18" fmla="*/ 55 w 175"/>
                <a:gd name="T19" fmla="*/ 0 h 1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5" h="198">
                  <a:moveTo>
                    <a:pt x="0" y="42"/>
                  </a:moveTo>
                  <a:cubicBezTo>
                    <a:pt x="39" y="48"/>
                    <a:pt x="77" y="76"/>
                    <a:pt x="97" y="110"/>
                  </a:cubicBezTo>
                  <a:cubicBezTo>
                    <a:pt x="106" y="124"/>
                    <a:pt x="112" y="142"/>
                    <a:pt x="108" y="159"/>
                  </a:cubicBezTo>
                  <a:cubicBezTo>
                    <a:pt x="105" y="176"/>
                    <a:pt x="98" y="181"/>
                    <a:pt x="116" y="190"/>
                  </a:cubicBezTo>
                  <a:cubicBezTo>
                    <a:pt x="127" y="196"/>
                    <a:pt x="135" y="198"/>
                    <a:pt x="144" y="190"/>
                  </a:cubicBezTo>
                  <a:cubicBezTo>
                    <a:pt x="155" y="179"/>
                    <a:pt x="164" y="162"/>
                    <a:pt x="167" y="147"/>
                  </a:cubicBezTo>
                  <a:cubicBezTo>
                    <a:pt x="175" y="105"/>
                    <a:pt x="135" y="75"/>
                    <a:pt x="105" y="53"/>
                  </a:cubicBezTo>
                  <a:cubicBezTo>
                    <a:pt x="92" y="43"/>
                    <a:pt x="79" y="32"/>
                    <a:pt x="66" y="23"/>
                  </a:cubicBezTo>
                  <a:cubicBezTo>
                    <a:pt x="58" y="17"/>
                    <a:pt x="51" y="13"/>
                    <a:pt x="42" y="10"/>
                  </a:cubicBezTo>
                  <a:cubicBezTo>
                    <a:pt x="30" y="7"/>
                    <a:pt x="11" y="7"/>
                    <a:pt x="3" y="0"/>
                  </a:cubicBezTo>
                </a:path>
              </a:pathLst>
            </a:custGeom>
            <a:solidFill>
              <a:srgbClr val="EB6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02" name="Freeform 499"/>
            <p:cNvSpPr>
              <a:spLocks/>
            </p:cNvSpPr>
            <p:nvPr/>
          </p:nvSpPr>
          <p:spPr bwMode="auto">
            <a:xfrm>
              <a:off x="2405" y="1743"/>
              <a:ext cx="174" cy="116"/>
            </a:xfrm>
            <a:custGeom>
              <a:avLst/>
              <a:gdLst>
                <a:gd name="T0" fmla="*/ 0 w 108"/>
                <a:gd name="T1" fmla="*/ 264 h 72"/>
                <a:gd name="T2" fmla="*/ 769 w 108"/>
                <a:gd name="T3" fmla="*/ 685 h 72"/>
                <a:gd name="T4" fmla="*/ 1171 w 108"/>
                <a:gd name="T5" fmla="*/ 836 h 72"/>
                <a:gd name="T6" fmla="*/ 1861 w 108"/>
                <a:gd name="T7" fmla="*/ 1224 h 72"/>
                <a:gd name="T8" fmla="*/ 1381 w 108"/>
                <a:gd name="T9" fmla="*/ 598 h 72"/>
                <a:gd name="T10" fmla="*/ 430 w 108"/>
                <a:gd name="T11" fmla="*/ 11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8" h="72">
                  <a:moveTo>
                    <a:pt x="0" y="15"/>
                  </a:moveTo>
                  <a:cubicBezTo>
                    <a:pt x="12" y="27"/>
                    <a:pt x="28" y="34"/>
                    <a:pt x="44" y="39"/>
                  </a:cubicBezTo>
                  <a:cubicBezTo>
                    <a:pt x="52" y="42"/>
                    <a:pt x="60" y="44"/>
                    <a:pt x="67" y="48"/>
                  </a:cubicBezTo>
                  <a:cubicBezTo>
                    <a:pt x="76" y="54"/>
                    <a:pt x="94" y="72"/>
                    <a:pt x="106" y="70"/>
                  </a:cubicBezTo>
                  <a:cubicBezTo>
                    <a:pt x="108" y="53"/>
                    <a:pt x="92" y="41"/>
                    <a:pt x="79" y="34"/>
                  </a:cubicBezTo>
                  <a:cubicBezTo>
                    <a:pt x="69" y="29"/>
                    <a:pt x="34" y="0"/>
                    <a:pt x="25" y="6"/>
                  </a:cubicBezTo>
                </a:path>
              </a:pathLst>
            </a:custGeom>
            <a:solidFill>
              <a:srgbClr val="EB6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03" name="Freeform 500"/>
            <p:cNvSpPr>
              <a:spLocks/>
            </p:cNvSpPr>
            <p:nvPr/>
          </p:nvSpPr>
          <p:spPr bwMode="auto">
            <a:xfrm>
              <a:off x="2324" y="1924"/>
              <a:ext cx="329" cy="349"/>
            </a:xfrm>
            <a:custGeom>
              <a:avLst/>
              <a:gdLst>
                <a:gd name="T0" fmla="*/ 3592 w 204"/>
                <a:gd name="T1" fmla="*/ 499 h 216"/>
                <a:gd name="T2" fmla="*/ 3255 w 204"/>
                <a:gd name="T3" fmla="*/ 961 h 216"/>
                <a:gd name="T4" fmla="*/ 2924 w 204"/>
                <a:gd name="T5" fmla="*/ 1411 h 216"/>
                <a:gd name="T6" fmla="*/ 2476 w 204"/>
                <a:gd name="T7" fmla="*/ 2488 h 216"/>
                <a:gd name="T8" fmla="*/ 637 w 204"/>
                <a:gd name="T9" fmla="*/ 3774 h 216"/>
                <a:gd name="T10" fmla="*/ 165 w 204"/>
                <a:gd name="T11" fmla="*/ 3488 h 216"/>
                <a:gd name="T12" fmla="*/ 1056 w 204"/>
                <a:gd name="T13" fmla="*/ 2653 h 216"/>
                <a:gd name="T14" fmla="*/ 2526 w 204"/>
                <a:gd name="T15" fmla="*/ 785 h 216"/>
                <a:gd name="T16" fmla="*/ 3013 w 204"/>
                <a:gd name="T17" fmla="*/ 0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4" h="216">
                  <a:moveTo>
                    <a:pt x="204" y="28"/>
                  </a:moveTo>
                  <a:cubicBezTo>
                    <a:pt x="196" y="33"/>
                    <a:pt x="191" y="46"/>
                    <a:pt x="185" y="54"/>
                  </a:cubicBezTo>
                  <a:cubicBezTo>
                    <a:pt x="178" y="62"/>
                    <a:pt x="172" y="70"/>
                    <a:pt x="166" y="79"/>
                  </a:cubicBezTo>
                  <a:cubicBezTo>
                    <a:pt x="155" y="99"/>
                    <a:pt x="150" y="119"/>
                    <a:pt x="141" y="140"/>
                  </a:cubicBezTo>
                  <a:cubicBezTo>
                    <a:pt x="125" y="179"/>
                    <a:pt x="75" y="205"/>
                    <a:pt x="36" y="212"/>
                  </a:cubicBezTo>
                  <a:cubicBezTo>
                    <a:pt x="21" y="214"/>
                    <a:pt x="0" y="216"/>
                    <a:pt x="9" y="196"/>
                  </a:cubicBezTo>
                  <a:cubicBezTo>
                    <a:pt x="15" y="180"/>
                    <a:pt x="46" y="160"/>
                    <a:pt x="60" y="149"/>
                  </a:cubicBezTo>
                  <a:cubicBezTo>
                    <a:pt x="99" y="119"/>
                    <a:pt x="120" y="85"/>
                    <a:pt x="143" y="44"/>
                  </a:cubicBezTo>
                  <a:cubicBezTo>
                    <a:pt x="151" y="30"/>
                    <a:pt x="160" y="10"/>
                    <a:pt x="171" y="0"/>
                  </a:cubicBezTo>
                </a:path>
              </a:pathLst>
            </a:custGeom>
            <a:solidFill>
              <a:srgbClr val="EB6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04" name="Freeform 501"/>
            <p:cNvSpPr>
              <a:spLocks/>
            </p:cNvSpPr>
            <p:nvPr/>
          </p:nvSpPr>
          <p:spPr bwMode="auto">
            <a:xfrm>
              <a:off x="2019" y="2084"/>
              <a:ext cx="452" cy="303"/>
            </a:xfrm>
            <a:custGeom>
              <a:avLst/>
              <a:gdLst>
                <a:gd name="T0" fmla="*/ 266 w 280"/>
                <a:gd name="T1" fmla="*/ 0 h 188"/>
                <a:gd name="T2" fmla="*/ 1965 w 280"/>
                <a:gd name="T3" fmla="*/ 1402 h 188"/>
                <a:gd name="T4" fmla="*/ 3518 w 280"/>
                <a:gd name="T5" fmla="*/ 1172 h 188"/>
                <a:gd name="T6" fmla="*/ 4497 w 280"/>
                <a:gd name="T7" fmla="*/ 803 h 188"/>
                <a:gd name="T8" fmla="*/ 4867 w 280"/>
                <a:gd name="T9" fmla="*/ 912 h 188"/>
                <a:gd name="T10" fmla="*/ 4565 w 280"/>
                <a:gd name="T11" fmla="*/ 1347 h 188"/>
                <a:gd name="T12" fmla="*/ 4000 w 280"/>
                <a:gd name="T13" fmla="*/ 1741 h 188"/>
                <a:gd name="T14" fmla="*/ 3658 w 280"/>
                <a:gd name="T15" fmla="*/ 2005 h 188"/>
                <a:gd name="T16" fmla="*/ 3109 w 280"/>
                <a:gd name="T17" fmla="*/ 2150 h 188"/>
                <a:gd name="T18" fmla="*/ 3083 w 280"/>
                <a:gd name="T19" fmla="*/ 2646 h 188"/>
                <a:gd name="T20" fmla="*/ 2567 w 280"/>
                <a:gd name="T21" fmla="*/ 3188 h 188"/>
                <a:gd name="T22" fmla="*/ 1998 w 280"/>
                <a:gd name="T23" fmla="*/ 3011 h 188"/>
                <a:gd name="T24" fmla="*/ 1153 w 280"/>
                <a:gd name="T25" fmla="*/ 1834 h 188"/>
                <a:gd name="T26" fmla="*/ 165 w 280"/>
                <a:gd name="T27" fmla="*/ 857 h 188"/>
                <a:gd name="T28" fmla="*/ 0 w 280"/>
                <a:gd name="T29" fmla="*/ 197 h 1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0" h="188">
                  <a:moveTo>
                    <a:pt x="15" y="0"/>
                  </a:moveTo>
                  <a:cubicBezTo>
                    <a:pt x="43" y="35"/>
                    <a:pt x="65" y="70"/>
                    <a:pt x="111" y="80"/>
                  </a:cubicBezTo>
                  <a:cubicBezTo>
                    <a:pt x="145" y="87"/>
                    <a:pt x="169" y="80"/>
                    <a:pt x="199" y="67"/>
                  </a:cubicBezTo>
                  <a:cubicBezTo>
                    <a:pt x="217" y="60"/>
                    <a:pt x="236" y="50"/>
                    <a:pt x="254" y="46"/>
                  </a:cubicBezTo>
                  <a:cubicBezTo>
                    <a:pt x="264" y="43"/>
                    <a:pt x="271" y="43"/>
                    <a:pt x="275" y="52"/>
                  </a:cubicBezTo>
                  <a:cubicBezTo>
                    <a:pt x="280" y="65"/>
                    <a:pt x="267" y="72"/>
                    <a:pt x="258" y="77"/>
                  </a:cubicBezTo>
                  <a:cubicBezTo>
                    <a:pt x="246" y="83"/>
                    <a:pt x="235" y="91"/>
                    <a:pt x="226" y="99"/>
                  </a:cubicBezTo>
                  <a:cubicBezTo>
                    <a:pt x="218" y="106"/>
                    <a:pt x="217" y="112"/>
                    <a:pt x="207" y="114"/>
                  </a:cubicBezTo>
                  <a:cubicBezTo>
                    <a:pt x="197" y="117"/>
                    <a:pt x="183" y="115"/>
                    <a:pt x="176" y="123"/>
                  </a:cubicBezTo>
                  <a:cubicBezTo>
                    <a:pt x="167" y="132"/>
                    <a:pt x="175" y="141"/>
                    <a:pt x="174" y="151"/>
                  </a:cubicBezTo>
                  <a:cubicBezTo>
                    <a:pt x="172" y="161"/>
                    <a:pt x="155" y="177"/>
                    <a:pt x="145" y="182"/>
                  </a:cubicBezTo>
                  <a:cubicBezTo>
                    <a:pt x="131" y="188"/>
                    <a:pt x="123" y="181"/>
                    <a:pt x="113" y="172"/>
                  </a:cubicBezTo>
                  <a:cubicBezTo>
                    <a:pt x="92" y="153"/>
                    <a:pt x="83" y="126"/>
                    <a:pt x="65" y="105"/>
                  </a:cubicBezTo>
                  <a:cubicBezTo>
                    <a:pt x="48" y="86"/>
                    <a:pt x="20" y="75"/>
                    <a:pt x="9" y="49"/>
                  </a:cubicBezTo>
                  <a:cubicBezTo>
                    <a:pt x="5" y="39"/>
                    <a:pt x="8" y="18"/>
                    <a:pt x="0" y="11"/>
                  </a:cubicBezTo>
                </a:path>
              </a:pathLst>
            </a:custGeom>
            <a:solidFill>
              <a:srgbClr val="EB6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05" name="Freeform 502"/>
            <p:cNvSpPr>
              <a:spLocks/>
            </p:cNvSpPr>
            <p:nvPr/>
          </p:nvSpPr>
          <p:spPr bwMode="auto">
            <a:xfrm>
              <a:off x="2206" y="2256"/>
              <a:ext cx="484" cy="276"/>
            </a:xfrm>
            <a:custGeom>
              <a:avLst/>
              <a:gdLst>
                <a:gd name="T0" fmla="*/ 0 w 300"/>
                <a:gd name="T1" fmla="*/ 1006 h 171"/>
                <a:gd name="T2" fmla="*/ 895 w 300"/>
                <a:gd name="T3" fmla="*/ 1909 h 171"/>
                <a:gd name="T4" fmla="*/ 1834 w 300"/>
                <a:gd name="T5" fmla="*/ 2313 h 171"/>
                <a:gd name="T6" fmla="*/ 3301 w 300"/>
                <a:gd name="T7" fmla="*/ 2850 h 171"/>
                <a:gd name="T8" fmla="*/ 4056 w 300"/>
                <a:gd name="T9" fmla="*/ 2796 h 171"/>
                <a:gd name="T10" fmla="*/ 4685 w 300"/>
                <a:gd name="T11" fmla="*/ 2683 h 171"/>
                <a:gd name="T12" fmla="*/ 4740 w 300"/>
                <a:gd name="T13" fmla="*/ 2279 h 171"/>
                <a:gd name="T14" fmla="*/ 4863 w 300"/>
                <a:gd name="T15" fmla="*/ 1732 h 171"/>
                <a:gd name="T16" fmla="*/ 5127 w 300"/>
                <a:gd name="T17" fmla="*/ 925 h 171"/>
                <a:gd name="T18" fmla="*/ 4763 w 300"/>
                <a:gd name="T19" fmla="*/ 752 h 171"/>
                <a:gd name="T20" fmla="*/ 4164 w 300"/>
                <a:gd name="T21" fmla="*/ 1349 h 171"/>
                <a:gd name="T22" fmla="*/ 3225 w 300"/>
                <a:gd name="T23" fmla="*/ 2087 h 171"/>
                <a:gd name="T24" fmla="*/ 2418 w 300"/>
                <a:gd name="T25" fmla="*/ 1821 h 171"/>
                <a:gd name="T26" fmla="*/ 1391 w 300"/>
                <a:gd name="T27" fmla="*/ 896 h 171"/>
                <a:gd name="T28" fmla="*/ 920 w 300"/>
                <a:gd name="T29" fmla="*/ 287 h 171"/>
                <a:gd name="T30" fmla="*/ 495 w 300"/>
                <a:gd name="T31" fmla="*/ 21 h 171"/>
                <a:gd name="T32" fmla="*/ 68 w 300"/>
                <a:gd name="T33" fmla="*/ 253 h 1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0" h="171">
                  <a:moveTo>
                    <a:pt x="0" y="57"/>
                  </a:moveTo>
                  <a:cubicBezTo>
                    <a:pt x="4" y="80"/>
                    <a:pt x="33" y="97"/>
                    <a:pt x="51" y="108"/>
                  </a:cubicBezTo>
                  <a:cubicBezTo>
                    <a:pt x="68" y="117"/>
                    <a:pt x="87" y="122"/>
                    <a:pt x="104" y="131"/>
                  </a:cubicBezTo>
                  <a:cubicBezTo>
                    <a:pt x="132" y="145"/>
                    <a:pt x="154" y="158"/>
                    <a:pt x="187" y="161"/>
                  </a:cubicBezTo>
                  <a:cubicBezTo>
                    <a:pt x="202" y="163"/>
                    <a:pt x="215" y="158"/>
                    <a:pt x="230" y="158"/>
                  </a:cubicBezTo>
                  <a:cubicBezTo>
                    <a:pt x="244" y="158"/>
                    <a:pt x="256" y="171"/>
                    <a:pt x="266" y="152"/>
                  </a:cubicBezTo>
                  <a:cubicBezTo>
                    <a:pt x="269" y="146"/>
                    <a:pt x="269" y="136"/>
                    <a:pt x="269" y="129"/>
                  </a:cubicBezTo>
                  <a:cubicBezTo>
                    <a:pt x="269" y="115"/>
                    <a:pt x="268" y="112"/>
                    <a:pt x="276" y="98"/>
                  </a:cubicBezTo>
                  <a:cubicBezTo>
                    <a:pt x="285" y="83"/>
                    <a:pt x="300" y="70"/>
                    <a:pt x="291" y="52"/>
                  </a:cubicBezTo>
                  <a:cubicBezTo>
                    <a:pt x="285" y="41"/>
                    <a:pt x="281" y="37"/>
                    <a:pt x="270" y="43"/>
                  </a:cubicBezTo>
                  <a:cubicBezTo>
                    <a:pt x="258" y="49"/>
                    <a:pt x="243" y="64"/>
                    <a:pt x="236" y="76"/>
                  </a:cubicBezTo>
                  <a:cubicBezTo>
                    <a:pt x="222" y="96"/>
                    <a:pt x="212" y="116"/>
                    <a:pt x="183" y="118"/>
                  </a:cubicBezTo>
                  <a:cubicBezTo>
                    <a:pt x="167" y="119"/>
                    <a:pt x="151" y="110"/>
                    <a:pt x="137" y="103"/>
                  </a:cubicBezTo>
                  <a:cubicBezTo>
                    <a:pt x="114" y="91"/>
                    <a:pt x="97" y="68"/>
                    <a:pt x="79" y="51"/>
                  </a:cubicBezTo>
                  <a:cubicBezTo>
                    <a:pt x="68" y="41"/>
                    <a:pt x="62" y="27"/>
                    <a:pt x="52" y="16"/>
                  </a:cubicBezTo>
                  <a:cubicBezTo>
                    <a:pt x="46" y="9"/>
                    <a:pt x="37" y="3"/>
                    <a:pt x="28" y="1"/>
                  </a:cubicBezTo>
                  <a:cubicBezTo>
                    <a:pt x="14" y="0"/>
                    <a:pt x="14" y="9"/>
                    <a:pt x="4" y="14"/>
                  </a:cubicBezTo>
                </a:path>
              </a:pathLst>
            </a:custGeom>
            <a:solidFill>
              <a:srgbClr val="EB6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06" name="Freeform 503"/>
            <p:cNvSpPr>
              <a:spLocks/>
            </p:cNvSpPr>
            <p:nvPr/>
          </p:nvSpPr>
          <p:spPr bwMode="auto">
            <a:xfrm>
              <a:off x="1410" y="985"/>
              <a:ext cx="254" cy="908"/>
            </a:xfrm>
            <a:custGeom>
              <a:avLst/>
              <a:gdLst>
                <a:gd name="T0" fmla="*/ 2207 w 157"/>
                <a:gd name="T1" fmla="*/ 0 h 563"/>
                <a:gd name="T2" fmla="*/ 2707 w 157"/>
                <a:gd name="T3" fmla="*/ 319 h 563"/>
                <a:gd name="T4" fmla="*/ 2728 w 157"/>
                <a:gd name="T5" fmla="*/ 1514 h 563"/>
                <a:gd name="T6" fmla="*/ 2207 w 157"/>
                <a:gd name="T7" fmla="*/ 4019 h 563"/>
                <a:gd name="T8" fmla="*/ 1309 w 157"/>
                <a:gd name="T9" fmla="*/ 7003 h 563"/>
                <a:gd name="T10" fmla="*/ 775 w 157"/>
                <a:gd name="T11" fmla="*/ 8620 h 563"/>
                <a:gd name="T12" fmla="*/ 521 w 157"/>
                <a:gd name="T13" fmla="*/ 9904 h 563"/>
                <a:gd name="T14" fmla="*/ 932 w 157"/>
                <a:gd name="T15" fmla="*/ 7408 h 563"/>
                <a:gd name="T16" fmla="*/ 1597 w 157"/>
                <a:gd name="T17" fmla="*/ 4703 h 563"/>
                <a:gd name="T18" fmla="*/ 2241 w 157"/>
                <a:gd name="T19" fmla="*/ 89 h 5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7" h="563">
                  <a:moveTo>
                    <a:pt x="123" y="0"/>
                  </a:moveTo>
                  <a:cubicBezTo>
                    <a:pt x="138" y="9"/>
                    <a:pt x="146" y="0"/>
                    <a:pt x="151" y="18"/>
                  </a:cubicBezTo>
                  <a:cubicBezTo>
                    <a:pt x="157" y="37"/>
                    <a:pt x="154" y="66"/>
                    <a:pt x="152" y="86"/>
                  </a:cubicBezTo>
                  <a:cubicBezTo>
                    <a:pt x="148" y="134"/>
                    <a:pt x="134" y="181"/>
                    <a:pt x="123" y="228"/>
                  </a:cubicBezTo>
                  <a:cubicBezTo>
                    <a:pt x="110" y="286"/>
                    <a:pt x="88" y="341"/>
                    <a:pt x="73" y="398"/>
                  </a:cubicBezTo>
                  <a:cubicBezTo>
                    <a:pt x="65" y="429"/>
                    <a:pt x="52" y="459"/>
                    <a:pt x="43" y="490"/>
                  </a:cubicBezTo>
                  <a:cubicBezTo>
                    <a:pt x="37" y="512"/>
                    <a:pt x="38" y="542"/>
                    <a:pt x="29" y="563"/>
                  </a:cubicBezTo>
                  <a:cubicBezTo>
                    <a:pt x="0" y="531"/>
                    <a:pt x="44" y="455"/>
                    <a:pt x="52" y="421"/>
                  </a:cubicBezTo>
                  <a:cubicBezTo>
                    <a:pt x="64" y="369"/>
                    <a:pt x="80" y="319"/>
                    <a:pt x="89" y="267"/>
                  </a:cubicBezTo>
                  <a:cubicBezTo>
                    <a:pt x="105" y="178"/>
                    <a:pt x="125" y="95"/>
                    <a:pt x="125" y="5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07" name="Freeform 504"/>
            <p:cNvSpPr>
              <a:spLocks/>
            </p:cNvSpPr>
            <p:nvPr/>
          </p:nvSpPr>
          <p:spPr bwMode="auto">
            <a:xfrm>
              <a:off x="1404" y="1314"/>
              <a:ext cx="189" cy="1343"/>
            </a:xfrm>
            <a:custGeom>
              <a:avLst/>
              <a:gdLst>
                <a:gd name="T0" fmla="*/ 1354 w 117"/>
                <a:gd name="T1" fmla="*/ 3692 h 832"/>
                <a:gd name="T2" fmla="*/ 926 w 117"/>
                <a:gd name="T3" fmla="*/ 5128 h 832"/>
                <a:gd name="T4" fmla="*/ 662 w 117"/>
                <a:gd name="T5" fmla="*/ 6918 h 832"/>
                <a:gd name="T6" fmla="*/ 533 w 117"/>
                <a:gd name="T7" fmla="*/ 10292 h 832"/>
                <a:gd name="T8" fmla="*/ 838 w 117"/>
                <a:gd name="T9" fmla="*/ 12989 h 832"/>
                <a:gd name="T10" fmla="*/ 1035 w 117"/>
                <a:gd name="T11" fmla="*/ 14148 h 832"/>
                <a:gd name="T12" fmla="*/ 696 w 117"/>
                <a:gd name="T13" fmla="*/ 14237 h 832"/>
                <a:gd name="T14" fmla="*/ 254 w 117"/>
                <a:gd name="T15" fmla="*/ 8137 h 832"/>
                <a:gd name="T16" fmla="*/ 300 w 117"/>
                <a:gd name="T17" fmla="*/ 5446 h 832"/>
                <a:gd name="T18" fmla="*/ 1158 w 117"/>
                <a:gd name="T19" fmla="*/ 2772 h 832"/>
                <a:gd name="T20" fmla="*/ 1615 w 117"/>
                <a:gd name="T21" fmla="*/ 1349 h 832"/>
                <a:gd name="T22" fmla="*/ 1959 w 117"/>
                <a:gd name="T23" fmla="*/ 0 h 832"/>
                <a:gd name="T24" fmla="*/ 1782 w 117"/>
                <a:gd name="T25" fmla="*/ 1349 h 832"/>
                <a:gd name="T26" fmla="*/ 1451 w 117"/>
                <a:gd name="T27" fmla="*/ 2860 h 8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7" h="832">
                  <a:moveTo>
                    <a:pt x="76" y="209"/>
                  </a:moveTo>
                  <a:cubicBezTo>
                    <a:pt x="61" y="227"/>
                    <a:pt x="57" y="266"/>
                    <a:pt x="52" y="290"/>
                  </a:cubicBezTo>
                  <a:cubicBezTo>
                    <a:pt x="43" y="323"/>
                    <a:pt x="41" y="357"/>
                    <a:pt x="37" y="391"/>
                  </a:cubicBezTo>
                  <a:cubicBezTo>
                    <a:pt x="31" y="455"/>
                    <a:pt x="31" y="519"/>
                    <a:pt x="30" y="582"/>
                  </a:cubicBezTo>
                  <a:cubicBezTo>
                    <a:pt x="30" y="634"/>
                    <a:pt x="37" y="683"/>
                    <a:pt x="47" y="734"/>
                  </a:cubicBezTo>
                  <a:cubicBezTo>
                    <a:pt x="51" y="755"/>
                    <a:pt x="56" y="779"/>
                    <a:pt x="58" y="800"/>
                  </a:cubicBezTo>
                  <a:cubicBezTo>
                    <a:pt x="60" y="825"/>
                    <a:pt x="49" y="832"/>
                    <a:pt x="39" y="805"/>
                  </a:cubicBezTo>
                  <a:cubicBezTo>
                    <a:pt x="0" y="696"/>
                    <a:pt x="14" y="574"/>
                    <a:pt x="14" y="460"/>
                  </a:cubicBezTo>
                  <a:cubicBezTo>
                    <a:pt x="14" y="410"/>
                    <a:pt x="10" y="357"/>
                    <a:pt x="17" y="308"/>
                  </a:cubicBezTo>
                  <a:cubicBezTo>
                    <a:pt x="25" y="255"/>
                    <a:pt x="47" y="207"/>
                    <a:pt x="65" y="157"/>
                  </a:cubicBezTo>
                  <a:cubicBezTo>
                    <a:pt x="74" y="130"/>
                    <a:pt x="81" y="102"/>
                    <a:pt x="91" y="76"/>
                  </a:cubicBezTo>
                  <a:cubicBezTo>
                    <a:pt x="100" y="52"/>
                    <a:pt x="101" y="23"/>
                    <a:pt x="110" y="0"/>
                  </a:cubicBezTo>
                  <a:cubicBezTo>
                    <a:pt x="117" y="19"/>
                    <a:pt x="104" y="56"/>
                    <a:pt x="100" y="76"/>
                  </a:cubicBezTo>
                  <a:cubicBezTo>
                    <a:pt x="95" y="103"/>
                    <a:pt x="81" y="133"/>
                    <a:pt x="82" y="162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08" name="Freeform 505"/>
            <p:cNvSpPr>
              <a:spLocks/>
            </p:cNvSpPr>
            <p:nvPr/>
          </p:nvSpPr>
          <p:spPr bwMode="auto">
            <a:xfrm>
              <a:off x="1447" y="1550"/>
              <a:ext cx="270" cy="445"/>
            </a:xfrm>
            <a:custGeom>
              <a:avLst/>
              <a:gdLst>
                <a:gd name="T0" fmla="*/ 55 w 167"/>
                <a:gd name="T1" fmla="*/ 4845 h 276"/>
                <a:gd name="T2" fmla="*/ 1217 w 167"/>
                <a:gd name="T3" fmla="*/ 2725 h 276"/>
                <a:gd name="T4" fmla="*/ 2145 w 167"/>
                <a:gd name="T5" fmla="*/ 2404 h 276"/>
                <a:gd name="T6" fmla="*/ 2988 w 167"/>
                <a:gd name="T7" fmla="*/ 2238 h 276"/>
                <a:gd name="T8" fmla="*/ 1395 w 167"/>
                <a:gd name="T9" fmla="*/ 1919 h 276"/>
                <a:gd name="T10" fmla="*/ 1006 w 167"/>
                <a:gd name="T11" fmla="*/ 1124 h 276"/>
                <a:gd name="T12" fmla="*/ 986 w 167"/>
                <a:gd name="T13" fmla="*/ 0 h 276"/>
                <a:gd name="T14" fmla="*/ 0 w 167"/>
                <a:gd name="T15" fmla="*/ 4148 h 2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7" h="276">
                  <a:moveTo>
                    <a:pt x="3" y="276"/>
                  </a:moveTo>
                  <a:cubicBezTo>
                    <a:pt x="15" y="228"/>
                    <a:pt x="27" y="187"/>
                    <a:pt x="68" y="155"/>
                  </a:cubicBezTo>
                  <a:cubicBezTo>
                    <a:pt x="83" y="143"/>
                    <a:pt x="102" y="140"/>
                    <a:pt x="120" y="137"/>
                  </a:cubicBezTo>
                  <a:cubicBezTo>
                    <a:pt x="131" y="135"/>
                    <a:pt x="164" y="140"/>
                    <a:pt x="167" y="127"/>
                  </a:cubicBezTo>
                  <a:cubicBezTo>
                    <a:pt x="143" y="110"/>
                    <a:pt x="103" y="128"/>
                    <a:pt x="78" y="109"/>
                  </a:cubicBezTo>
                  <a:cubicBezTo>
                    <a:pt x="65" y="99"/>
                    <a:pt x="58" y="80"/>
                    <a:pt x="56" y="64"/>
                  </a:cubicBezTo>
                  <a:cubicBezTo>
                    <a:pt x="54" y="51"/>
                    <a:pt x="64" y="2"/>
                    <a:pt x="55" y="0"/>
                  </a:cubicBezTo>
                  <a:cubicBezTo>
                    <a:pt x="17" y="76"/>
                    <a:pt x="6" y="151"/>
                    <a:pt x="0" y="236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09" name="Freeform 506"/>
            <p:cNvSpPr>
              <a:spLocks/>
            </p:cNvSpPr>
            <p:nvPr/>
          </p:nvSpPr>
          <p:spPr bwMode="auto">
            <a:xfrm>
              <a:off x="1638" y="1740"/>
              <a:ext cx="376" cy="316"/>
            </a:xfrm>
            <a:custGeom>
              <a:avLst/>
              <a:gdLst>
                <a:gd name="T0" fmla="*/ 232 w 233"/>
                <a:gd name="T1" fmla="*/ 285 h 196"/>
                <a:gd name="T2" fmla="*/ 3047 w 233"/>
                <a:gd name="T3" fmla="*/ 2349 h 196"/>
                <a:gd name="T4" fmla="*/ 3602 w 233"/>
                <a:gd name="T5" fmla="*/ 3147 h 196"/>
                <a:gd name="T6" fmla="*/ 3854 w 233"/>
                <a:gd name="T7" fmla="*/ 2955 h 196"/>
                <a:gd name="T8" fmla="*/ 2910 w 233"/>
                <a:gd name="T9" fmla="*/ 1840 h 196"/>
                <a:gd name="T10" fmla="*/ 1978 w 233"/>
                <a:gd name="T11" fmla="*/ 663 h 196"/>
                <a:gd name="T12" fmla="*/ 1094 w 233"/>
                <a:gd name="T13" fmla="*/ 110 h 196"/>
                <a:gd name="T14" fmla="*/ 0 w 233"/>
                <a:gd name="T15" fmla="*/ 164 h 1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3" h="196">
                  <a:moveTo>
                    <a:pt x="13" y="16"/>
                  </a:moveTo>
                  <a:cubicBezTo>
                    <a:pt x="82" y="24"/>
                    <a:pt x="135" y="79"/>
                    <a:pt x="172" y="134"/>
                  </a:cubicBezTo>
                  <a:cubicBezTo>
                    <a:pt x="182" y="149"/>
                    <a:pt x="192" y="165"/>
                    <a:pt x="204" y="179"/>
                  </a:cubicBezTo>
                  <a:cubicBezTo>
                    <a:pt x="218" y="196"/>
                    <a:pt x="233" y="190"/>
                    <a:pt x="218" y="168"/>
                  </a:cubicBezTo>
                  <a:cubicBezTo>
                    <a:pt x="203" y="145"/>
                    <a:pt x="182" y="126"/>
                    <a:pt x="165" y="105"/>
                  </a:cubicBezTo>
                  <a:cubicBezTo>
                    <a:pt x="148" y="82"/>
                    <a:pt x="132" y="58"/>
                    <a:pt x="112" y="38"/>
                  </a:cubicBezTo>
                  <a:cubicBezTo>
                    <a:pt x="96" y="22"/>
                    <a:pt x="83" y="13"/>
                    <a:pt x="62" y="6"/>
                  </a:cubicBezTo>
                  <a:cubicBezTo>
                    <a:pt x="47" y="1"/>
                    <a:pt x="14" y="0"/>
                    <a:pt x="0" y="9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10" name="Freeform 507"/>
            <p:cNvSpPr>
              <a:spLocks/>
            </p:cNvSpPr>
            <p:nvPr/>
          </p:nvSpPr>
          <p:spPr bwMode="auto">
            <a:xfrm>
              <a:off x="1701" y="1477"/>
              <a:ext cx="302" cy="357"/>
            </a:xfrm>
            <a:custGeom>
              <a:avLst/>
              <a:gdLst>
                <a:gd name="T0" fmla="*/ 0 w 187"/>
                <a:gd name="T1" fmla="*/ 2946 h 221"/>
                <a:gd name="T2" fmla="*/ 980 w 187"/>
                <a:gd name="T3" fmla="*/ 2575 h 221"/>
                <a:gd name="T4" fmla="*/ 1638 w 187"/>
                <a:gd name="T5" fmla="*/ 1824 h 221"/>
                <a:gd name="T6" fmla="*/ 2022 w 187"/>
                <a:gd name="T7" fmla="*/ 1451 h 221"/>
                <a:gd name="T8" fmla="*/ 2358 w 187"/>
                <a:gd name="T9" fmla="*/ 926 h 221"/>
                <a:gd name="T10" fmla="*/ 3232 w 187"/>
                <a:gd name="T11" fmla="*/ 0 h 221"/>
                <a:gd name="T12" fmla="*/ 2392 w 187"/>
                <a:gd name="T13" fmla="*/ 1184 h 221"/>
                <a:gd name="T14" fmla="*/ 1768 w 187"/>
                <a:gd name="T15" fmla="*/ 2132 h 221"/>
                <a:gd name="T16" fmla="*/ 1158 w 187"/>
                <a:gd name="T17" fmla="*/ 2913 h 221"/>
                <a:gd name="T18" fmla="*/ 1450 w 187"/>
                <a:gd name="T19" fmla="*/ 3896 h 221"/>
                <a:gd name="T20" fmla="*/ 376 w 187"/>
                <a:gd name="T21" fmla="*/ 3179 h 2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7" h="221">
                  <a:moveTo>
                    <a:pt x="0" y="166"/>
                  </a:moveTo>
                  <a:cubicBezTo>
                    <a:pt x="24" y="164"/>
                    <a:pt x="38" y="162"/>
                    <a:pt x="55" y="145"/>
                  </a:cubicBezTo>
                  <a:cubicBezTo>
                    <a:pt x="68" y="132"/>
                    <a:pt x="79" y="115"/>
                    <a:pt x="92" y="103"/>
                  </a:cubicBezTo>
                  <a:cubicBezTo>
                    <a:pt x="101" y="95"/>
                    <a:pt x="107" y="91"/>
                    <a:pt x="114" y="82"/>
                  </a:cubicBezTo>
                  <a:cubicBezTo>
                    <a:pt x="121" y="73"/>
                    <a:pt x="126" y="62"/>
                    <a:pt x="133" y="52"/>
                  </a:cubicBezTo>
                  <a:cubicBezTo>
                    <a:pt x="142" y="40"/>
                    <a:pt x="168" y="2"/>
                    <a:pt x="182" y="0"/>
                  </a:cubicBezTo>
                  <a:cubicBezTo>
                    <a:pt x="187" y="26"/>
                    <a:pt x="149" y="48"/>
                    <a:pt x="135" y="67"/>
                  </a:cubicBezTo>
                  <a:cubicBezTo>
                    <a:pt x="123" y="84"/>
                    <a:pt x="114" y="104"/>
                    <a:pt x="100" y="120"/>
                  </a:cubicBezTo>
                  <a:cubicBezTo>
                    <a:pt x="89" y="133"/>
                    <a:pt x="68" y="147"/>
                    <a:pt x="65" y="164"/>
                  </a:cubicBezTo>
                  <a:cubicBezTo>
                    <a:pt x="60" y="184"/>
                    <a:pt x="77" y="201"/>
                    <a:pt x="82" y="219"/>
                  </a:cubicBezTo>
                  <a:cubicBezTo>
                    <a:pt x="59" y="221"/>
                    <a:pt x="43" y="183"/>
                    <a:pt x="21" y="179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11" name="Freeform 508"/>
            <p:cNvSpPr>
              <a:spLocks/>
            </p:cNvSpPr>
            <p:nvPr/>
          </p:nvSpPr>
          <p:spPr bwMode="auto">
            <a:xfrm>
              <a:off x="1964" y="1225"/>
              <a:ext cx="203" cy="308"/>
            </a:xfrm>
            <a:custGeom>
              <a:avLst/>
              <a:gdLst>
                <a:gd name="T0" fmla="*/ 122 w 126"/>
                <a:gd name="T1" fmla="*/ 2990 h 191"/>
                <a:gd name="T2" fmla="*/ 574 w 126"/>
                <a:gd name="T3" fmla="*/ 2204 h 191"/>
                <a:gd name="T4" fmla="*/ 1137 w 126"/>
                <a:gd name="T5" fmla="*/ 1405 h 191"/>
                <a:gd name="T6" fmla="*/ 2149 w 126"/>
                <a:gd name="T7" fmla="*/ 0 h 191"/>
                <a:gd name="T8" fmla="*/ 1630 w 126"/>
                <a:gd name="T9" fmla="*/ 795 h 191"/>
                <a:gd name="T10" fmla="*/ 944 w 126"/>
                <a:gd name="T11" fmla="*/ 1888 h 191"/>
                <a:gd name="T12" fmla="*/ 0 w 126"/>
                <a:gd name="T13" fmla="*/ 3099 h 1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" h="191">
                  <a:moveTo>
                    <a:pt x="7" y="170"/>
                  </a:moveTo>
                  <a:cubicBezTo>
                    <a:pt x="17" y="156"/>
                    <a:pt x="24" y="139"/>
                    <a:pt x="33" y="125"/>
                  </a:cubicBezTo>
                  <a:cubicBezTo>
                    <a:pt x="43" y="108"/>
                    <a:pt x="54" y="95"/>
                    <a:pt x="65" y="80"/>
                  </a:cubicBezTo>
                  <a:cubicBezTo>
                    <a:pt x="80" y="61"/>
                    <a:pt x="99" y="7"/>
                    <a:pt x="123" y="0"/>
                  </a:cubicBezTo>
                  <a:cubicBezTo>
                    <a:pt x="126" y="14"/>
                    <a:pt x="100" y="34"/>
                    <a:pt x="93" y="45"/>
                  </a:cubicBezTo>
                  <a:cubicBezTo>
                    <a:pt x="80" y="65"/>
                    <a:pt x="67" y="87"/>
                    <a:pt x="54" y="107"/>
                  </a:cubicBezTo>
                  <a:cubicBezTo>
                    <a:pt x="48" y="116"/>
                    <a:pt x="10" y="191"/>
                    <a:pt x="0" y="176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12" name="Freeform 509"/>
            <p:cNvSpPr>
              <a:spLocks/>
            </p:cNvSpPr>
            <p:nvPr/>
          </p:nvSpPr>
          <p:spPr bwMode="auto">
            <a:xfrm>
              <a:off x="2103" y="1199"/>
              <a:ext cx="261" cy="170"/>
            </a:xfrm>
            <a:custGeom>
              <a:avLst/>
              <a:gdLst>
                <a:gd name="T0" fmla="*/ 0 w 162"/>
                <a:gd name="T1" fmla="*/ 1311 h 105"/>
                <a:gd name="T2" fmla="*/ 717 w 162"/>
                <a:gd name="T3" fmla="*/ 810 h 105"/>
                <a:gd name="T4" fmla="*/ 1292 w 162"/>
                <a:gd name="T5" fmla="*/ 1132 h 105"/>
                <a:gd name="T6" fmla="*/ 2082 w 162"/>
                <a:gd name="T7" fmla="*/ 1422 h 105"/>
                <a:gd name="T8" fmla="*/ 2834 w 162"/>
                <a:gd name="T9" fmla="*/ 1888 h 105"/>
                <a:gd name="T10" fmla="*/ 1239 w 162"/>
                <a:gd name="T11" fmla="*/ 899 h 105"/>
                <a:gd name="T12" fmla="*/ 548 w 162"/>
                <a:gd name="T13" fmla="*/ 377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2" h="105">
                  <a:moveTo>
                    <a:pt x="0" y="73"/>
                  </a:moveTo>
                  <a:cubicBezTo>
                    <a:pt x="13" y="69"/>
                    <a:pt x="19" y="43"/>
                    <a:pt x="41" y="45"/>
                  </a:cubicBezTo>
                  <a:cubicBezTo>
                    <a:pt x="53" y="46"/>
                    <a:pt x="63" y="58"/>
                    <a:pt x="74" y="63"/>
                  </a:cubicBezTo>
                  <a:cubicBezTo>
                    <a:pt x="89" y="69"/>
                    <a:pt x="105" y="71"/>
                    <a:pt x="119" y="79"/>
                  </a:cubicBezTo>
                  <a:cubicBezTo>
                    <a:pt x="133" y="87"/>
                    <a:pt x="146" y="102"/>
                    <a:pt x="162" y="105"/>
                  </a:cubicBezTo>
                  <a:cubicBezTo>
                    <a:pt x="161" y="82"/>
                    <a:pt x="88" y="64"/>
                    <a:pt x="71" y="50"/>
                  </a:cubicBezTo>
                  <a:cubicBezTo>
                    <a:pt x="61" y="41"/>
                    <a:pt x="49" y="0"/>
                    <a:pt x="31" y="21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13" name="Freeform 510"/>
            <p:cNvSpPr>
              <a:spLocks/>
            </p:cNvSpPr>
            <p:nvPr/>
          </p:nvSpPr>
          <p:spPr bwMode="auto">
            <a:xfrm>
              <a:off x="2148" y="1078"/>
              <a:ext cx="194" cy="194"/>
            </a:xfrm>
            <a:custGeom>
              <a:avLst/>
              <a:gdLst>
                <a:gd name="T0" fmla="*/ 664 w 120"/>
                <a:gd name="T1" fmla="*/ 2145 h 120"/>
                <a:gd name="T2" fmla="*/ 1020 w 120"/>
                <a:gd name="T3" fmla="*/ 1073 h 120"/>
                <a:gd name="T4" fmla="*/ 1879 w 120"/>
                <a:gd name="T5" fmla="*/ 0 h 120"/>
                <a:gd name="T6" fmla="*/ 787 w 120"/>
                <a:gd name="T7" fmla="*/ 965 h 120"/>
                <a:gd name="T8" fmla="*/ 432 w 120"/>
                <a:gd name="T9" fmla="*/ 1482 h 120"/>
                <a:gd name="T10" fmla="*/ 0 w 120"/>
                <a:gd name="T11" fmla="*/ 1946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20">
                  <a:moveTo>
                    <a:pt x="37" y="120"/>
                  </a:moveTo>
                  <a:cubicBezTo>
                    <a:pt x="18" y="99"/>
                    <a:pt x="41" y="75"/>
                    <a:pt x="57" y="60"/>
                  </a:cubicBezTo>
                  <a:cubicBezTo>
                    <a:pt x="66" y="53"/>
                    <a:pt x="120" y="6"/>
                    <a:pt x="105" y="0"/>
                  </a:cubicBezTo>
                  <a:cubicBezTo>
                    <a:pt x="85" y="18"/>
                    <a:pt x="62" y="35"/>
                    <a:pt x="44" y="54"/>
                  </a:cubicBezTo>
                  <a:cubicBezTo>
                    <a:pt x="36" y="62"/>
                    <a:pt x="31" y="74"/>
                    <a:pt x="24" y="83"/>
                  </a:cubicBezTo>
                  <a:cubicBezTo>
                    <a:pt x="16" y="92"/>
                    <a:pt x="6" y="98"/>
                    <a:pt x="0" y="109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14" name="Freeform 511"/>
            <p:cNvSpPr>
              <a:spLocks/>
            </p:cNvSpPr>
            <p:nvPr/>
          </p:nvSpPr>
          <p:spPr bwMode="auto">
            <a:xfrm>
              <a:off x="1927" y="1659"/>
              <a:ext cx="407" cy="407"/>
            </a:xfrm>
            <a:custGeom>
              <a:avLst/>
              <a:gdLst>
                <a:gd name="T0" fmla="*/ 0 w 252"/>
                <a:gd name="T1" fmla="*/ 3177 h 252"/>
                <a:gd name="T2" fmla="*/ 55 w 252"/>
                <a:gd name="T3" fmla="*/ 3156 h 252"/>
                <a:gd name="T4" fmla="*/ 1218 w 252"/>
                <a:gd name="T5" fmla="*/ 3122 h 252"/>
                <a:gd name="T6" fmla="*/ 2520 w 252"/>
                <a:gd name="T7" fmla="*/ 1967 h 252"/>
                <a:gd name="T8" fmla="*/ 3663 w 252"/>
                <a:gd name="T9" fmla="*/ 837 h 252"/>
                <a:gd name="T10" fmla="*/ 4015 w 252"/>
                <a:gd name="T11" fmla="*/ 430 h 252"/>
                <a:gd name="T12" fmla="*/ 4416 w 252"/>
                <a:gd name="T13" fmla="*/ 0 h 252"/>
                <a:gd name="T14" fmla="*/ 3716 w 252"/>
                <a:gd name="T15" fmla="*/ 1069 h 252"/>
                <a:gd name="T16" fmla="*/ 2502 w 252"/>
                <a:gd name="T17" fmla="*/ 2342 h 252"/>
                <a:gd name="T18" fmla="*/ 1352 w 252"/>
                <a:gd name="T19" fmla="*/ 3376 h 252"/>
                <a:gd name="T20" fmla="*/ 892 w 252"/>
                <a:gd name="T21" fmla="*/ 4471 h 252"/>
                <a:gd name="T22" fmla="*/ 531 w 252"/>
                <a:gd name="T23" fmla="*/ 4130 h 252"/>
                <a:gd name="T24" fmla="*/ 300 w 252"/>
                <a:gd name="T25" fmla="*/ 3694 h 2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2" h="252">
                  <a:moveTo>
                    <a:pt x="0" y="179"/>
                  </a:moveTo>
                  <a:cubicBezTo>
                    <a:pt x="1" y="178"/>
                    <a:pt x="2" y="178"/>
                    <a:pt x="3" y="178"/>
                  </a:cubicBezTo>
                  <a:cubicBezTo>
                    <a:pt x="23" y="207"/>
                    <a:pt x="49" y="193"/>
                    <a:pt x="69" y="176"/>
                  </a:cubicBezTo>
                  <a:cubicBezTo>
                    <a:pt x="93" y="154"/>
                    <a:pt x="118" y="134"/>
                    <a:pt x="142" y="111"/>
                  </a:cubicBezTo>
                  <a:cubicBezTo>
                    <a:pt x="164" y="90"/>
                    <a:pt x="184" y="69"/>
                    <a:pt x="206" y="47"/>
                  </a:cubicBezTo>
                  <a:cubicBezTo>
                    <a:pt x="213" y="40"/>
                    <a:pt x="220" y="33"/>
                    <a:pt x="226" y="24"/>
                  </a:cubicBezTo>
                  <a:cubicBezTo>
                    <a:pt x="232" y="16"/>
                    <a:pt x="238" y="1"/>
                    <a:pt x="249" y="0"/>
                  </a:cubicBezTo>
                  <a:cubicBezTo>
                    <a:pt x="252" y="20"/>
                    <a:pt x="220" y="45"/>
                    <a:pt x="209" y="60"/>
                  </a:cubicBezTo>
                  <a:cubicBezTo>
                    <a:pt x="189" y="86"/>
                    <a:pt x="166" y="110"/>
                    <a:pt x="141" y="132"/>
                  </a:cubicBezTo>
                  <a:cubicBezTo>
                    <a:pt x="119" y="151"/>
                    <a:pt x="97" y="170"/>
                    <a:pt x="76" y="190"/>
                  </a:cubicBezTo>
                  <a:cubicBezTo>
                    <a:pt x="54" y="210"/>
                    <a:pt x="52" y="223"/>
                    <a:pt x="50" y="252"/>
                  </a:cubicBezTo>
                  <a:cubicBezTo>
                    <a:pt x="38" y="250"/>
                    <a:pt x="40" y="236"/>
                    <a:pt x="30" y="233"/>
                  </a:cubicBezTo>
                  <a:cubicBezTo>
                    <a:pt x="28" y="223"/>
                    <a:pt x="18" y="217"/>
                    <a:pt x="17" y="208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15" name="Freeform 512"/>
            <p:cNvSpPr>
              <a:spLocks/>
            </p:cNvSpPr>
            <p:nvPr/>
          </p:nvSpPr>
          <p:spPr bwMode="auto">
            <a:xfrm>
              <a:off x="1943" y="1422"/>
              <a:ext cx="145" cy="128"/>
            </a:xfrm>
            <a:custGeom>
              <a:avLst/>
              <a:gdLst>
                <a:gd name="T0" fmla="*/ 925 w 90"/>
                <a:gd name="T1" fmla="*/ 0 h 79"/>
                <a:gd name="T2" fmla="*/ 883 w 90"/>
                <a:gd name="T3" fmla="*/ 433 h 79"/>
                <a:gd name="T4" fmla="*/ 1033 w 90"/>
                <a:gd name="T5" fmla="*/ 791 h 79"/>
                <a:gd name="T6" fmla="*/ 1576 w 90"/>
                <a:gd name="T7" fmla="*/ 1220 h 79"/>
                <a:gd name="T8" fmla="*/ 34 w 90"/>
                <a:gd name="T9" fmla="*/ 1426 h 79"/>
                <a:gd name="T10" fmla="*/ 296 w 90"/>
                <a:gd name="T11" fmla="*/ 958 h 79"/>
                <a:gd name="T12" fmla="*/ 662 w 90"/>
                <a:gd name="T13" fmla="*/ 356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79">
                  <a:moveTo>
                    <a:pt x="53" y="0"/>
                  </a:moveTo>
                  <a:cubicBezTo>
                    <a:pt x="56" y="7"/>
                    <a:pt x="50" y="16"/>
                    <a:pt x="50" y="24"/>
                  </a:cubicBezTo>
                  <a:cubicBezTo>
                    <a:pt x="51" y="33"/>
                    <a:pt x="53" y="37"/>
                    <a:pt x="59" y="44"/>
                  </a:cubicBezTo>
                  <a:cubicBezTo>
                    <a:pt x="68" y="54"/>
                    <a:pt x="78" y="60"/>
                    <a:pt x="90" y="67"/>
                  </a:cubicBezTo>
                  <a:cubicBezTo>
                    <a:pt x="59" y="42"/>
                    <a:pt x="29" y="63"/>
                    <a:pt x="2" y="79"/>
                  </a:cubicBezTo>
                  <a:cubicBezTo>
                    <a:pt x="0" y="68"/>
                    <a:pt x="12" y="60"/>
                    <a:pt x="17" y="53"/>
                  </a:cubicBezTo>
                  <a:cubicBezTo>
                    <a:pt x="24" y="42"/>
                    <a:pt x="31" y="30"/>
                    <a:pt x="38" y="20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16" name="Freeform 513"/>
            <p:cNvSpPr>
              <a:spLocks/>
            </p:cNvSpPr>
            <p:nvPr/>
          </p:nvSpPr>
          <p:spPr bwMode="auto">
            <a:xfrm>
              <a:off x="2217" y="1430"/>
              <a:ext cx="365" cy="407"/>
            </a:xfrm>
            <a:custGeom>
              <a:avLst/>
              <a:gdLst>
                <a:gd name="T0" fmla="*/ 287 w 226"/>
                <a:gd name="T1" fmla="*/ 1494 h 252"/>
                <a:gd name="T2" fmla="*/ 1014 w 226"/>
                <a:gd name="T3" fmla="*/ 2308 h 252"/>
                <a:gd name="T4" fmla="*/ 837 w 226"/>
                <a:gd name="T5" fmla="*/ 3067 h 252"/>
                <a:gd name="T6" fmla="*/ 0 w 226"/>
                <a:gd name="T7" fmla="*/ 4157 h 252"/>
                <a:gd name="T8" fmla="*/ 1328 w 226"/>
                <a:gd name="T9" fmla="*/ 3300 h 252"/>
                <a:gd name="T10" fmla="*/ 2679 w 226"/>
                <a:gd name="T11" fmla="*/ 3749 h 252"/>
                <a:gd name="T12" fmla="*/ 3342 w 226"/>
                <a:gd name="T13" fmla="*/ 4015 h 252"/>
                <a:gd name="T14" fmla="*/ 3758 w 226"/>
                <a:gd name="T15" fmla="*/ 4041 h 252"/>
                <a:gd name="T16" fmla="*/ 2679 w 226"/>
                <a:gd name="T17" fmla="*/ 3342 h 252"/>
                <a:gd name="T18" fmla="*/ 1954 w 226"/>
                <a:gd name="T19" fmla="*/ 2789 h 252"/>
                <a:gd name="T20" fmla="*/ 1756 w 226"/>
                <a:gd name="T21" fmla="*/ 1615 h 252"/>
                <a:gd name="T22" fmla="*/ 2570 w 226"/>
                <a:gd name="T23" fmla="*/ 254 h 252"/>
                <a:gd name="T24" fmla="*/ 2287 w 226"/>
                <a:gd name="T25" fmla="*/ 0 h 252"/>
                <a:gd name="T26" fmla="*/ 1701 w 226"/>
                <a:gd name="T27" fmla="*/ 817 h 252"/>
                <a:gd name="T28" fmla="*/ 1247 w 226"/>
                <a:gd name="T29" fmla="*/ 1471 h 252"/>
                <a:gd name="T30" fmla="*/ 662 w 226"/>
                <a:gd name="T31" fmla="*/ 1594 h 252"/>
                <a:gd name="T32" fmla="*/ 144 w 226"/>
                <a:gd name="T33" fmla="*/ 1407 h 2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6" h="252">
                  <a:moveTo>
                    <a:pt x="16" y="84"/>
                  </a:moveTo>
                  <a:cubicBezTo>
                    <a:pt x="35" y="94"/>
                    <a:pt x="54" y="107"/>
                    <a:pt x="57" y="130"/>
                  </a:cubicBezTo>
                  <a:cubicBezTo>
                    <a:pt x="60" y="146"/>
                    <a:pt x="53" y="159"/>
                    <a:pt x="47" y="173"/>
                  </a:cubicBezTo>
                  <a:cubicBezTo>
                    <a:pt x="37" y="199"/>
                    <a:pt x="15" y="211"/>
                    <a:pt x="0" y="234"/>
                  </a:cubicBezTo>
                  <a:cubicBezTo>
                    <a:pt x="24" y="221"/>
                    <a:pt x="45" y="185"/>
                    <a:pt x="75" y="186"/>
                  </a:cubicBezTo>
                  <a:cubicBezTo>
                    <a:pt x="101" y="186"/>
                    <a:pt x="127" y="202"/>
                    <a:pt x="151" y="211"/>
                  </a:cubicBezTo>
                  <a:cubicBezTo>
                    <a:pt x="163" y="216"/>
                    <a:pt x="176" y="220"/>
                    <a:pt x="188" y="226"/>
                  </a:cubicBezTo>
                  <a:cubicBezTo>
                    <a:pt x="197" y="231"/>
                    <a:pt x="226" y="252"/>
                    <a:pt x="212" y="228"/>
                  </a:cubicBezTo>
                  <a:cubicBezTo>
                    <a:pt x="199" y="207"/>
                    <a:pt x="169" y="201"/>
                    <a:pt x="151" y="188"/>
                  </a:cubicBezTo>
                  <a:cubicBezTo>
                    <a:pt x="138" y="179"/>
                    <a:pt x="119" y="169"/>
                    <a:pt x="110" y="157"/>
                  </a:cubicBezTo>
                  <a:cubicBezTo>
                    <a:pt x="95" y="140"/>
                    <a:pt x="92" y="113"/>
                    <a:pt x="99" y="91"/>
                  </a:cubicBezTo>
                  <a:cubicBezTo>
                    <a:pt x="108" y="64"/>
                    <a:pt x="146" y="43"/>
                    <a:pt x="145" y="14"/>
                  </a:cubicBezTo>
                  <a:cubicBezTo>
                    <a:pt x="138" y="11"/>
                    <a:pt x="133" y="6"/>
                    <a:pt x="129" y="0"/>
                  </a:cubicBezTo>
                  <a:cubicBezTo>
                    <a:pt x="121" y="17"/>
                    <a:pt x="106" y="30"/>
                    <a:pt x="96" y="46"/>
                  </a:cubicBezTo>
                  <a:cubicBezTo>
                    <a:pt x="89" y="59"/>
                    <a:pt x="82" y="75"/>
                    <a:pt x="70" y="83"/>
                  </a:cubicBezTo>
                  <a:cubicBezTo>
                    <a:pt x="61" y="88"/>
                    <a:pt x="48" y="92"/>
                    <a:pt x="37" y="90"/>
                  </a:cubicBezTo>
                  <a:cubicBezTo>
                    <a:pt x="30" y="89"/>
                    <a:pt x="10" y="84"/>
                    <a:pt x="8" y="79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17" name="Freeform 514"/>
            <p:cNvSpPr>
              <a:spLocks/>
            </p:cNvSpPr>
            <p:nvPr/>
          </p:nvSpPr>
          <p:spPr bwMode="auto">
            <a:xfrm>
              <a:off x="2564" y="1391"/>
              <a:ext cx="7" cy="15"/>
            </a:xfrm>
            <a:custGeom>
              <a:avLst/>
              <a:gdLst>
                <a:gd name="T0" fmla="*/ 114 w 4"/>
                <a:gd name="T1" fmla="*/ 0 h 9"/>
                <a:gd name="T2" fmla="*/ 0 w 4"/>
                <a:gd name="T3" fmla="*/ 195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cubicBezTo>
                    <a:pt x="2" y="3"/>
                    <a:pt x="1" y="6"/>
                    <a:pt x="0" y="9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18" name="Freeform 515"/>
            <p:cNvSpPr>
              <a:spLocks/>
            </p:cNvSpPr>
            <p:nvPr/>
          </p:nvSpPr>
          <p:spPr bwMode="auto">
            <a:xfrm>
              <a:off x="2322" y="1338"/>
              <a:ext cx="225" cy="150"/>
            </a:xfrm>
            <a:custGeom>
              <a:avLst/>
              <a:gdLst>
                <a:gd name="T0" fmla="*/ 932 w 139"/>
                <a:gd name="T1" fmla="*/ 1405 h 93"/>
                <a:gd name="T2" fmla="*/ 0 w 139"/>
                <a:gd name="T3" fmla="*/ 0 h 93"/>
                <a:gd name="T4" fmla="*/ 610 w 139"/>
                <a:gd name="T5" fmla="*/ 440 h 93"/>
                <a:gd name="T6" fmla="*/ 1297 w 139"/>
                <a:gd name="T7" fmla="*/ 861 h 93"/>
                <a:gd name="T8" fmla="*/ 1907 w 139"/>
                <a:gd name="T9" fmla="*/ 950 h 93"/>
                <a:gd name="T10" fmla="*/ 2464 w 139"/>
                <a:gd name="T11" fmla="*/ 568 h 93"/>
                <a:gd name="T12" fmla="*/ 1776 w 139"/>
                <a:gd name="T13" fmla="*/ 1035 h 93"/>
                <a:gd name="T14" fmla="*/ 1454 w 139"/>
                <a:gd name="T15" fmla="*/ 1300 h 93"/>
                <a:gd name="T16" fmla="*/ 1153 w 139"/>
                <a:gd name="T17" fmla="*/ 1582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9" h="93">
                  <a:moveTo>
                    <a:pt x="52" y="80"/>
                  </a:moveTo>
                  <a:cubicBezTo>
                    <a:pt x="63" y="39"/>
                    <a:pt x="23" y="21"/>
                    <a:pt x="0" y="0"/>
                  </a:cubicBezTo>
                  <a:cubicBezTo>
                    <a:pt x="14" y="3"/>
                    <a:pt x="22" y="17"/>
                    <a:pt x="34" y="25"/>
                  </a:cubicBezTo>
                  <a:cubicBezTo>
                    <a:pt x="47" y="33"/>
                    <a:pt x="59" y="42"/>
                    <a:pt x="72" y="49"/>
                  </a:cubicBezTo>
                  <a:cubicBezTo>
                    <a:pt x="85" y="56"/>
                    <a:pt x="92" y="60"/>
                    <a:pt x="106" y="54"/>
                  </a:cubicBezTo>
                  <a:cubicBezTo>
                    <a:pt x="117" y="48"/>
                    <a:pt x="126" y="38"/>
                    <a:pt x="137" y="32"/>
                  </a:cubicBezTo>
                  <a:cubicBezTo>
                    <a:pt x="139" y="47"/>
                    <a:pt x="109" y="54"/>
                    <a:pt x="99" y="59"/>
                  </a:cubicBezTo>
                  <a:cubicBezTo>
                    <a:pt x="89" y="63"/>
                    <a:pt x="87" y="66"/>
                    <a:pt x="81" y="74"/>
                  </a:cubicBezTo>
                  <a:cubicBezTo>
                    <a:pt x="77" y="79"/>
                    <a:pt x="69" y="93"/>
                    <a:pt x="64" y="90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19" name="Freeform 516"/>
            <p:cNvSpPr>
              <a:spLocks/>
            </p:cNvSpPr>
            <p:nvPr/>
          </p:nvSpPr>
          <p:spPr bwMode="auto">
            <a:xfrm>
              <a:off x="2534" y="1782"/>
              <a:ext cx="164" cy="303"/>
            </a:xfrm>
            <a:custGeom>
              <a:avLst/>
              <a:gdLst>
                <a:gd name="T0" fmla="*/ 55 w 102"/>
                <a:gd name="T1" fmla="*/ 0 h 188"/>
                <a:gd name="T2" fmla="*/ 333 w 102"/>
                <a:gd name="T3" fmla="*/ 211 h 188"/>
                <a:gd name="T4" fmla="*/ 548 w 102"/>
                <a:gd name="T5" fmla="*/ 493 h 188"/>
                <a:gd name="T6" fmla="*/ 1024 w 102"/>
                <a:gd name="T7" fmla="*/ 803 h 188"/>
                <a:gd name="T8" fmla="*/ 1429 w 102"/>
                <a:gd name="T9" fmla="*/ 891 h 188"/>
                <a:gd name="T10" fmla="*/ 1680 w 102"/>
                <a:gd name="T11" fmla="*/ 1001 h 188"/>
                <a:gd name="T12" fmla="*/ 1362 w 102"/>
                <a:gd name="T13" fmla="*/ 1381 h 188"/>
                <a:gd name="T14" fmla="*/ 1109 w 102"/>
                <a:gd name="T15" fmla="*/ 1944 h 188"/>
                <a:gd name="T16" fmla="*/ 55 w 102"/>
                <a:gd name="T17" fmla="*/ 3294 h 188"/>
                <a:gd name="T18" fmla="*/ 515 w 102"/>
                <a:gd name="T19" fmla="*/ 2171 h 188"/>
                <a:gd name="T20" fmla="*/ 740 w 102"/>
                <a:gd name="T21" fmla="*/ 1315 h 188"/>
                <a:gd name="T22" fmla="*/ 365 w 102"/>
                <a:gd name="T23" fmla="*/ 598 h 188"/>
                <a:gd name="T24" fmla="*/ 207 w 102"/>
                <a:gd name="T25" fmla="*/ 264 h 188"/>
                <a:gd name="T26" fmla="*/ 21 w 102"/>
                <a:gd name="T27" fmla="*/ 68 h 1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2" h="188">
                  <a:moveTo>
                    <a:pt x="3" y="0"/>
                  </a:moveTo>
                  <a:cubicBezTo>
                    <a:pt x="8" y="6"/>
                    <a:pt x="14" y="8"/>
                    <a:pt x="19" y="12"/>
                  </a:cubicBezTo>
                  <a:cubicBezTo>
                    <a:pt x="24" y="17"/>
                    <a:pt x="27" y="23"/>
                    <a:pt x="32" y="28"/>
                  </a:cubicBezTo>
                  <a:cubicBezTo>
                    <a:pt x="40" y="36"/>
                    <a:pt x="50" y="41"/>
                    <a:pt x="59" y="46"/>
                  </a:cubicBezTo>
                  <a:cubicBezTo>
                    <a:pt x="67" y="50"/>
                    <a:pt x="74" y="53"/>
                    <a:pt x="83" y="51"/>
                  </a:cubicBezTo>
                  <a:cubicBezTo>
                    <a:pt x="92" y="50"/>
                    <a:pt x="102" y="40"/>
                    <a:pt x="97" y="57"/>
                  </a:cubicBezTo>
                  <a:cubicBezTo>
                    <a:pt x="95" y="65"/>
                    <a:pt x="84" y="72"/>
                    <a:pt x="79" y="79"/>
                  </a:cubicBezTo>
                  <a:cubicBezTo>
                    <a:pt x="72" y="89"/>
                    <a:pt x="69" y="100"/>
                    <a:pt x="64" y="111"/>
                  </a:cubicBezTo>
                  <a:cubicBezTo>
                    <a:pt x="50" y="139"/>
                    <a:pt x="21" y="161"/>
                    <a:pt x="3" y="188"/>
                  </a:cubicBezTo>
                  <a:cubicBezTo>
                    <a:pt x="0" y="169"/>
                    <a:pt x="21" y="140"/>
                    <a:pt x="30" y="124"/>
                  </a:cubicBezTo>
                  <a:cubicBezTo>
                    <a:pt x="39" y="107"/>
                    <a:pt x="48" y="94"/>
                    <a:pt x="43" y="75"/>
                  </a:cubicBezTo>
                  <a:cubicBezTo>
                    <a:pt x="39" y="59"/>
                    <a:pt x="30" y="48"/>
                    <a:pt x="21" y="34"/>
                  </a:cubicBezTo>
                  <a:cubicBezTo>
                    <a:pt x="18" y="28"/>
                    <a:pt x="16" y="20"/>
                    <a:pt x="12" y="15"/>
                  </a:cubicBezTo>
                  <a:cubicBezTo>
                    <a:pt x="9" y="10"/>
                    <a:pt x="3" y="8"/>
                    <a:pt x="1" y="4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20" name="Freeform 517"/>
            <p:cNvSpPr>
              <a:spLocks/>
            </p:cNvSpPr>
            <p:nvPr/>
          </p:nvSpPr>
          <p:spPr bwMode="auto">
            <a:xfrm>
              <a:off x="2258" y="2034"/>
              <a:ext cx="308" cy="205"/>
            </a:xfrm>
            <a:custGeom>
              <a:avLst/>
              <a:gdLst>
                <a:gd name="T0" fmla="*/ 3272 w 191"/>
                <a:gd name="T1" fmla="*/ 0 h 127"/>
                <a:gd name="T2" fmla="*/ 2548 w 191"/>
                <a:gd name="T3" fmla="*/ 1183 h 127"/>
                <a:gd name="T4" fmla="*/ 1724 w 191"/>
                <a:gd name="T5" fmla="*/ 1766 h 127"/>
                <a:gd name="T6" fmla="*/ 0 w 191"/>
                <a:gd name="T7" fmla="*/ 2137 h 127"/>
                <a:gd name="T8" fmla="*/ 1355 w 191"/>
                <a:gd name="T9" fmla="*/ 2014 h 127"/>
                <a:gd name="T10" fmla="*/ 2266 w 191"/>
                <a:gd name="T11" fmla="*/ 1645 h 127"/>
                <a:gd name="T12" fmla="*/ 2956 w 191"/>
                <a:gd name="T13" fmla="*/ 781 h 127"/>
                <a:gd name="T14" fmla="*/ 3359 w 191"/>
                <a:gd name="T15" fmla="*/ 68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1" h="127">
                  <a:moveTo>
                    <a:pt x="186" y="0"/>
                  </a:moveTo>
                  <a:cubicBezTo>
                    <a:pt x="172" y="21"/>
                    <a:pt x="164" y="48"/>
                    <a:pt x="145" y="67"/>
                  </a:cubicBezTo>
                  <a:cubicBezTo>
                    <a:pt x="133" y="80"/>
                    <a:pt x="115" y="93"/>
                    <a:pt x="98" y="100"/>
                  </a:cubicBezTo>
                  <a:cubicBezTo>
                    <a:pt x="66" y="114"/>
                    <a:pt x="31" y="113"/>
                    <a:pt x="0" y="121"/>
                  </a:cubicBezTo>
                  <a:cubicBezTo>
                    <a:pt x="23" y="127"/>
                    <a:pt x="54" y="119"/>
                    <a:pt x="77" y="114"/>
                  </a:cubicBezTo>
                  <a:cubicBezTo>
                    <a:pt x="97" y="109"/>
                    <a:pt x="112" y="103"/>
                    <a:pt x="129" y="93"/>
                  </a:cubicBezTo>
                  <a:cubicBezTo>
                    <a:pt x="148" y="82"/>
                    <a:pt x="158" y="63"/>
                    <a:pt x="168" y="44"/>
                  </a:cubicBezTo>
                  <a:cubicBezTo>
                    <a:pt x="175" y="32"/>
                    <a:pt x="191" y="16"/>
                    <a:pt x="191" y="4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21" name="Freeform 518"/>
            <p:cNvSpPr>
              <a:spLocks/>
            </p:cNvSpPr>
            <p:nvPr/>
          </p:nvSpPr>
          <p:spPr bwMode="auto">
            <a:xfrm>
              <a:off x="2142" y="2234"/>
              <a:ext cx="505" cy="256"/>
            </a:xfrm>
            <a:custGeom>
              <a:avLst/>
              <a:gdLst>
                <a:gd name="T0" fmla="*/ 0 w 313"/>
                <a:gd name="T1" fmla="*/ 0 h 159"/>
                <a:gd name="T2" fmla="*/ 1638 w 313"/>
                <a:gd name="T3" fmla="*/ 1565 h 159"/>
                <a:gd name="T4" fmla="*/ 2615 w 313"/>
                <a:gd name="T5" fmla="*/ 2125 h 159"/>
                <a:gd name="T6" fmla="*/ 3512 w 313"/>
                <a:gd name="T7" fmla="*/ 2629 h 159"/>
                <a:gd name="T8" fmla="*/ 4397 w 313"/>
                <a:gd name="T9" fmla="*/ 2750 h 159"/>
                <a:gd name="T10" fmla="*/ 4939 w 313"/>
                <a:gd name="T11" fmla="*/ 2715 h 159"/>
                <a:gd name="T12" fmla="*/ 5203 w 313"/>
                <a:gd name="T13" fmla="*/ 2125 h 159"/>
                <a:gd name="T14" fmla="*/ 5415 w 313"/>
                <a:gd name="T15" fmla="*/ 1539 h 159"/>
                <a:gd name="T16" fmla="*/ 5524 w 313"/>
                <a:gd name="T17" fmla="*/ 1343 h 159"/>
                <a:gd name="T18" fmla="*/ 5094 w 313"/>
                <a:gd name="T19" fmla="*/ 1718 h 159"/>
                <a:gd name="T20" fmla="*/ 4451 w 313"/>
                <a:gd name="T21" fmla="*/ 2346 h 159"/>
                <a:gd name="T22" fmla="*/ 2814 w 313"/>
                <a:gd name="T23" fmla="*/ 2125 h 159"/>
                <a:gd name="T24" fmla="*/ 2135 w 313"/>
                <a:gd name="T25" fmla="*/ 1594 h 159"/>
                <a:gd name="T26" fmla="*/ 1410 w 313"/>
                <a:gd name="T27" fmla="*/ 1135 h 159"/>
                <a:gd name="T28" fmla="*/ 799 w 313"/>
                <a:gd name="T29" fmla="*/ 562 h 159"/>
                <a:gd name="T30" fmla="*/ 286 w 313"/>
                <a:gd name="T31" fmla="*/ 122 h 159"/>
                <a:gd name="T32" fmla="*/ 177 w 313"/>
                <a:gd name="T33" fmla="*/ 89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3" h="159">
                  <a:moveTo>
                    <a:pt x="0" y="0"/>
                  </a:moveTo>
                  <a:cubicBezTo>
                    <a:pt x="37" y="25"/>
                    <a:pt x="55" y="66"/>
                    <a:pt x="93" y="90"/>
                  </a:cubicBezTo>
                  <a:cubicBezTo>
                    <a:pt x="111" y="101"/>
                    <a:pt x="131" y="109"/>
                    <a:pt x="148" y="122"/>
                  </a:cubicBezTo>
                  <a:cubicBezTo>
                    <a:pt x="164" y="135"/>
                    <a:pt x="180" y="143"/>
                    <a:pt x="199" y="151"/>
                  </a:cubicBezTo>
                  <a:cubicBezTo>
                    <a:pt x="215" y="158"/>
                    <a:pt x="232" y="159"/>
                    <a:pt x="249" y="158"/>
                  </a:cubicBezTo>
                  <a:cubicBezTo>
                    <a:pt x="257" y="158"/>
                    <a:pt x="274" y="159"/>
                    <a:pt x="280" y="156"/>
                  </a:cubicBezTo>
                  <a:cubicBezTo>
                    <a:pt x="290" y="151"/>
                    <a:pt x="292" y="131"/>
                    <a:pt x="295" y="122"/>
                  </a:cubicBezTo>
                  <a:cubicBezTo>
                    <a:pt x="299" y="110"/>
                    <a:pt x="303" y="99"/>
                    <a:pt x="307" y="88"/>
                  </a:cubicBezTo>
                  <a:cubicBezTo>
                    <a:pt x="309" y="84"/>
                    <a:pt x="311" y="80"/>
                    <a:pt x="313" y="77"/>
                  </a:cubicBezTo>
                  <a:cubicBezTo>
                    <a:pt x="301" y="70"/>
                    <a:pt x="294" y="91"/>
                    <a:pt x="289" y="99"/>
                  </a:cubicBezTo>
                  <a:cubicBezTo>
                    <a:pt x="280" y="114"/>
                    <a:pt x="269" y="129"/>
                    <a:pt x="252" y="135"/>
                  </a:cubicBezTo>
                  <a:cubicBezTo>
                    <a:pt x="223" y="146"/>
                    <a:pt x="185" y="138"/>
                    <a:pt x="159" y="122"/>
                  </a:cubicBezTo>
                  <a:cubicBezTo>
                    <a:pt x="145" y="113"/>
                    <a:pt x="136" y="100"/>
                    <a:pt x="121" y="91"/>
                  </a:cubicBezTo>
                  <a:cubicBezTo>
                    <a:pt x="107" y="83"/>
                    <a:pt x="92" y="77"/>
                    <a:pt x="80" y="65"/>
                  </a:cubicBezTo>
                  <a:cubicBezTo>
                    <a:pt x="68" y="53"/>
                    <a:pt x="58" y="42"/>
                    <a:pt x="45" y="32"/>
                  </a:cubicBezTo>
                  <a:cubicBezTo>
                    <a:pt x="35" y="24"/>
                    <a:pt x="28" y="10"/>
                    <a:pt x="16" y="7"/>
                  </a:cubicBezTo>
                  <a:cubicBezTo>
                    <a:pt x="14" y="6"/>
                    <a:pt x="12" y="6"/>
                    <a:pt x="10" y="5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22" name="Freeform 519"/>
            <p:cNvSpPr>
              <a:spLocks/>
            </p:cNvSpPr>
            <p:nvPr/>
          </p:nvSpPr>
          <p:spPr bwMode="auto">
            <a:xfrm>
              <a:off x="1954" y="2003"/>
              <a:ext cx="259" cy="294"/>
            </a:xfrm>
            <a:custGeom>
              <a:avLst/>
              <a:gdLst>
                <a:gd name="T0" fmla="*/ 0 w 160"/>
                <a:gd name="T1" fmla="*/ 34 h 182"/>
                <a:gd name="T2" fmla="*/ 1530 w 160"/>
                <a:gd name="T3" fmla="*/ 1989 h 182"/>
                <a:gd name="T4" fmla="*/ 2877 w 160"/>
                <a:gd name="T5" fmla="*/ 3232 h 182"/>
                <a:gd name="T6" fmla="*/ 2354 w 160"/>
                <a:gd name="T7" fmla="*/ 2735 h 182"/>
                <a:gd name="T8" fmla="*/ 1887 w 160"/>
                <a:gd name="T9" fmla="*/ 2328 h 182"/>
                <a:gd name="T10" fmla="*/ 1331 w 160"/>
                <a:gd name="T11" fmla="*/ 1683 h 182"/>
                <a:gd name="T12" fmla="*/ 542 w 160"/>
                <a:gd name="T13" fmla="*/ 0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0" h="182">
                  <a:moveTo>
                    <a:pt x="0" y="2"/>
                  </a:moveTo>
                  <a:cubicBezTo>
                    <a:pt x="25" y="39"/>
                    <a:pt x="52" y="79"/>
                    <a:pt x="85" y="112"/>
                  </a:cubicBezTo>
                  <a:cubicBezTo>
                    <a:pt x="108" y="135"/>
                    <a:pt x="131" y="164"/>
                    <a:pt x="160" y="182"/>
                  </a:cubicBezTo>
                  <a:cubicBezTo>
                    <a:pt x="148" y="177"/>
                    <a:pt x="140" y="163"/>
                    <a:pt x="131" y="154"/>
                  </a:cubicBezTo>
                  <a:cubicBezTo>
                    <a:pt x="122" y="147"/>
                    <a:pt x="114" y="139"/>
                    <a:pt x="105" y="131"/>
                  </a:cubicBezTo>
                  <a:cubicBezTo>
                    <a:pt x="93" y="120"/>
                    <a:pt x="83" y="108"/>
                    <a:pt x="74" y="95"/>
                  </a:cubicBezTo>
                  <a:cubicBezTo>
                    <a:pt x="54" y="68"/>
                    <a:pt x="29" y="35"/>
                    <a:pt x="30" y="0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23" name="Freeform 520"/>
            <p:cNvSpPr>
              <a:spLocks/>
            </p:cNvSpPr>
            <p:nvPr/>
          </p:nvSpPr>
          <p:spPr bwMode="auto">
            <a:xfrm>
              <a:off x="2085" y="2171"/>
              <a:ext cx="258" cy="206"/>
            </a:xfrm>
            <a:custGeom>
              <a:avLst/>
              <a:gdLst>
                <a:gd name="T0" fmla="*/ 2691 w 160"/>
                <a:gd name="T1" fmla="*/ 507 h 128"/>
                <a:gd name="T2" fmla="*/ 1898 w 160"/>
                <a:gd name="T3" fmla="*/ 570 h 128"/>
                <a:gd name="T4" fmla="*/ 1177 w 160"/>
                <a:gd name="T5" fmla="*/ 570 h 128"/>
                <a:gd name="T6" fmla="*/ 493 w 160"/>
                <a:gd name="T7" fmla="*/ 404 h 128"/>
                <a:gd name="T8" fmla="*/ 0 w 160"/>
                <a:gd name="T9" fmla="*/ 0 h 128"/>
                <a:gd name="T10" fmla="*/ 1245 w 160"/>
                <a:gd name="T11" fmla="*/ 1363 h 128"/>
                <a:gd name="T12" fmla="*/ 1812 w 160"/>
                <a:gd name="T13" fmla="*/ 1846 h 128"/>
                <a:gd name="T14" fmla="*/ 2204 w 160"/>
                <a:gd name="T15" fmla="*/ 2224 h 128"/>
                <a:gd name="T16" fmla="*/ 1974 w 160"/>
                <a:gd name="T17" fmla="*/ 991 h 128"/>
                <a:gd name="T18" fmla="*/ 2814 w 160"/>
                <a:gd name="T19" fmla="*/ 518 h 1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" h="128">
                  <a:moveTo>
                    <a:pt x="153" y="29"/>
                  </a:moveTo>
                  <a:cubicBezTo>
                    <a:pt x="139" y="27"/>
                    <a:pt x="122" y="33"/>
                    <a:pt x="108" y="33"/>
                  </a:cubicBezTo>
                  <a:cubicBezTo>
                    <a:pt x="94" y="34"/>
                    <a:pt x="80" y="35"/>
                    <a:pt x="67" y="33"/>
                  </a:cubicBezTo>
                  <a:cubicBezTo>
                    <a:pt x="53" y="32"/>
                    <a:pt x="40" y="29"/>
                    <a:pt x="28" y="23"/>
                  </a:cubicBezTo>
                  <a:cubicBezTo>
                    <a:pt x="16" y="18"/>
                    <a:pt x="9" y="7"/>
                    <a:pt x="0" y="0"/>
                  </a:cubicBezTo>
                  <a:cubicBezTo>
                    <a:pt x="24" y="26"/>
                    <a:pt x="47" y="53"/>
                    <a:pt x="71" y="78"/>
                  </a:cubicBezTo>
                  <a:cubicBezTo>
                    <a:pt x="81" y="88"/>
                    <a:pt x="92" y="97"/>
                    <a:pt x="103" y="106"/>
                  </a:cubicBezTo>
                  <a:cubicBezTo>
                    <a:pt x="111" y="113"/>
                    <a:pt x="117" y="122"/>
                    <a:pt x="125" y="128"/>
                  </a:cubicBezTo>
                  <a:cubicBezTo>
                    <a:pt x="118" y="100"/>
                    <a:pt x="94" y="86"/>
                    <a:pt x="112" y="57"/>
                  </a:cubicBezTo>
                  <a:cubicBezTo>
                    <a:pt x="122" y="41"/>
                    <a:pt x="142" y="32"/>
                    <a:pt x="160" y="30"/>
                  </a:cubicBezTo>
                </a:path>
              </a:pathLst>
            </a:custGeom>
            <a:solidFill>
              <a:srgbClr val="ED7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24" name="Freeform 521"/>
            <p:cNvSpPr>
              <a:spLocks/>
            </p:cNvSpPr>
            <p:nvPr/>
          </p:nvSpPr>
          <p:spPr bwMode="auto">
            <a:xfrm>
              <a:off x="1462" y="1667"/>
              <a:ext cx="93" cy="188"/>
            </a:xfrm>
            <a:custGeom>
              <a:avLst/>
              <a:gdLst>
                <a:gd name="T0" fmla="*/ 391 w 58"/>
                <a:gd name="T1" fmla="*/ 199 h 116"/>
                <a:gd name="T2" fmla="*/ 55 w 58"/>
                <a:gd name="T3" fmla="*/ 1666 h 116"/>
                <a:gd name="T4" fmla="*/ 192 w 58"/>
                <a:gd name="T5" fmla="*/ 2070 h 116"/>
                <a:gd name="T6" fmla="*/ 457 w 58"/>
                <a:gd name="T7" fmla="*/ 1600 h 116"/>
                <a:gd name="T8" fmla="*/ 900 w 58"/>
                <a:gd name="T9" fmla="*/ 904 h 116"/>
                <a:gd name="T10" fmla="*/ 702 w 58"/>
                <a:gd name="T11" fmla="*/ 310 h 116"/>
                <a:gd name="T12" fmla="*/ 507 w 58"/>
                <a:gd name="T13" fmla="*/ 0 h 116"/>
                <a:gd name="T14" fmla="*/ 337 w 58"/>
                <a:gd name="T15" fmla="*/ 412 h 1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" h="116">
                  <a:moveTo>
                    <a:pt x="23" y="11"/>
                  </a:moveTo>
                  <a:cubicBezTo>
                    <a:pt x="12" y="35"/>
                    <a:pt x="4" y="65"/>
                    <a:pt x="3" y="92"/>
                  </a:cubicBezTo>
                  <a:cubicBezTo>
                    <a:pt x="3" y="98"/>
                    <a:pt x="0" y="116"/>
                    <a:pt x="11" y="114"/>
                  </a:cubicBezTo>
                  <a:cubicBezTo>
                    <a:pt x="18" y="113"/>
                    <a:pt x="21" y="93"/>
                    <a:pt x="27" y="88"/>
                  </a:cubicBezTo>
                  <a:cubicBezTo>
                    <a:pt x="39" y="76"/>
                    <a:pt x="58" y="72"/>
                    <a:pt x="53" y="50"/>
                  </a:cubicBezTo>
                  <a:cubicBezTo>
                    <a:pt x="50" y="39"/>
                    <a:pt x="44" y="28"/>
                    <a:pt x="41" y="17"/>
                  </a:cubicBezTo>
                  <a:cubicBezTo>
                    <a:pt x="39" y="10"/>
                    <a:pt x="37" y="2"/>
                    <a:pt x="30" y="0"/>
                  </a:cubicBezTo>
                  <a:cubicBezTo>
                    <a:pt x="25" y="7"/>
                    <a:pt x="22" y="15"/>
                    <a:pt x="20" y="23"/>
                  </a:cubicBezTo>
                </a:path>
              </a:pathLst>
            </a:custGeom>
            <a:solidFill>
              <a:srgbClr val="F19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25" name="Freeform 522"/>
            <p:cNvSpPr>
              <a:spLocks/>
            </p:cNvSpPr>
            <p:nvPr/>
          </p:nvSpPr>
          <p:spPr bwMode="auto">
            <a:xfrm>
              <a:off x="1730" y="1722"/>
              <a:ext cx="66" cy="70"/>
            </a:xfrm>
            <a:custGeom>
              <a:avLst/>
              <a:gdLst>
                <a:gd name="T0" fmla="*/ 0 w 41"/>
                <a:gd name="T1" fmla="*/ 350 h 43"/>
                <a:gd name="T2" fmla="*/ 713 w 41"/>
                <a:gd name="T3" fmla="*/ 0 h 43"/>
                <a:gd name="T4" fmla="*/ 596 w 41"/>
                <a:gd name="T5" fmla="*/ 413 h 43"/>
                <a:gd name="T6" fmla="*/ 650 w 41"/>
                <a:gd name="T7" fmla="*/ 803 h 43"/>
                <a:gd name="T8" fmla="*/ 89 w 41"/>
                <a:gd name="T9" fmla="*/ 423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3">
                  <a:moveTo>
                    <a:pt x="0" y="19"/>
                  </a:moveTo>
                  <a:cubicBezTo>
                    <a:pt x="18" y="26"/>
                    <a:pt x="29" y="10"/>
                    <a:pt x="41" y="0"/>
                  </a:cubicBezTo>
                  <a:cubicBezTo>
                    <a:pt x="41" y="8"/>
                    <a:pt x="35" y="14"/>
                    <a:pt x="34" y="22"/>
                  </a:cubicBezTo>
                  <a:cubicBezTo>
                    <a:pt x="34" y="29"/>
                    <a:pt x="38" y="36"/>
                    <a:pt x="37" y="43"/>
                  </a:cubicBezTo>
                  <a:cubicBezTo>
                    <a:pt x="24" y="42"/>
                    <a:pt x="23" y="20"/>
                    <a:pt x="5" y="23"/>
                  </a:cubicBezTo>
                </a:path>
              </a:pathLst>
            </a:custGeom>
            <a:solidFill>
              <a:srgbClr val="F19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26" name="Freeform 523"/>
            <p:cNvSpPr>
              <a:spLocks/>
            </p:cNvSpPr>
            <p:nvPr/>
          </p:nvSpPr>
          <p:spPr bwMode="auto">
            <a:xfrm>
              <a:off x="1957" y="1972"/>
              <a:ext cx="60" cy="60"/>
            </a:xfrm>
            <a:custGeom>
              <a:avLst/>
              <a:gdLst>
                <a:gd name="T0" fmla="*/ 0 w 37"/>
                <a:gd name="T1" fmla="*/ 144 h 37"/>
                <a:gd name="T2" fmla="*/ 457 w 37"/>
                <a:gd name="T3" fmla="*/ 671 h 37"/>
                <a:gd name="T4" fmla="*/ 581 w 37"/>
                <a:gd name="T5" fmla="*/ 344 h 37"/>
                <a:gd name="T6" fmla="*/ 671 w 37"/>
                <a:gd name="T7" fmla="*/ 89 h 37"/>
                <a:gd name="T8" fmla="*/ 89 w 37"/>
                <a:gd name="T9" fmla="*/ 199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7">
                  <a:moveTo>
                    <a:pt x="0" y="8"/>
                  </a:moveTo>
                  <a:cubicBezTo>
                    <a:pt x="11" y="14"/>
                    <a:pt x="13" y="33"/>
                    <a:pt x="25" y="37"/>
                  </a:cubicBezTo>
                  <a:cubicBezTo>
                    <a:pt x="29" y="32"/>
                    <a:pt x="29" y="25"/>
                    <a:pt x="32" y="19"/>
                  </a:cubicBezTo>
                  <a:cubicBezTo>
                    <a:pt x="34" y="14"/>
                    <a:pt x="36" y="10"/>
                    <a:pt x="37" y="5"/>
                  </a:cubicBezTo>
                  <a:cubicBezTo>
                    <a:pt x="28" y="0"/>
                    <a:pt x="15" y="18"/>
                    <a:pt x="5" y="11"/>
                  </a:cubicBezTo>
                </a:path>
              </a:pathLst>
            </a:custGeom>
            <a:solidFill>
              <a:srgbClr val="F19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27" name="Freeform 524"/>
            <p:cNvSpPr>
              <a:spLocks/>
            </p:cNvSpPr>
            <p:nvPr/>
          </p:nvSpPr>
          <p:spPr bwMode="auto">
            <a:xfrm>
              <a:off x="2300" y="1582"/>
              <a:ext cx="108" cy="148"/>
            </a:xfrm>
            <a:custGeom>
              <a:avLst/>
              <a:gdLst>
                <a:gd name="T0" fmla="*/ 211 w 67"/>
                <a:gd name="T1" fmla="*/ 175 h 92"/>
                <a:gd name="T2" fmla="*/ 351 w 67"/>
                <a:gd name="T3" fmla="*/ 970 h 92"/>
                <a:gd name="T4" fmla="*/ 0 w 67"/>
                <a:gd name="T5" fmla="*/ 1527 h 92"/>
                <a:gd name="T6" fmla="*/ 340 w 67"/>
                <a:gd name="T7" fmla="*/ 1395 h 92"/>
                <a:gd name="T8" fmla="*/ 629 w 67"/>
                <a:gd name="T9" fmla="*/ 1346 h 92"/>
                <a:gd name="T10" fmla="*/ 1172 w 67"/>
                <a:gd name="T11" fmla="*/ 1472 h 92"/>
                <a:gd name="T12" fmla="*/ 608 w 67"/>
                <a:gd name="T13" fmla="*/ 883 h 92"/>
                <a:gd name="T14" fmla="*/ 514 w 67"/>
                <a:gd name="T15" fmla="*/ 21 h 92"/>
                <a:gd name="T16" fmla="*/ 297 w 67"/>
                <a:gd name="T17" fmla="*/ 109 h 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7" h="92">
                  <a:moveTo>
                    <a:pt x="12" y="10"/>
                  </a:moveTo>
                  <a:cubicBezTo>
                    <a:pt x="23" y="24"/>
                    <a:pt x="22" y="40"/>
                    <a:pt x="20" y="56"/>
                  </a:cubicBezTo>
                  <a:cubicBezTo>
                    <a:pt x="18" y="71"/>
                    <a:pt x="1" y="74"/>
                    <a:pt x="0" y="88"/>
                  </a:cubicBezTo>
                  <a:cubicBezTo>
                    <a:pt x="7" y="92"/>
                    <a:pt x="13" y="83"/>
                    <a:pt x="19" y="80"/>
                  </a:cubicBezTo>
                  <a:cubicBezTo>
                    <a:pt x="23" y="78"/>
                    <a:pt x="31" y="77"/>
                    <a:pt x="36" y="78"/>
                  </a:cubicBezTo>
                  <a:cubicBezTo>
                    <a:pt x="44" y="80"/>
                    <a:pt x="60" y="91"/>
                    <a:pt x="67" y="85"/>
                  </a:cubicBezTo>
                  <a:cubicBezTo>
                    <a:pt x="59" y="72"/>
                    <a:pt x="41" y="68"/>
                    <a:pt x="35" y="51"/>
                  </a:cubicBezTo>
                  <a:cubicBezTo>
                    <a:pt x="29" y="36"/>
                    <a:pt x="31" y="17"/>
                    <a:pt x="29" y="1"/>
                  </a:cubicBezTo>
                  <a:cubicBezTo>
                    <a:pt x="25" y="0"/>
                    <a:pt x="20" y="4"/>
                    <a:pt x="17" y="6"/>
                  </a:cubicBezTo>
                </a:path>
              </a:pathLst>
            </a:custGeom>
            <a:solidFill>
              <a:srgbClr val="F19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28" name="Freeform 525"/>
            <p:cNvSpPr>
              <a:spLocks/>
            </p:cNvSpPr>
            <p:nvPr/>
          </p:nvSpPr>
          <p:spPr bwMode="auto">
            <a:xfrm>
              <a:off x="1972" y="1456"/>
              <a:ext cx="45" cy="60"/>
            </a:xfrm>
            <a:custGeom>
              <a:avLst/>
              <a:gdLst>
                <a:gd name="T0" fmla="*/ 418 w 28"/>
                <a:gd name="T1" fmla="*/ 0 h 37"/>
                <a:gd name="T2" fmla="*/ 0 w 28"/>
                <a:gd name="T3" fmla="*/ 647 h 37"/>
                <a:gd name="T4" fmla="*/ 460 w 28"/>
                <a:gd name="T5" fmla="*/ 457 h 37"/>
                <a:gd name="T6" fmla="*/ 418 w 28"/>
                <a:gd name="T7" fmla="*/ 34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37">
                  <a:moveTo>
                    <a:pt x="24" y="0"/>
                  </a:moveTo>
                  <a:cubicBezTo>
                    <a:pt x="19" y="14"/>
                    <a:pt x="3" y="21"/>
                    <a:pt x="0" y="36"/>
                  </a:cubicBezTo>
                  <a:cubicBezTo>
                    <a:pt x="9" y="37"/>
                    <a:pt x="16" y="24"/>
                    <a:pt x="27" y="25"/>
                  </a:cubicBezTo>
                  <a:cubicBezTo>
                    <a:pt x="28" y="17"/>
                    <a:pt x="23" y="11"/>
                    <a:pt x="24" y="2"/>
                  </a:cubicBezTo>
                </a:path>
              </a:pathLst>
            </a:custGeom>
            <a:solidFill>
              <a:srgbClr val="F19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29" name="Freeform 526"/>
            <p:cNvSpPr>
              <a:spLocks/>
            </p:cNvSpPr>
            <p:nvPr/>
          </p:nvSpPr>
          <p:spPr bwMode="auto">
            <a:xfrm>
              <a:off x="2151" y="1209"/>
              <a:ext cx="47" cy="50"/>
            </a:xfrm>
            <a:custGeom>
              <a:avLst/>
              <a:gdLst>
                <a:gd name="T0" fmla="*/ 0 w 29"/>
                <a:gd name="T1" fmla="*/ 494 h 31"/>
                <a:gd name="T2" fmla="*/ 523 w 29"/>
                <a:gd name="T3" fmla="*/ 34 h 31"/>
                <a:gd name="T4" fmla="*/ 412 w 29"/>
                <a:gd name="T5" fmla="*/ 252 h 31"/>
                <a:gd name="T6" fmla="*/ 454 w 29"/>
                <a:gd name="T7" fmla="*/ 406 h 31"/>
                <a:gd name="T8" fmla="*/ 34 w 29"/>
                <a:gd name="T9" fmla="*/ 494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31">
                  <a:moveTo>
                    <a:pt x="0" y="28"/>
                  </a:moveTo>
                  <a:cubicBezTo>
                    <a:pt x="4" y="22"/>
                    <a:pt x="22" y="0"/>
                    <a:pt x="29" y="2"/>
                  </a:cubicBezTo>
                  <a:cubicBezTo>
                    <a:pt x="27" y="7"/>
                    <a:pt x="24" y="9"/>
                    <a:pt x="23" y="14"/>
                  </a:cubicBezTo>
                  <a:cubicBezTo>
                    <a:pt x="23" y="17"/>
                    <a:pt x="26" y="22"/>
                    <a:pt x="25" y="23"/>
                  </a:cubicBezTo>
                  <a:cubicBezTo>
                    <a:pt x="20" y="31"/>
                    <a:pt x="7" y="17"/>
                    <a:pt x="2" y="28"/>
                  </a:cubicBezTo>
                </a:path>
              </a:pathLst>
            </a:custGeom>
            <a:solidFill>
              <a:srgbClr val="F19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30" name="Freeform 527"/>
            <p:cNvSpPr>
              <a:spLocks/>
            </p:cNvSpPr>
            <p:nvPr/>
          </p:nvSpPr>
          <p:spPr bwMode="auto">
            <a:xfrm>
              <a:off x="2385" y="1412"/>
              <a:ext cx="65" cy="118"/>
            </a:xfrm>
            <a:custGeom>
              <a:avLst/>
              <a:gdLst>
                <a:gd name="T0" fmla="*/ 328 w 40"/>
                <a:gd name="T1" fmla="*/ 0 h 73"/>
                <a:gd name="T2" fmla="*/ 384 w 40"/>
                <a:gd name="T3" fmla="*/ 554 h 73"/>
                <a:gd name="T4" fmla="*/ 55 w 40"/>
                <a:gd name="T5" fmla="*/ 1162 h 73"/>
                <a:gd name="T6" fmla="*/ 293 w 40"/>
                <a:gd name="T7" fmla="*/ 984 h 73"/>
                <a:gd name="T8" fmla="*/ 624 w 40"/>
                <a:gd name="T9" fmla="*/ 487 h 73"/>
                <a:gd name="T10" fmla="*/ 705 w 40"/>
                <a:gd name="T11" fmla="*/ 165 h 73"/>
                <a:gd name="T12" fmla="*/ 419 w 40"/>
                <a:gd name="T13" fmla="*/ 34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73">
                  <a:moveTo>
                    <a:pt x="18" y="0"/>
                  </a:moveTo>
                  <a:cubicBezTo>
                    <a:pt x="25" y="11"/>
                    <a:pt x="28" y="20"/>
                    <a:pt x="21" y="31"/>
                  </a:cubicBezTo>
                  <a:cubicBezTo>
                    <a:pt x="17" y="38"/>
                    <a:pt x="0" y="57"/>
                    <a:pt x="3" y="65"/>
                  </a:cubicBezTo>
                  <a:cubicBezTo>
                    <a:pt x="6" y="73"/>
                    <a:pt x="14" y="59"/>
                    <a:pt x="16" y="55"/>
                  </a:cubicBezTo>
                  <a:cubicBezTo>
                    <a:pt x="22" y="46"/>
                    <a:pt x="28" y="36"/>
                    <a:pt x="34" y="27"/>
                  </a:cubicBezTo>
                  <a:cubicBezTo>
                    <a:pt x="36" y="23"/>
                    <a:pt x="40" y="14"/>
                    <a:pt x="38" y="9"/>
                  </a:cubicBezTo>
                  <a:cubicBezTo>
                    <a:pt x="35" y="1"/>
                    <a:pt x="29" y="7"/>
                    <a:pt x="23" y="2"/>
                  </a:cubicBezTo>
                </a:path>
              </a:pathLst>
            </a:custGeom>
            <a:solidFill>
              <a:srgbClr val="F19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31" name="Freeform 528"/>
            <p:cNvSpPr>
              <a:spLocks/>
            </p:cNvSpPr>
            <p:nvPr/>
          </p:nvSpPr>
          <p:spPr bwMode="auto">
            <a:xfrm>
              <a:off x="2182" y="2239"/>
              <a:ext cx="71" cy="48"/>
            </a:xfrm>
            <a:custGeom>
              <a:avLst/>
              <a:gdLst>
                <a:gd name="T0" fmla="*/ 0 w 44"/>
                <a:gd name="T1" fmla="*/ 0 h 30"/>
                <a:gd name="T2" fmla="*/ 781 w 44"/>
                <a:gd name="T3" fmla="*/ 21 h 30"/>
                <a:gd name="T4" fmla="*/ 395 w 44"/>
                <a:gd name="T5" fmla="*/ 504 h 30"/>
                <a:gd name="T6" fmla="*/ 68 w 44"/>
                <a:gd name="T7" fmla="*/ 144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30">
                  <a:moveTo>
                    <a:pt x="0" y="0"/>
                  </a:moveTo>
                  <a:cubicBezTo>
                    <a:pt x="9" y="12"/>
                    <a:pt x="30" y="1"/>
                    <a:pt x="44" y="1"/>
                  </a:cubicBezTo>
                  <a:cubicBezTo>
                    <a:pt x="44" y="8"/>
                    <a:pt x="27" y="24"/>
                    <a:pt x="22" y="30"/>
                  </a:cubicBezTo>
                  <a:cubicBezTo>
                    <a:pt x="17" y="24"/>
                    <a:pt x="10" y="16"/>
                    <a:pt x="4" y="9"/>
                  </a:cubicBezTo>
                </a:path>
              </a:pathLst>
            </a:custGeom>
            <a:solidFill>
              <a:srgbClr val="F19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32" name="Freeform 529"/>
            <p:cNvSpPr>
              <a:spLocks/>
            </p:cNvSpPr>
            <p:nvPr/>
          </p:nvSpPr>
          <p:spPr bwMode="auto">
            <a:xfrm>
              <a:off x="2543" y="2437"/>
              <a:ext cx="54" cy="44"/>
            </a:xfrm>
            <a:custGeom>
              <a:avLst/>
              <a:gdLst>
                <a:gd name="T0" fmla="*/ 0 w 33"/>
                <a:gd name="T1" fmla="*/ 275 h 27"/>
                <a:gd name="T2" fmla="*/ 538 w 33"/>
                <a:gd name="T3" fmla="*/ 0 h 27"/>
                <a:gd name="T4" fmla="*/ 126 w 33"/>
                <a:gd name="T5" fmla="*/ 38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27">
                  <a:moveTo>
                    <a:pt x="0" y="15"/>
                  </a:moveTo>
                  <a:cubicBezTo>
                    <a:pt x="13" y="27"/>
                    <a:pt x="19" y="1"/>
                    <a:pt x="28" y="0"/>
                  </a:cubicBezTo>
                  <a:cubicBezTo>
                    <a:pt x="33" y="11"/>
                    <a:pt x="17" y="20"/>
                    <a:pt x="7" y="20"/>
                  </a:cubicBezTo>
                </a:path>
              </a:pathLst>
            </a:custGeom>
            <a:solidFill>
              <a:srgbClr val="F19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33" name="Freeform 530"/>
            <p:cNvSpPr>
              <a:spLocks/>
            </p:cNvSpPr>
            <p:nvPr/>
          </p:nvSpPr>
          <p:spPr bwMode="auto">
            <a:xfrm>
              <a:off x="2608" y="1869"/>
              <a:ext cx="50" cy="73"/>
            </a:xfrm>
            <a:custGeom>
              <a:avLst/>
              <a:gdLst>
                <a:gd name="T0" fmla="*/ 0 w 31"/>
                <a:gd name="T1" fmla="*/ 0 h 45"/>
                <a:gd name="T2" fmla="*/ 211 w 31"/>
                <a:gd name="T3" fmla="*/ 816 h 45"/>
                <a:gd name="T4" fmla="*/ 548 w 31"/>
                <a:gd name="T5" fmla="*/ 213 h 45"/>
                <a:gd name="T6" fmla="*/ 68 w 31"/>
                <a:gd name="T7" fmla="*/ 144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45">
                  <a:moveTo>
                    <a:pt x="0" y="0"/>
                  </a:moveTo>
                  <a:cubicBezTo>
                    <a:pt x="13" y="13"/>
                    <a:pt x="11" y="29"/>
                    <a:pt x="12" y="45"/>
                  </a:cubicBezTo>
                  <a:cubicBezTo>
                    <a:pt x="21" y="42"/>
                    <a:pt x="25" y="20"/>
                    <a:pt x="31" y="12"/>
                  </a:cubicBezTo>
                  <a:cubicBezTo>
                    <a:pt x="21" y="12"/>
                    <a:pt x="11" y="17"/>
                    <a:pt x="4" y="8"/>
                  </a:cubicBezTo>
                </a:path>
              </a:pathLst>
            </a:custGeom>
            <a:solidFill>
              <a:srgbClr val="F19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34" name="Oval 531"/>
            <p:cNvSpPr>
              <a:spLocks noChangeArrowheads="1"/>
            </p:cNvSpPr>
            <p:nvPr/>
          </p:nvSpPr>
          <p:spPr bwMode="auto">
            <a:xfrm>
              <a:off x="1496" y="1740"/>
              <a:ext cx="24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35" name="Oval 532"/>
            <p:cNvSpPr>
              <a:spLocks noChangeArrowheads="1"/>
            </p:cNvSpPr>
            <p:nvPr/>
          </p:nvSpPr>
          <p:spPr bwMode="auto">
            <a:xfrm>
              <a:off x="1505" y="1711"/>
              <a:ext cx="7" cy="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36" name="Oval 533"/>
            <p:cNvSpPr>
              <a:spLocks noChangeArrowheads="1"/>
            </p:cNvSpPr>
            <p:nvPr/>
          </p:nvSpPr>
          <p:spPr bwMode="auto">
            <a:xfrm>
              <a:off x="1480" y="1797"/>
              <a:ext cx="11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37" name="Oval 534"/>
            <p:cNvSpPr>
              <a:spLocks noChangeArrowheads="1"/>
            </p:cNvSpPr>
            <p:nvPr/>
          </p:nvSpPr>
          <p:spPr bwMode="auto">
            <a:xfrm>
              <a:off x="1995" y="1477"/>
              <a:ext cx="16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38" name="Oval 535"/>
            <p:cNvSpPr>
              <a:spLocks noChangeArrowheads="1"/>
            </p:cNvSpPr>
            <p:nvPr/>
          </p:nvSpPr>
          <p:spPr bwMode="auto">
            <a:xfrm>
              <a:off x="2169" y="1232"/>
              <a:ext cx="10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39" name="Oval 536"/>
            <p:cNvSpPr>
              <a:spLocks noChangeArrowheads="1"/>
            </p:cNvSpPr>
            <p:nvPr/>
          </p:nvSpPr>
          <p:spPr bwMode="auto">
            <a:xfrm>
              <a:off x="1773" y="1759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40" name="Oval 537"/>
            <p:cNvSpPr>
              <a:spLocks noChangeArrowheads="1"/>
            </p:cNvSpPr>
            <p:nvPr/>
          </p:nvSpPr>
          <p:spPr bwMode="auto">
            <a:xfrm>
              <a:off x="1786" y="1724"/>
              <a:ext cx="15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41" name="Oval 538"/>
            <p:cNvSpPr>
              <a:spLocks noChangeArrowheads="1"/>
            </p:cNvSpPr>
            <p:nvPr/>
          </p:nvSpPr>
          <p:spPr bwMode="auto">
            <a:xfrm>
              <a:off x="1985" y="1993"/>
              <a:ext cx="16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42" name="Oval 539"/>
            <p:cNvSpPr>
              <a:spLocks noChangeArrowheads="1"/>
            </p:cNvSpPr>
            <p:nvPr/>
          </p:nvSpPr>
          <p:spPr bwMode="auto">
            <a:xfrm>
              <a:off x="2012" y="1976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43" name="Oval 540"/>
            <p:cNvSpPr>
              <a:spLocks noChangeArrowheads="1"/>
            </p:cNvSpPr>
            <p:nvPr/>
          </p:nvSpPr>
          <p:spPr bwMode="auto">
            <a:xfrm>
              <a:off x="2332" y="1672"/>
              <a:ext cx="24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44" name="Oval 541"/>
            <p:cNvSpPr>
              <a:spLocks noChangeArrowheads="1"/>
            </p:cNvSpPr>
            <p:nvPr/>
          </p:nvSpPr>
          <p:spPr bwMode="auto">
            <a:xfrm>
              <a:off x="2330" y="1634"/>
              <a:ext cx="12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45" name="Oval 542"/>
            <p:cNvSpPr>
              <a:spLocks noChangeArrowheads="1"/>
            </p:cNvSpPr>
            <p:nvPr/>
          </p:nvSpPr>
          <p:spPr bwMode="auto">
            <a:xfrm>
              <a:off x="2211" y="2252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46" name="Oval 543"/>
            <p:cNvSpPr>
              <a:spLocks noChangeArrowheads="1"/>
            </p:cNvSpPr>
            <p:nvPr/>
          </p:nvSpPr>
          <p:spPr bwMode="auto">
            <a:xfrm>
              <a:off x="2248" y="2239"/>
              <a:ext cx="16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47" name="Oval 544"/>
            <p:cNvSpPr>
              <a:spLocks noChangeArrowheads="1"/>
            </p:cNvSpPr>
            <p:nvPr/>
          </p:nvSpPr>
          <p:spPr bwMode="auto">
            <a:xfrm>
              <a:off x="2468" y="2455"/>
              <a:ext cx="22" cy="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48" name="Oval 545"/>
            <p:cNvSpPr>
              <a:spLocks noChangeArrowheads="1"/>
            </p:cNvSpPr>
            <p:nvPr/>
          </p:nvSpPr>
          <p:spPr bwMode="auto">
            <a:xfrm>
              <a:off x="2602" y="2429"/>
              <a:ext cx="9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49" name="Oval 546"/>
            <p:cNvSpPr>
              <a:spLocks noChangeArrowheads="1"/>
            </p:cNvSpPr>
            <p:nvPr/>
          </p:nvSpPr>
          <p:spPr bwMode="auto">
            <a:xfrm>
              <a:off x="2616" y="1898"/>
              <a:ext cx="16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50" name="Oval 547"/>
            <p:cNvSpPr>
              <a:spLocks noChangeArrowheads="1"/>
            </p:cNvSpPr>
            <p:nvPr/>
          </p:nvSpPr>
          <p:spPr bwMode="auto">
            <a:xfrm>
              <a:off x="2650" y="1882"/>
              <a:ext cx="13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51" name="Oval 548"/>
            <p:cNvSpPr>
              <a:spLocks noChangeArrowheads="1"/>
            </p:cNvSpPr>
            <p:nvPr/>
          </p:nvSpPr>
          <p:spPr bwMode="auto">
            <a:xfrm>
              <a:off x="2416" y="1471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52" name="Oval 549"/>
            <p:cNvSpPr>
              <a:spLocks noChangeArrowheads="1"/>
            </p:cNvSpPr>
            <p:nvPr/>
          </p:nvSpPr>
          <p:spPr bwMode="auto">
            <a:xfrm>
              <a:off x="2442" y="1430"/>
              <a:ext cx="14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53" name="Oval 550"/>
            <p:cNvSpPr>
              <a:spLocks noChangeArrowheads="1"/>
            </p:cNvSpPr>
            <p:nvPr/>
          </p:nvSpPr>
          <p:spPr bwMode="auto">
            <a:xfrm>
              <a:off x="1594" y="990"/>
              <a:ext cx="31" cy="3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54" name="Oval 551"/>
            <p:cNvSpPr>
              <a:spLocks noChangeArrowheads="1"/>
            </p:cNvSpPr>
            <p:nvPr/>
          </p:nvSpPr>
          <p:spPr bwMode="auto">
            <a:xfrm>
              <a:off x="1639" y="993"/>
              <a:ext cx="17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55" name="Oval 552"/>
            <p:cNvSpPr>
              <a:spLocks noChangeArrowheads="1"/>
            </p:cNvSpPr>
            <p:nvPr/>
          </p:nvSpPr>
          <p:spPr bwMode="auto">
            <a:xfrm>
              <a:off x="1505" y="2689"/>
              <a:ext cx="21" cy="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56" name="Oval 553"/>
            <p:cNvSpPr>
              <a:spLocks noChangeArrowheads="1"/>
            </p:cNvSpPr>
            <p:nvPr/>
          </p:nvSpPr>
          <p:spPr bwMode="auto">
            <a:xfrm>
              <a:off x="1489" y="2623"/>
              <a:ext cx="21" cy="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57" name="Freeform 554"/>
            <p:cNvSpPr>
              <a:spLocks/>
            </p:cNvSpPr>
            <p:nvPr/>
          </p:nvSpPr>
          <p:spPr bwMode="auto">
            <a:xfrm>
              <a:off x="3470" y="785"/>
              <a:ext cx="501" cy="860"/>
            </a:xfrm>
            <a:custGeom>
              <a:avLst/>
              <a:gdLst>
                <a:gd name="T0" fmla="*/ 861 w 310"/>
                <a:gd name="T1" fmla="*/ 0 h 533"/>
                <a:gd name="T2" fmla="*/ 343 w 310"/>
                <a:gd name="T3" fmla="*/ 718 h 533"/>
                <a:gd name="T4" fmla="*/ 343 w 310"/>
                <a:gd name="T5" fmla="*/ 1444 h 533"/>
                <a:gd name="T6" fmla="*/ 2170 w 310"/>
                <a:gd name="T7" fmla="*/ 3884 h 533"/>
                <a:gd name="T8" fmla="*/ 3064 w 310"/>
                <a:gd name="T9" fmla="*/ 5457 h 533"/>
                <a:gd name="T10" fmla="*/ 3756 w 310"/>
                <a:gd name="T11" fmla="*/ 6704 h 533"/>
                <a:gd name="T12" fmla="*/ 4331 w 310"/>
                <a:gd name="T13" fmla="*/ 8106 h 533"/>
                <a:gd name="T14" fmla="*/ 5227 w 310"/>
                <a:gd name="T15" fmla="*/ 8915 h 533"/>
                <a:gd name="T16" fmla="*/ 5096 w 310"/>
                <a:gd name="T17" fmla="*/ 7272 h 533"/>
                <a:gd name="T18" fmla="*/ 4575 w 310"/>
                <a:gd name="T19" fmla="*/ 6099 h 533"/>
                <a:gd name="T20" fmla="*/ 3350 w 310"/>
                <a:gd name="T21" fmla="*/ 3759 h 533"/>
                <a:gd name="T22" fmla="*/ 2140 w 310"/>
                <a:gd name="T23" fmla="*/ 1726 h 533"/>
                <a:gd name="T24" fmla="*/ 1535 w 310"/>
                <a:gd name="T25" fmla="*/ 841 h 533"/>
                <a:gd name="T26" fmla="*/ 907 w 310"/>
                <a:gd name="T27" fmla="*/ 144 h 5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10" h="533">
                  <a:moveTo>
                    <a:pt x="48" y="0"/>
                  </a:moveTo>
                  <a:cubicBezTo>
                    <a:pt x="48" y="19"/>
                    <a:pt x="32" y="31"/>
                    <a:pt x="19" y="41"/>
                  </a:cubicBezTo>
                  <a:cubicBezTo>
                    <a:pt x="0" y="56"/>
                    <a:pt x="4" y="62"/>
                    <a:pt x="19" y="82"/>
                  </a:cubicBezTo>
                  <a:cubicBezTo>
                    <a:pt x="54" y="127"/>
                    <a:pt x="88" y="173"/>
                    <a:pt x="122" y="220"/>
                  </a:cubicBezTo>
                  <a:cubicBezTo>
                    <a:pt x="142" y="247"/>
                    <a:pt x="155" y="280"/>
                    <a:pt x="172" y="309"/>
                  </a:cubicBezTo>
                  <a:cubicBezTo>
                    <a:pt x="185" y="333"/>
                    <a:pt x="201" y="355"/>
                    <a:pt x="211" y="380"/>
                  </a:cubicBezTo>
                  <a:cubicBezTo>
                    <a:pt x="222" y="406"/>
                    <a:pt x="233" y="433"/>
                    <a:pt x="243" y="459"/>
                  </a:cubicBezTo>
                  <a:cubicBezTo>
                    <a:pt x="250" y="476"/>
                    <a:pt x="272" y="533"/>
                    <a:pt x="293" y="505"/>
                  </a:cubicBezTo>
                  <a:cubicBezTo>
                    <a:pt x="310" y="482"/>
                    <a:pt x="294" y="436"/>
                    <a:pt x="286" y="412"/>
                  </a:cubicBezTo>
                  <a:cubicBezTo>
                    <a:pt x="278" y="390"/>
                    <a:pt x="267" y="367"/>
                    <a:pt x="257" y="346"/>
                  </a:cubicBezTo>
                  <a:cubicBezTo>
                    <a:pt x="235" y="300"/>
                    <a:pt x="213" y="256"/>
                    <a:pt x="188" y="213"/>
                  </a:cubicBezTo>
                  <a:cubicBezTo>
                    <a:pt x="166" y="175"/>
                    <a:pt x="142" y="136"/>
                    <a:pt x="120" y="98"/>
                  </a:cubicBezTo>
                  <a:cubicBezTo>
                    <a:pt x="110" y="80"/>
                    <a:pt x="100" y="63"/>
                    <a:pt x="86" y="48"/>
                  </a:cubicBezTo>
                  <a:cubicBezTo>
                    <a:pt x="74" y="36"/>
                    <a:pt x="57" y="24"/>
                    <a:pt x="51" y="8"/>
                  </a:cubicBezTo>
                </a:path>
              </a:pathLst>
            </a:custGeom>
            <a:solidFill>
              <a:srgbClr val="19B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58" name="Freeform 555"/>
            <p:cNvSpPr>
              <a:spLocks/>
            </p:cNvSpPr>
            <p:nvPr/>
          </p:nvSpPr>
          <p:spPr bwMode="auto">
            <a:xfrm>
              <a:off x="3820" y="1340"/>
              <a:ext cx="557" cy="1280"/>
            </a:xfrm>
            <a:custGeom>
              <a:avLst/>
              <a:gdLst>
                <a:gd name="T0" fmla="*/ 0 w 345"/>
                <a:gd name="T1" fmla="*/ 659 h 793"/>
                <a:gd name="T2" fmla="*/ 870 w 345"/>
                <a:gd name="T3" fmla="*/ 3088 h 793"/>
                <a:gd name="T4" fmla="*/ 1645 w 345"/>
                <a:gd name="T5" fmla="*/ 5892 h 793"/>
                <a:gd name="T6" fmla="*/ 2800 w 345"/>
                <a:gd name="T7" fmla="*/ 9970 h 793"/>
                <a:gd name="T8" fmla="*/ 3376 w 345"/>
                <a:gd name="T9" fmla="*/ 11493 h 793"/>
                <a:gd name="T10" fmla="*/ 4056 w 345"/>
                <a:gd name="T11" fmla="*/ 12537 h 793"/>
                <a:gd name="T12" fmla="*/ 5189 w 345"/>
                <a:gd name="T13" fmla="*/ 13957 h 793"/>
                <a:gd name="T14" fmla="*/ 5878 w 345"/>
                <a:gd name="T15" fmla="*/ 12902 h 793"/>
                <a:gd name="T16" fmla="*/ 4500 w 345"/>
                <a:gd name="T17" fmla="*/ 10476 h 793"/>
                <a:gd name="T18" fmla="*/ 3084 w 345"/>
                <a:gd name="T19" fmla="*/ 7712 h 793"/>
                <a:gd name="T20" fmla="*/ 2320 w 345"/>
                <a:gd name="T21" fmla="*/ 4760 h 793"/>
                <a:gd name="T22" fmla="*/ 1700 w 345"/>
                <a:gd name="T23" fmla="*/ 2444 h 793"/>
                <a:gd name="T24" fmla="*/ 1129 w 345"/>
                <a:gd name="T25" fmla="*/ 1293 h 793"/>
                <a:gd name="T26" fmla="*/ 463 w 345"/>
                <a:gd name="T27" fmla="*/ 0 h 7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5" h="793">
                  <a:moveTo>
                    <a:pt x="0" y="37"/>
                  </a:moveTo>
                  <a:cubicBezTo>
                    <a:pt x="23" y="80"/>
                    <a:pt x="35" y="129"/>
                    <a:pt x="49" y="175"/>
                  </a:cubicBezTo>
                  <a:cubicBezTo>
                    <a:pt x="65" y="228"/>
                    <a:pt x="80" y="280"/>
                    <a:pt x="93" y="333"/>
                  </a:cubicBezTo>
                  <a:cubicBezTo>
                    <a:pt x="113" y="412"/>
                    <a:pt x="128" y="489"/>
                    <a:pt x="158" y="564"/>
                  </a:cubicBezTo>
                  <a:cubicBezTo>
                    <a:pt x="169" y="593"/>
                    <a:pt x="177" y="622"/>
                    <a:pt x="191" y="650"/>
                  </a:cubicBezTo>
                  <a:cubicBezTo>
                    <a:pt x="201" y="671"/>
                    <a:pt x="216" y="689"/>
                    <a:pt x="229" y="709"/>
                  </a:cubicBezTo>
                  <a:cubicBezTo>
                    <a:pt x="242" y="730"/>
                    <a:pt x="265" y="785"/>
                    <a:pt x="293" y="789"/>
                  </a:cubicBezTo>
                  <a:cubicBezTo>
                    <a:pt x="321" y="793"/>
                    <a:pt x="345" y="754"/>
                    <a:pt x="332" y="730"/>
                  </a:cubicBezTo>
                  <a:cubicBezTo>
                    <a:pt x="307" y="684"/>
                    <a:pt x="282" y="636"/>
                    <a:pt x="254" y="592"/>
                  </a:cubicBezTo>
                  <a:cubicBezTo>
                    <a:pt x="223" y="542"/>
                    <a:pt x="192" y="493"/>
                    <a:pt x="174" y="436"/>
                  </a:cubicBezTo>
                  <a:cubicBezTo>
                    <a:pt x="157" y="381"/>
                    <a:pt x="144" y="325"/>
                    <a:pt x="131" y="269"/>
                  </a:cubicBezTo>
                  <a:cubicBezTo>
                    <a:pt x="120" y="226"/>
                    <a:pt x="116" y="178"/>
                    <a:pt x="96" y="138"/>
                  </a:cubicBezTo>
                  <a:cubicBezTo>
                    <a:pt x="85" y="117"/>
                    <a:pt x="75" y="94"/>
                    <a:pt x="64" y="73"/>
                  </a:cubicBezTo>
                  <a:cubicBezTo>
                    <a:pt x="52" y="51"/>
                    <a:pt x="29" y="25"/>
                    <a:pt x="26" y="0"/>
                  </a:cubicBezTo>
                </a:path>
              </a:pathLst>
            </a:custGeom>
            <a:solidFill>
              <a:srgbClr val="19B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59" name="Freeform 556"/>
            <p:cNvSpPr>
              <a:spLocks/>
            </p:cNvSpPr>
            <p:nvPr/>
          </p:nvSpPr>
          <p:spPr bwMode="auto">
            <a:xfrm>
              <a:off x="3493" y="1474"/>
              <a:ext cx="576" cy="624"/>
            </a:xfrm>
            <a:custGeom>
              <a:avLst/>
              <a:gdLst>
                <a:gd name="T0" fmla="*/ 3971 w 357"/>
                <a:gd name="T1" fmla="*/ 0 h 387"/>
                <a:gd name="T2" fmla="*/ 4032 w 357"/>
                <a:gd name="T3" fmla="*/ 1350 h 387"/>
                <a:gd name="T4" fmla="*/ 3390 w 357"/>
                <a:gd name="T5" fmla="*/ 2062 h 387"/>
                <a:gd name="T6" fmla="*/ 1834 w 357"/>
                <a:gd name="T7" fmla="*/ 1567 h 387"/>
                <a:gd name="T8" fmla="*/ 1062 w 357"/>
                <a:gd name="T9" fmla="*/ 1158 h 387"/>
                <a:gd name="T10" fmla="*/ 353 w 357"/>
                <a:gd name="T11" fmla="*/ 1337 h 387"/>
                <a:gd name="T12" fmla="*/ 1323 w 357"/>
                <a:gd name="T13" fmla="*/ 2746 h 387"/>
                <a:gd name="T14" fmla="*/ 440 w 357"/>
                <a:gd name="T15" fmla="*/ 4537 h 387"/>
                <a:gd name="T16" fmla="*/ 886 w 357"/>
                <a:gd name="T17" fmla="*/ 4934 h 387"/>
                <a:gd name="T18" fmla="*/ 1693 w 357"/>
                <a:gd name="T19" fmla="*/ 4162 h 387"/>
                <a:gd name="T20" fmla="*/ 3671 w 357"/>
                <a:gd name="T21" fmla="*/ 3078 h 387"/>
                <a:gd name="T22" fmla="*/ 4829 w 357"/>
                <a:gd name="T23" fmla="*/ 4305 h 387"/>
                <a:gd name="T24" fmla="*/ 6133 w 357"/>
                <a:gd name="T25" fmla="*/ 6798 h 387"/>
                <a:gd name="T26" fmla="*/ 5917 w 357"/>
                <a:gd name="T27" fmla="*/ 5197 h 387"/>
                <a:gd name="T28" fmla="*/ 5687 w 357"/>
                <a:gd name="T29" fmla="*/ 3986 h 387"/>
                <a:gd name="T30" fmla="*/ 5633 w 357"/>
                <a:gd name="T31" fmla="*/ 3244 h 3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7" h="387">
                  <a:moveTo>
                    <a:pt x="225" y="0"/>
                  </a:moveTo>
                  <a:cubicBezTo>
                    <a:pt x="240" y="15"/>
                    <a:pt x="236" y="58"/>
                    <a:pt x="229" y="77"/>
                  </a:cubicBezTo>
                  <a:cubicBezTo>
                    <a:pt x="223" y="95"/>
                    <a:pt x="212" y="112"/>
                    <a:pt x="192" y="117"/>
                  </a:cubicBezTo>
                  <a:cubicBezTo>
                    <a:pt x="160" y="125"/>
                    <a:pt x="130" y="104"/>
                    <a:pt x="104" y="89"/>
                  </a:cubicBezTo>
                  <a:cubicBezTo>
                    <a:pt x="90" y="81"/>
                    <a:pt x="76" y="73"/>
                    <a:pt x="60" y="66"/>
                  </a:cubicBezTo>
                  <a:cubicBezTo>
                    <a:pt x="40" y="58"/>
                    <a:pt x="32" y="55"/>
                    <a:pt x="20" y="76"/>
                  </a:cubicBezTo>
                  <a:cubicBezTo>
                    <a:pt x="0" y="111"/>
                    <a:pt x="65" y="123"/>
                    <a:pt x="75" y="156"/>
                  </a:cubicBezTo>
                  <a:cubicBezTo>
                    <a:pt x="88" y="198"/>
                    <a:pt x="36" y="225"/>
                    <a:pt x="25" y="258"/>
                  </a:cubicBezTo>
                  <a:cubicBezTo>
                    <a:pt x="19" y="277"/>
                    <a:pt x="32" y="288"/>
                    <a:pt x="50" y="281"/>
                  </a:cubicBezTo>
                  <a:cubicBezTo>
                    <a:pt x="67" y="273"/>
                    <a:pt x="83" y="251"/>
                    <a:pt x="96" y="237"/>
                  </a:cubicBezTo>
                  <a:cubicBezTo>
                    <a:pt x="123" y="209"/>
                    <a:pt x="165" y="163"/>
                    <a:pt x="208" y="175"/>
                  </a:cubicBezTo>
                  <a:cubicBezTo>
                    <a:pt x="243" y="184"/>
                    <a:pt x="262" y="214"/>
                    <a:pt x="274" y="245"/>
                  </a:cubicBezTo>
                  <a:cubicBezTo>
                    <a:pt x="293" y="293"/>
                    <a:pt x="313" y="351"/>
                    <a:pt x="348" y="387"/>
                  </a:cubicBezTo>
                  <a:cubicBezTo>
                    <a:pt x="357" y="360"/>
                    <a:pt x="341" y="322"/>
                    <a:pt x="335" y="296"/>
                  </a:cubicBezTo>
                  <a:cubicBezTo>
                    <a:pt x="329" y="273"/>
                    <a:pt x="324" y="251"/>
                    <a:pt x="322" y="227"/>
                  </a:cubicBezTo>
                  <a:cubicBezTo>
                    <a:pt x="321" y="214"/>
                    <a:pt x="323" y="198"/>
                    <a:pt x="319" y="185"/>
                  </a:cubicBezTo>
                </a:path>
              </a:pathLst>
            </a:custGeom>
            <a:solidFill>
              <a:srgbClr val="19B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60" name="Freeform 557"/>
            <p:cNvSpPr>
              <a:spLocks/>
            </p:cNvSpPr>
            <p:nvPr/>
          </p:nvSpPr>
          <p:spPr bwMode="auto">
            <a:xfrm>
              <a:off x="3953" y="1893"/>
              <a:ext cx="139" cy="362"/>
            </a:xfrm>
            <a:custGeom>
              <a:avLst/>
              <a:gdLst>
                <a:gd name="T0" fmla="*/ 0 w 86"/>
                <a:gd name="T1" fmla="*/ 0 h 224"/>
                <a:gd name="T2" fmla="*/ 1535 w 86"/>
                <a:gd name="T3" fmla="*/ 3988 h 224"/>
                <a:gd name="T4" fmla="*/ 984 w 86"/>
                <a:gd name="T5" fmla="*/ 2170 h 224"/>
                <a:gd name="T6" fmla="*/ 432 w 86"/>
                <a:gd name="T7" fmla="*/ 520 h 2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224">
                  <a:moveTo>
                    <a:pt x="0" y="0"/>
                  </a:moveTo>
                  <a:cubicBezTo>
                    <a:pt x="19" y="75"/>
                    <a:pt x="37" y="161"/>
                    <a:pt x="86" y="224"/>
                  </a:cubicBezTo>
                  <a:cubicBezTo>
                    <a:pt x="82" y="190"/>
                    <a:pt x="65" y="155"/>
                    <a:pt x="55" y="122"/>
                  </a:cubicBezTo>
                  <a:cubicBezTo>
                    <a:pt x="46" y="90"/>
                    <a:pt x="38" y="60"/>
                    <a:pt x="24" y="29"/>
                  </a:cubicBezTo>
                </a:path>
              </a:pathLst>
            </a:custGeom>
            <a:solidFill>
              <a:srgbClr val="19B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61" name="Freeform 558"/>
            <p:cNvSpPr>
              <a:spLocks/>
            </p:cNvSpPr>
            <p:nvPr/>
          </p:nvSpPr>
          <p:spPr bwMode="auto">
            <a:xfrm>
              <a:off x="3239" y="1204"/>
              <a:ext cx="389" cy="504"/>
            </a:xfrm>
            <a:custGeom>
              <a:avLst/>
              <a:gdLst>
                <a:gd name="T0" fmla="*/ 888 w 241"/>
                <a:gd name="T1" fmla="*/ 817 h 312"/>
                <a:gd name="T2" fmla="*/ 1404 w 241"/>
                <a:gd name="T3" fmla="*/ 2505 h 312"/>
                <a:gd name="T4" fmla="*/ 888 w 241"/>
                <a:gd name="T5" fmla="*/ 3035 h 312"/>
                <a:gd name="T6" fmla="*/ 165 w 241"/>
                <a:gd name="T7" fmla="*/ 3342 h 312"/>
                <a:gd name="T8" fmla="*/ 518 w 241"/>
                <a:gd name="T9" fmla="*/ 3985 h 312"/>
                <a:gd name="T10" fmla="*/ 752 w 241"/>
                <a:gd name="T11" fmla="*/ 4706 h 312"/>
                <a:gd name="T12" fmla="*/ 841 w 241"/>
                <a:gd name="T13" fmla="*/ 5399 h 312"/>
                <a:gd name="T14" fmla="*/ 1412 w 241"/>
                <a:gd name="T15" fmla="*/ 5420 h 312"/>
                <a:gd name="T16" fmla="*/ 2137 w 241"/>
                <a:gd name="T17" fmla="*/ 4105 h 312"/>
                <a:gd name="T18" fmla="*/ 2731 w 241"/>
                <a:gd name="T19" fmla="*/ 4358 h 312"/>
                <a:gd name="T20" fmla="*/ 3461 w 241"/>
                <a:gd name="T21" fmla="*/ 5025 h 312"/>
                <a:gd name="T22" fmla="*/ 4068 w 241"/>
                <a:gd name="T23" fmla="*/ 4971 h 312"/>
                <a:gd name="T24" fmla="*/ 4068 w 241"/>
                <a:gd name="T25" fmla="*/ 4413 h 312"/>
                <a:gd name="T26" fmla="*/ 2817 w 241"/>
                <a:gd name="T27" fmla="*/ 3342 h 312"/>
                <a:gd name="T28" fmla="*/ 2035 w 241"/>
                <a:gd name="T29" fmla="*/ 1551 h 312"/>
                <a:gd name="T30" fmla="*/ 985 w 241"/>
                <a:gd name="T31" fmla="*/ 806 h 3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1" h="312">
                  <a:moveTo>
                    <a:pt x="50" y="46"/>
                  </a:moveTo>
                  <a:cubicBezTo>
                    <a:pt x="64" y="72"/>
                    <a:pt x="92" y="110"/>
                    <a:pt x="79" y="141"/>
                  </a:cubicBezTo>
                  <a:cubicBezTo>
                    <a:pt x="75" y="152"/>
                    <a:pt x="61" y="164"/>
                    <a:pt x="50" y="171"/>
                  </a:cubicBezTo>
                  <a:cubicBezTo>
                    <a:pt x="40" y="177"/>
                    <a:pt x="15" y="178"/>
                    <a:pt x="9" y="188"/>
                  </a:cubicBezTo>
                  <a:cubicBezTo>
                    <a:pt x="0" y="203"/>
                    <a:pt x="21" y="216"/>
                    <a:pt x="29" y="224"/>
                  </a:cubicBezTo>
                  <a:cubicBezTo>
                    <a:pt x="41" y="236"/>
                    <a:pt x="43" y="248"/>
                    <a:pt x="43" y="265"/>
                  </a:cubicBezTo>
                  <a:cubicBezTo>
                    <a:pt x="43" y="278"/>
                    <a:pt x="37" y="294"/>
                    <a:pt x="48" y="304"/>
                  </a:cubicBezTo>
                  <a:cubicBezTo>
                    <a:pt x="57" y="312"/>
                    <a:pt x="72" y="312"/>
                    <a:pt x="80" y="305"/>
                  </a:cubicBezTo>
                  <a:cubicBezTo>
                    <a:pt x="99" y="287"/>
                    <a:pt x="95" y="243"/>
                    <a:pt x="121" y="231"/>
                  </a:cubicBezTo>
                  <a:cubicBezTo>
                    <a:pt x="134" y="225"/>
                    <a:pt x="145" y="237"/>
                    <a:pt x="154" y="245"/>
                  </a:cubicBezTo>
                  <a:cubicBezTo>
                    <a:pt x="167" y="259"/>
                    <a:pt x="181" y="271"/>
                    <a:pt x="196" y="283"/>
                  </a:cubicBezTo>
                  <a:cubicBezTo>
                    <a:pt x="216" y="299"/>
                    <a:pt x="218" y="301"/>
                    <a:pt x="230" y="280"/>
                  </a:cubicBezTo>
                  <a:cubicBezTo>
                    <a:pt x="238" y="265"/>
                    <a:pt x="241" y="263"/>
                    <a:pt x="230" y="248"/>
                  </a:cubicBezTo>
                  <a:cubicBezTo>
                    <a:pt x="212" y="224"/>
                    <a:pt x="180" y="210"/>
                    <a:pt x="159" y="188"/>
                  </a:cubicBezTo>
                  <a:cubicBezTo>
                    <a:pt x="133" y="160"/>
                    <a:pt x="125" y="122"/>
                    <a:pt x="115" y="87"/>
                  </a:cubicBezTo>
                  <a:cubicBezTo>
                    <a:pt x="109" y="66"/>
                    <a:pt x="83" y="0"/>
                    <a:pt x="56" y="45"/>
                  </a:cubicBezTo>
                </a:path>
              </a:pathLst>
            </a:custGeom>
            <a:solidFill>
              <a:srgbClr val="19B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62" name="Freeform 559"/>
            <p:cNvSpPr>
              <a:spLocks/>
            </p:cNvSpPr>
            <p:nvPr/>
          </p:nvSpPr>
          <p:spPr bwMode="auto">
            <a:xfrm>
              <a:off x="3086" y="1848"/>
              <a:ext cx="504" cy="554"/>
            </a:xfrm>
            <a:custGeom>
              <a:avLst/>
              <a:gdLst>
                <a:gd name="T0" fmla="*/ 5221 w 312"/>
                <a:gd name="T1" fmla="*/ 0 h 343"/>
                <a:gd name="T2" fmla="*/ 3732 w 312"/>
                <a:gd name="T3" fmla="*/ 1912 h 343"/>
                <a:gd name="T4" fmla="*/ 3165 w 312"/>
                <a:gd name="T5" fmla="*/ 2878 h 343"/>
                <a:gd name="T6" fmla="*/ 2520 w 312"/>
                <a:gd name="T7" fmla="*/ 3758 h 343"/>
                <a:gd name="T8" fmla="*/ 1302 w 312"/>
                <a:gd name="T9" fmla="*/ 4770 h 343"/>
                <a:gd name="T10" fmla="*/ 485 w 312"/>
                <a:gd name="T11" fmla="*/ 4878 h 343"/>
                <a:gd name="T12" fmla="*/ 21 w 312"/>
                <a:gd name="T13" fmla="*/ 4967 h 343"/>
                <a:gd name="T14" fmla="*/ 288 w 312"/>
                <a:gd name="T15" fmla="*/ 5664 h 343"/>
                <a:gd name="T16" fmla="*/ 662 w 312"/>
                <a:gd name="T17" fmla="*/ 5752 h 343"/>
                <a:gd name="T18" fmla="*/ 2310 w 312"/>
                <a:gd name="T19" fmla="*/ 5055 h 343"/>
                <a:gd name="T20" fmla="*/ 4181 w 312"/>
                <a:gd name="T21" fmla="*/ 3300 h 343"/>
                <a:gd name="T22" fmla="*/ 5255 w 312"/>
                <a:gd name="T23" fmla="*/ 871 h 343"/>
                <a:gd name="T24" fmla="*/ 5542 w 312"/>
                <a:gd name="T25" fmla="*/ 586 h 3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2" h="343">
                  <a:moveTo>
                    <a:pt x="294" y="0"/>
                  </a:moveTo>
                  <a:cubicBezTo>
                    <a:pt x="264" y="31"/>
                    <a:pt x="236" y="73"/>
                    <a:pt x="210" y="108"/>
                  </a:cubicBezTo>
                  <a:cubicBezTo>
                    <a:pt x="197" y="124"/>
                    <a:pt x="188" y="143"/>
                    <a:pt x="178" y="162"/>
                  </a:cubicBezTo>
                  <a:cubicBezTo>
                    <a:pt x="169" y="181"/>
                    <a:pt x="156" y="195"/>
                    <a:pt x="142" y="212"/>
                  </a:cubicBezTo>
                  <a:cubicBezTo>
                    <a:pt x="121" y="236"/>
                    <a:pt x="104" y="256"/>
                    <a:pt x="73" y="269"/>
                  </a:cubicBezTo>
                  <a:cubicBezTo>
                    <a:pt x="60" y="275"/>
                    <a:pt x="42" y="278"/>
                    <a:pt x="27" y="275"/>
                  </a:cubicBezTo>
                  <a:cubicBezTo>
                    <a:pt x="14" y="272"/>
                    <a:pt x="0" y="258"/>
                    <a:pt x="1" y="280"/>
                  </a:cubicBezTo>
                  <a:cubicBezTo>
                    <a:pt x="2" y="294"/>
                    <a:pt x="12" y="306"/>
                    <a:pt x="16" y="319"/>
                  </a:cubicBezTo>
                  <a:cubicBezTo>
                    <a:pt x="22" y="343"/>
                    <a:pt x="20" y="337"/>
                    <a:pt x="37" y="324"/>
                  </a:cubicBezTo>
                  <a:cubicBezTo>
                    <a:pt x="62" y="304"/>
                    <a:pt x="101" y="300"/>
                    <a:pt x="130" y="285"/>
                  </a:cubicBezTo>
                  <a:cubicBezTo>
                    <a:pt x="172" y="263"/>
                    <a:pt x="212" y="227"/>
                    <a:pt x="235" y="186"/>
                  </a:cubicBezTo>
                  <a:cubicBezTo>
                    <a:pt x="258" y="142"/>
                    <a:pt x="267" y="91"/>
                    <a:pt x="296" y="49"/>
                  </a:cubicBezTo>
                  <a:cubicBezTo>
                    <a:pt x="300" y="43"/>
                    <a:pt x="308" y="37"/>
                    <a:pt x="312" y="33"/>
                  </a:cubicBezTo>
                </a:path>
              </a:pathLst>
            </a:custGeom>
            <a:solidFill>
              <a:srgbClr val="19B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63" name="Freeform 560"/>
            <p:cNvSpPr>
              <a:spLocks/>
            </p:cNvSpPr>
            <p:nvPr/>
          </p:nvSpPr>
          <p:spPr bwMode="auto">
            <a:xfrm>
              <a:off x="3025" y="1564"/>
              <a:ext cx="452" cy="623"/>
            </a:xfrm>
            <a:custGeom>
              <a:avLst/>
              <a:gdLst>
                <a:gd name="T0" fmla="*/ 4212 w 280"/>
                <a:gd name="T1" fmla="*/ 484 h 386"/>
                <a:gd name="T2" fmla="*/ 3375 w 280"/>
                <a:gd name="T3" fmla="*/ 2876 h 386"/>
                <a:gd name="T4" fmla="*/ 3747 w 280"/>
                <a:gd name="T5" fmla="*/ 4608 h 386"/>
                <a:gd name="T6" fmla="*/ 4443 w 280"/>
                <a:gd name="T7" fmla="*/ 4608 h 386"/>
                <a:gd name="T8" fmla="*/ 4706 w 280"/>
                <a:gd name="T9" fmla="*/ 4984 h 386"/>
                <a:gd name="T10" fmla="*/ 4013 w 280"/>
                <a:gd name="T11" fmla="*/ 6080 h 386"/>
                <a:gd name="T12" fmla="*/ 3429 w 280"/>
                <a:gd name="T13" fmla="*/ 6827 h 386"/>
                <a:gd name="T14" fmla="*/ 3375 w 280"/>
                <a:gd name="T15" fmla="*/ 5638 h 386"/>
                <a:gd name="T16" fmla="*/ 2710 w 280"/>
                <a:gd name="T17" fmla="*/ 5213 h 386"/>
                <a:gd name="T18" fmla="*/ 1094 w 280"/>
                <a:gd name="T19" fmla="*/ 5247 h 386"/>
                <a:gd name="T20" fmla="*/ 496 w 280"/>
                <a:gd name="T21" fmla="*/ 5213 h 386"/>
                <a:gd name="T22" fmla="*/ 521 w 280"/>
                <a:gd name="T23" fmla="*/ 4752 h 386"/>
                <a:gd name="T24" fmla="*/ 300 w 280"/>
                <a:gd name="T25" fmla="*/ 4438 h 386"/>
                <a:gd name="T26" fmla="*/ 943 w 280"/>
                <a:gd name="T27" fmla="*/ 3801 h 386"/>
                <a:gd name="T28" fmla="*/ 1700 w 280"/>
                <a:gd name="T29" fmla="*/ 4553 h 386"/>
                <a:gd name="T30" fmla="*/ 2546 w 280"/>
                <a:gd name="T31" fmla="*/ 3339 h 386"/>
                <a:gd name="T32" fmla="*/ 3550 w 280"/>
                <a:gd name="T33" fmla="*/ 0 h 3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0" h="386">
                  <a:moveTo>
                    <a:pt x="238" y="27"/>
                  </a:moveTo>
                  <a:cubicBezTo>
                    <a:pt x="219" y="71"/>
                    <a:pt x="202" y="117"/>
                    <a:pt x="191" y="163"/>
                  </a:cubicBezTo>
                  <a:cubicBezTo>
                    <a:pt x="183" y="199"/>
                    <a:pt x="172" y="241"/>
                    <a:pt x="212" y="261"/>
                  </a:cubicBezTo>
                  <a:cubicBezTo>
                    <a:pt x="226" y="268"/>
                    <a:pt x="235" y="265"/>
                    <a:pt x="251" y="261"/>
                  </a:cubicBezTo>
                  <a:cubicBezTo>
                    <a:pt x="275" y="254"/>
                    <a:pt x="280" y="259"/>
                    <a:pt x="266" y="282"/>
                  </a:cubicBezTo>
                  <a:cubicBezTo>
                    <a:pt x="253" y="303"/>
                    <a:pt x="239" y="323"/>
                    <a:pt x="227" y="344"/>
                  </a:cubicBezTo>
                  <a:cubicBezTo>
                    <a:pt x="218" y="358"/>
                    <a:pt x="210" y="378"/>
                    <a:pt x="194" y="386"/>
                  </a:cubicBezTo>
                  <a:cubicBezTo>
                    <a:pt x="190" y="362"/>
                    <a:pt x="207" y="344"/>
                    <a:pt x="191" y="319"/>
                  </a:cubicBezTo>
                  <a:cubicBezTo>
                    <a:pt x="182" y="305"/>
                    <a:pt x="170" y="299"/>
                    <a:pt x="153" y="295"/>
                  </a:cubicBezTo>
                  <a:cubicBezTo>
                    <a:pt x="123" y="287"/>
                    <a:pt x="92" y="293"/>
                    <a:pt x="62" y="297"/>
                  </a:cubicBezTo>
                  <a:cubicBezTo>
                    <a:pt x="49" y="298"/>
                    <a:pt x="33" y="309"/>
                    <a:pt x="28" y="295"/>
                  </a:cubicBezTo>
                  <a:cubicBezTo>
                    <a:pt x="25" y="288"/>
                    <a:pt x="32" y="277"/>
                    <a:pt x="30" y="269"/>
                  </a:cubicBezTo>
                  <a:cubicBezTo>
                    <a:pt x="27" y="259"/>
                    <a:pt x="22" y="259"/>
                    <a:pt x="17" y="251"/>
                  </a:cubicBezTo>
                  <a:cubicBezTo>
                    <a:pt x="0" y="224"/>
                    <a:pt x="27" y="186"/>
                    <a:pt x="53" y="215"/>
                  </a:cubicBezTo>
                  <a:cubicBezTo>
                    <a:pt x="66" y="231"/>
                    <a:pt x="71" y="255"/>
                    <a:pt x="96" y="258"/>
                  </a:cubicBezTo>
                  <a:cubicBezTo>
                    <a:pt x="129" y="260"/>
                    <a:pt x="140" y="213"/>
                    <a:pt x="144" y="189"/>
                  </a:cubicBezTo>
                  <a:cubicBezTo>
                    <a:pt x="155" y="131"/>
                    <a:pt x="154" y="43"/>
                    <a:pt x="201" y="0"/>
                  </a:cubicBezTo>
                </a:path>
              </a:pathLst>
            </a:custGeom>
            <a:solidFill>
              <a:srgbClr val="19B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64" name="Freeform 561"/>
            <p:cNvSpPr>
              <a:spLocks/>
            </p:cNvSpPr>
            <p:nvPr/>
          </p:nvSpPr>
          <p:spPr bwMode="auto">
            <a:xfrm>
              <a:off x="3012" y="1795"/>
              <a:ext cx="103" cy="198"/>
            </a:xfrm>
            <a:custGeom>
              <a:avLst/>
              <a:gdLst>
                <a:gd name="T0" fmla="*/ 1114 w 64"/>
                <a:gd name="T1" fmla="*/ 1309 h 123"/>
                <a:gd name="T2" fmla="*/ 539 w 64"/>
                <a:gd name="T3" fmla="*/ 109 h 123"/>
                <a:gd name="T4" fmla="*/ 208 w 64"/>
                <a:gd name="T5" fmla="*/ 1006 h 123"/>
                <a:gd name="T6" fmla="*/ 834 w 64"/>
                <a:gd name="T7" fmla="*/ 1916 h 1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123">
                  <a:moveTo>
                    <a:pt x="64" y="75"/>
                  </a:moveTo>
                  <a:cubicBezTo>
                    <a:pt x="51" y="53"/>
                    <a:pt x="38" y="30"/>
                    <a:pt x="31" y="6"/>
                  </a:cubicBezTo>
                  <a:cubicBezTo>
                    <a:pt x="0" y="0"/>
                    <a:pt x="8" y="40"/>
                    <a:pt x="12" y="58"/>
                  </a:cubicBezTo>
                  <a:cubicBezTo>
                    <a:pt x="14" y="71"/>
                    <a:pt x="23" y="123"/>
                    <a:pt x="48" y="110"/>
                  </a:cubicBezTo>
                </a:path>
              </a:pathLst>
            </a:custGeom>
            <a:solidFill>
              <a:srgbClr val="19B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65" name="Freeform 562"/>
            <p:cNvSpPr>
              <a:spLocks/>
            </p:cNvSpPr>
            <p:nvPr/>
          </p:nvSpPr>
          <p:spPr bwMode="auto">
            <a:xfrm>
              <a:off x="3007" y="1450"/>
              <a:ext cx="326" cy="184"/>
            </a:xfrm>
            <a:custGeom>
              <a:avLst/>
              <a:gdLst>
                <a:gd name="T0" fmla="*/ 0 w 202"/>
                <a:gd name="T1" fmla="*/ 0 h 114"/>
                <a:gd name="T2" fmla="*/ 178 w 202"/>
                <a:gd name="T3" fmla="*/ 287 h 114"/>
                <a:gd name="T4" fmla="*/ 199 w 202"/>
                <a:gd name="T5" fmla="*/ 951 h 114"/>
                <a:gd name="T6" fmla="*/ 178 w 202"/>
                <a:gd name="T7" fmla="*/ 1378 h 114"/>
                <a:gd name="T8" fmla="*/ 550 w 202"/>
                <a:gd name="T9" fmla="*/ 2014 h 114"/>
                <a:gd name="T10" fmla="*/ 1289 w 202"/>
                <a:gd name="T11" fmla="*/ 1206 h 114"/>
                <a:gd name="T12" fmla="*/ 2334 w 202"/>
                <a:gd name="T13" fmla="*/ 1117 h 114"/>
                <a:gd name="T14" fmla="*/ 2795 w 202"/>
                <a:gd name="T15" fmla="*/ 1172 h 114"/>
                <a:gd name="T16" fmla="*/ 3173 w 202"/>
                <a:gd name="T17" fmla="*/ 1349 h 114"/>
                <a:gd name="T18" fmla="*/ 3547 w 202"/>
                <a:gd name="T19" fmla="*/ 747 h 114"/>
                <a:gd name="T20" fmla="*/ 3107 w 202"/>
                <a:gd name="T21" fmla="*/ 463 h 114"/>
                <a:gd name="T22" fmla="*/ 1870 w 202"/>
                <a:gd name="T23" fmla="*/ 395 h 114"/>
                <a:gd name="T24" fmla="*/ 199 w 202"/>
                <a:gd name="T25" fmla="*/ 89 h 114"/>
                <a:gd name="T26" fmla="*/ 55 w 202"/>
                <a:gd name="T27" fmla="*/ 0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2" h="114">
                  <a:moveTo>
                    <a:pt x="0" y="0"/>
                  </a:moveTo>
                  <a:cubicBezTo>
                    <a:pt x="2" y="6"/>
                    <a:pt x="8" y="10"/>
                    <a:pt x="10" y="16"/>
                  </a:cubicBezTo>
                  <a:cubicBezTo>
                    <a:pt x="14" y="28"/>
                    <a:pt x="12" y="42"/>
                    <a:pt x="11" y="54"/>
                  </a:cubicBezTo>
                  <a:cubicBezTo>
                    <a:pt x="11" y="61"/>
                    <a:pt x="8" y="70"/>
                    <a:pt x="10" y="78"/>
                  </a:cubicBezTo>
                  <a:cubicBezTo>
                    <a:pt x="13" y="87"/>
                    <a:pt x="24" y="109"/>
                    <a:pt x="31" y="114"/>
                  </a:cubicBezTo>
                  <a:cubicBezTo>
                    <a:pt x="43" y="99"/>
                    <a:pt x="55" y="77"/>
                    <a:pt x="73" y="68"/>
                  </a:cubicBezTo>
                  <a:cubicBezTo>
                    <a:pt x="88" y="61"/>
                    <a:pt x="116" y="64"/>
                    <a:pt x="132" y="63"/>
                  </a:cubicBezTo>
                  <a:cubicBezTo>
                    <a:pt x="142" y="63"/>
                    <a:pt x="149" y="64"/>
                    <a:pt x="158" y="66"/>
                  </a:cubicBezTo>
                  <a:cubicBezTo>
                    <a:pt x="164" y="68"/>
                    <a:pt x="174" y="76"/>
                    <a:pt x="180" y="76"/>
                  </a:cubicBezTo>
                  <a:cubicBezTo>
                    <a:pt x="194" y="77"/>
                    <a:pt x="201" y="56"/>
                    <a:pt x="201" y="42"/>
                  </a:cubicBezTo>
                  <a:cubicBezTo>
                    <a:pt x="202" y="24"/>
                    <a:pt x="192" y="27"/>
                    <a:pt x="176" y="26"/>
                  </a:cubicBezTo>
                  <a:cubicBezTo>
                    <a:pt x="152" y="25"/>
                    <a:pt x="130" y="26"/>
                    <a:pt x="106" y="22"/>
                  </a:cubicBezTo>
                  <a:cubicBezTo>
                    <a:pt x="76" y="18"/>
                    <a:pt x="40" y="14"/>
                    <a:pt x="11" y="5"/>
                  </a:cubicBezTo>
                  <a:cubicBezTo>
                    <a:pt x="9" y="4"/>
                    <a:pt x="5" y="1"/>
                    <a:pt x="3" y="0"/>
                  </a:cubicBezTo>
                </a:path>
              </a:pathLst>
            </a:custGeom>
            <a:solidFill>
              <a:srgbClr val="19B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66" name="Freeform 563"/>
            <p:cNvSpPr>
              <a:spLocks/>
            </p:cNvSpPr>
            <p:nvPr/>
          </p:nvSpPr>
          <p:spPr bwMode="auto">
            <a:xfrm>
              <a:off x="2897" y="1020"/>
              <a:ext cx="533" cy="352"/>
            </a:xfrm>
            <a:custGeom>
              <a:avLst/>
              <a:gdLst>
                <a:gd name="T0" fmla="*/ 4988 w 330"/>
                <a:gd name="T1" fmla="*/ 3376 h 218"/>
                <a:gd name="T2" fmla="*/ 4178 w 330"/>
                <a:gd name="T3" fmla="*/ 2533 h 218"/>
                <a:gd name="T4" fmla="*/ 3198 w 330"/>
                <a:gd name="T5" fmla="*/ 1999 h 218"/>
                <a:gd name="T6" fmla="*/ 1615 w 330"/>
                <a:gd name="T7" fmla="*/ 3053 h 218"/>
                <a:gd name="T8" fmla="*/ 925 w 330"/>
                <a:gd name="T9" fmla="*/ 3657 h 218"/>
                <a:gd name="T10" fmla="*/ 321 w 330"/>
                <a:gd name="T11" fmla="*/ 3609 h 218"/>
                <a:gd name="T12" fmla="*/ 485 w 330"/>
                <a:gd name="T13" fmla="*/ 2965 h 218"/>
                <a:gd name="T14" fmla="*/ 1386 w 330"/>
                <a:gd name="T15" fmla="*/ 2180 h 218"/>
                <a:gd name="T16" fmla="*/ 1782 w 330"/>
                <a:gd name="T17" fmla="*/ 585 h 218"/>
                <a:gd name="T18" fmla="*/ 1988 w 330"/>
                <a:gd name="T19" fmla="*/ 68 h 218"/>
                <a:gd name="T20" fmla="*/ 2575 w 330"/>
                <a:gd name="T21" fmla="*/ 662 h 218"/>
                <a:gd name="T22" fmla="*/ 4075 w 330"/>
                <a:gd name="T23" fmla="*/ 1350 h 218"/>
                <a:gd name="T24" fmla="*/ 5199 w 330"/>
                <a:gd name="T25" fmla="*/ 2500 h 218"/>
                <a:gd name="T26" fmla="*/ 5861 w 330"/>
                <a:gd name="T27" fmla="*/ 3426 h 2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0" h="218">
                  <a:moveTo>
                    <a:pt x="281" y="191"/>
                  </a:moveTo>
                  <a:cubicBezTo>
                    <a:pt x="278" y="174"/>
                    <a:pt x="248" y="153"/>
                    <a:pt x="235" y="143"/>
                  </a:cubicBezTo>
                  <a:cubicBezTo>
                    <a:pt x="221" y="132"/>
                    <a:pt x="197" y="118"/>
                    <a:pt x="180" y="113"/>
                  </a:cubicBezTo>
                  <a:cubicBezTo>
                    <a:pt x="140" y="102"/>
                    <a:pt x="117" y="150"/>
                    <a:pt x="91" y="172"/>
                  </a:cubicBezTo>
                  <a:cubicBezTo>
                    <a:pt x="78" y="183"/>
                    <a:pt x="65" y="194"/>
                    <a:pt x="52" y="206"/>
                  </a:cubicBezTo>
                  <a:cubicBezTo>
                    <a:pt x="40" y="217"/>
                    <a:pt x="31" y="218"/>
                    <a:pt x="18" y="204"/>
                  </a:cubicBezTo>
                  <a:cubicBezTo>
                    <a:pt x="0" y="187"/>
                    <a:pt x="10" y="179"/>
                    <a:pt x="27" y="167"/>
                  </a:cubicBezTo>
                  <a:cubicBezTo>
                    <a:pt x="46" y="153"/>
                    <a:pt x="64" y="143"/>
                    <a:pt x="78" y="123"/>
                  </a:cubicBezTo>
                  <a:cubicBezTo>
                    <a:pt x="97" y="95"/>
                    <a:pt x="107" y="67"/>
                    <a:pt x="100" y="33"/>
                  </a:cubicBezTo>
                  <a:cubicBezTo>
                    <a:pt x="98" y="21"/>
                    <a:pt x="91" y="0"/>
                    <a:pt x="112" y="4"/>
                  </a:cubicBezTo>
                  <a:cubicBezTo>
                    <a:pt x="124" y="6"/>
                    <a:pt x="135" y="28"/>
                    <a:pt x="145" y="37"/>
                  </a:cubicBezTo>
                  <a:cubicBezTo>
                    <a:pt x="167" y="58"/>
                    <a:pt x="203" y="61"/>
                    <a:pt x="230" y="76"/>
                  </a:cubicBezTo>
                  <a:cubicBezTo>
                    <a:pt x="255" y="90"/>
                    <a:pt x="278" y="116"/>
                    <a:pt x="293" y="141"/>
                  </a:cubicBezTo>
                  <a:cubicBezTo>
                    <a:pt x="302" y="156"/>
                    <a:pt x="326" y="176"/>
                    <a:pt x="330" y="193"/>
                  </a:cubicBezTo>
                </a:path>
              </a:pathLst>
            </a:custGeom>
            <a:solidFill>
              <a:srgbClr val="19B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67" name="Freeform 564"/>
            <p:cNvSpPr>
              <a:spLocks/>
            </p:cNvSpPr>
            <p:nvPr/>
          </p:nvSpPr>
          <p:spPr bwMode="auto">
            <a:xfrm>
              <a:off x="2761" y="909"/>
              <a:ext cx="359" cy="386"/>
            </a:xfrm>
            <a:custGeom>
              <a:avLst/>
              <a:gdLst>
                <a:gd name="T0" fmla="*/ 3310 w 222"/>
                <a:gd name="T1" fmla="*/ 2043 h 239"/>
                <a:gd name="T2" fmla="*/ 1649 w 222"/>
                <a:gd name="T3" fmla="*/ 980 h 239"/>
                <a:gd name="T4" fmla="*/ 1007 w 222"/>
                <a:gd name="T5" fmla="*/ 1583 h 239"/>
                <a:gd name="T6" fmla="*/ 1164 w 222"/>
                <a:gd name="T7" fmla="*/ 2536 h 239"/>
                <a:gd name="T8" fmla="*/ 1240 w 222"/>
                <a:gd name="T9" fmla="*/ 4123 h 239"/>
                <a:gd name="T10" fmla="*/ 411 w 222"/>
                <a:gd name="T11" fmla="*/ 3892 h 239"/>
                <a:gd name="T12" fmla="*/ 178 w 222"/>
                <a:gd name="T13" fmla="*/ 2570 h 239"/>
                <a:gd name="T14" fmla="*/ 165 w 222"/>
                <a:gd name="T15" fmla="*/ 1583 h 239"/>
                <a:gd name="T16" fmla="*/ 699 w 222"/>
                <a:gd name="T17" fmla="*/ 717 h 239"/>
                <a:gd name="T18" fmla="*/ 1007 w 222"/>
                <a:gd name="T19" fmla="*/ 0 h 239"/>
                <a:gd name="T20" fmla="*/ 1750 w 222"/>
                <a:gd name="T21" fmla="*/ 266 h 239"/>
                <a:gd name="T22" fmla="*/ 3077 w 222"/>
                <a:gd name="T23" fmla="*/ 837 h 239"/>
                <a:gd name="T24" fmla="*/ 3598 w 222"/>
                <a:gd name="T25" fmla="*/ 1210 h 239"/>
                <a:gd name="T26" fmla="*/ 3938 w 222"/>
                <a:gd name="T27" fmla="*/ 1844 h 239"/>
                <a:gd name="T28" fmla="*/ 3975 w 222"/>
                <a:gd name="T29" fmla="*/ 1844 h 2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2" h="239">
                  <a:moveTo>
                    <a:pt x="185" y="115"/>
                  </a:moveTo>
                  <a:cubicBezTo>
                    <a:pt x="168" y="80"/>
                    <a:pt x="133" y="48"/>
                    <a:pt x="92" y="55"/>
                  </a:cubicBezTo>
                  <a:cubicBezTo>
                    <a:pt x="72" y="59"/>
                    <a:pt x="61" y="71"/>
                    <a:pt x="56" y="89"/>
                  </a:cubicBezTo>
                  <a:cubicBezTo>
                    <a:pt x="50" y="110"/>
                    <a:pt x="60" y="123"/>
                    <a:pt x="65" y="143"/>
                  </a:cubicBezTo>
                  <a:cubicBezTo>
                    <a:pt x="71" y="162"/>
                    <a:pt x="93" y="218"/>
                    <a:pt x="69" y="232"/>
                  </a:cubicBezTo>
                  <a:cubicBezTo>
                    <a:pt x="56" y="239"/>
                    <a:pt x="31" y="231"/>
                    <a:pt x="23" y="219"/>
                  </a:cubicBezTo>
                  <a:cubicBezTo>
                    <a:pt x="10" y="200"/>
                    <a:pt x="12" y="168"/>
                    <a:pt x="10" y="145"/>
                  </a:cubicBezTo>
                  <a:cubicBezTo>
                    <a:pt x="9" y="128"/>
                    <a:pt x="0" y="104"/>
                    <a:pt x="9" y="89"/>
                  </a:cubicBezTo>
                  <a:cubicBezTo>
                    <a:pt x="19" y="71"/>
                    <a:pt x="33" y="63"/>
                    <a:pt x="39" y="40"/>
                  </a:cubicBezTo>
                  <a:cubicBezTo>
                    <a:pt x="42" y="26"/>
                    <a:pt x="35" y="0"/>
                    <a:pt x="56" y="0"/>
                  </a:cubicBezTo>
                  <a:cubicBezTo>
                    <a:pt x="67" y="0"/>
                    <a:pt x="88" y="11"/>
                    <a:pt x="98" y="15"/>
                  </a:cubicBezTo>
                  <a:cubicBezTo>
                    <a:pt x="125" y="23"/>
                    <a:pt x="149" y="31"/>
                    <a:pt x="172" y="47"/>
                  </a:cubicBezTo>
                  <a:cubicBezTo>
                    <a:pt x="181" y="53"/>
                    <a:pt x="193" y="59"/>
                    <a:pt x="201" y="68"/>
                  </a:cubicBezTo>
                  <a:cubicBezTo>
                    <a:pt x="209" y="77"/>
                    <a:pt x="212" y="94"/>
                    <a:pt x="220" y="104"/>
                  </a:cubicBezTo>
                  <a:cubicBezTo>
                    <a:pt x="221" y="104"/>
                    <a:pt x="221" y="104"/>
                    <a:pt x="222" y="104"/>
                  </a:cubicBezTo>
                </a:path>
              </a:pathLst>
            </a:custGeom>
            <a:solidFill>
              <a:srgbClr val="19B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68" name="Freeform 565"/>
            <p:cNvSpPr>
              <a:spLocks/>
            </p:cNvSpPr>
            <p:nvPr/>
          </p:nvSpPr>
          <p:spPr bwMode="auto">
            <a:xfrm>
              <a:off x="3485" y="851"/>
              <a:ext cx="487" cy="789"/>
            </a:xfrm>
            <a:custGeom>
              <a:avLst/>
              <a:gdLst>
                <a:gd name="T0" fmla="*/ 751 w 302"/>
                <a:gd name="T1" fmla="*/ 0 h 489"/>
                <a:gd name="T2" fmla="*/ 1282 w 302"/>
                <a:gd name="T3" fmla="*/ 1588 h 489"/>
                <a:gd name="T4" fmla="*/ 3024 w 302"/>
                <a:gd name="T5" fmla="*/ 4032 h 489"/>
                <a:gd name="T6" fmla="*/ 4415 w 302"/>
                <a:gd name="T7" fmla="*/ 6670 h 489"/>
                <a:gd name="T8" fmla="*/ 5191 w 302"/>
                <a:gd name="T9" fmla="*/ 8560 h 489"/>
                <a:gd name="T10" fmla="*/ 4881 w 302"/>
                <a:gd name="T11" fmla="*/ 7503 h 489"/>
                <a:gd name="T12" fmla="*/ 4044 w 302"/>
                <a:gd name="T13" fmla="*/ 5668 h 489"/>
                <a:gd name="T14" fmla="*/ 2882 w 302"/>
                <a:gd name="T15" fmla="*/ 3259 h 489"/>
                <a:gd name="T16" fmla="*/ 1779 w 302"/>
                <a:gd name="T17" fmla="*/ 1213 h 489"/>
                <a:gd name="T18" fmla="*/ 655 w 302"/>
                <a:gd name="T19" fmla="*/ 34 h 4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2" h="489">
                  <a:moveTo>
                    <a:pt x="43" y="0"/>
                  </a:moveTo>
                  <a:cubicBezTo>
                    <a:pt x="0" y="7"/>
                    <a:pt x="62" y="76"/>
                    <a:pt x="73" y="90"/>
                  </a:cubicBezTo>
                  <a:cubicBezTo>
                    <a:pt x="108" y="134"/>
                    <a:pt x="142" y="181"/>
                    <a:pt x="172" y="229"/>
                  </a:cubicBezTo>
                  <a:cubicBezTo>
                    <a:pt x="201" y="276"/>
                    <a:pt x="232" y="326"/>
                    <a:pt x="251" y="378"/>
                  </a:cubicBezTo>
                  <a:cubicBezTo>
                    <a:pt x="259" y="400"/>
                    <a:pt x="262" y="489"/>
                    <a:pt x="295" y="485"/>
                  </a:cubicBezTo>
                  <a:cubicBezTo>
                    <a:pt x="302" y="469"/>
                    <a:pt x="284" y="441"/>
                    <a:pt x="278" y="425"/>
                  </a:cubicBezTo>
                  <a:cubicBezTo>
                    <a:pt x="264" y="390"/>
                    <a:pt x="246" y="356"/>
                    <a:pt x="230" y="321"/>
                  </a:cubicBezTo>
                  <a:cubicBezTo>
                    <a:pt x="210" y="275"/>
                    <a:pt x="186" y="230"/>
                    <a:pt x="164" y="185"/>
                  </a:cubicBezTo>
                  <a:cubicBezTo>
                    <a:pt x="145" y="146"/>
                    <a:pt x="124" y="106"/>
                    <a:pt x="101" y="69"/>
                  </a:cubicBezTo>
                  <a:cubicBezTo>
                    <a:pt x="83" y="41"/>
                    <a:pt x="59" y="26"/>
                    <a:pt x="37" y="2"/>
                  </a:cubicBezTo>
                </a:path>
              </a:pathLst>
            </a:custGeom>
            <a:solidFill>
              <a:srgbClr val="48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69" name="Freeform 566"/>
            <p:cNvSpPr>
              <a:spLocks/>
            </p:cNvSpPr>
            <p:nvPr/>
          </p:nvSpPr>
          <p:spPr bwMode="auto">
            <a:xfrm>
              <a:off x="3651" y="1004"/>
              <a:ext cx="416" cy="967"/>
            </a:xfrm>
            <a:custGeom>
              <a:avLst/>
              <a:gdLst>
                <a:gd name="T0" fmla="*/ 772 w 258"/>
                <a:gd name="T1" fmla="*/ 1611 h 599"/>
                <a:gd name="T2" fmla="*/ 1919 w 258"/>
                <a:gd name="T3" fmla="*/ 3802 h 599"/>
                <a:gd name="T4" fmla="*/ 2649 w 258"/>
                <a:gd name="T5" fmla="*/ 5841 h 599"/>
                <a:gd name="T6" fmla="*/ 2330 w 258"/>
                <a:gd name="T7" fmla="*/ 7177 h 599"/>
                <a:gd name="T8" fmla="*/ 1300 w 258"/>
                <a:gd name="T9" fmla="*/ 7518 h 599"/>
                <a:gd name="T10" fmla="*/ 2244 w 258"/>
                <a:gd name="T11" fmla="*/ 7949 h 599"/>
                <a:gd name="T12" fmla="*/ 2968 w 258"/>
                <a:gd name="T13" fmla="*/ 8853 h 599"/>
                <a:gd name="T14" fmla="*/ 3586 w 258"/>
                <a:gd name="T15" fmla="*/ 9820 h 599"/>
                <a:gd name="T16" fmla="*/ 4108 w 258"/>
                <a:gd name="T17" fmla="*/ 10547 h 599"/>
                <a:gd name="T18" fmla="*/ 4305 w 258"/>
                <a:gd name="T19" fmla="*/ 9706 h 599"/>
                <a:gd name="T20" fmla="*/ 3900 w 258"/>
                <a:gd name="T21" fmla="*/ 8014 h 599"/>
                <a:gd name="T22" fmla="*/ 2935 w 258"/>
                <a:gd name="T23" fmla="*/ 4977 h 599"/>
                <a:gd name="T24" fmla="*/ 2264 w 258"/>
                <a:gd name="T25" fmla="*/ 3513 h 599"/>
                <a:gd name="T26" fmla="*/ 1404 w 258"/>
                <a:gd name="T27" fmla="*/ 1876 h 599"/>
                <a:gd name="T28" fmla="*/ 0 w 258"/>
                <a:gd name="T29" fmla="*/ 0 h 5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58" h="599">
                  <a:moveTo>
                    <a:pt x="44" y="91"/>
                  </a:moveTo>
                  <a:cubicBezTo>
                    <a:pt x="71" y="125"/>
                    <a:pt x="92" y="175"/>
                    <a:pt x="109" y="215"/>
                  </a:cubicBezTo>
                  <a:cubicBezTo>
                    <a:pt x="125" y="253"/>
                    <a:pt x="141" y="289"/>
                    <a:pt x="151" y="330"/>
                  </a:cubicBezTo>
                  <a:cubicBezTo>
                    <a:pt x="158" y="358"/>
                    <a:pt x="158" y="386"/>
                    <a:pt x="133" y="406"/>
                  </a:cubicBezTo>
                  <a:cubicBezTo>
                    <a:pt x="115" y="420"/>
                    <a:pt x="95" y="419"/>
                    <a:pt x="74" y="425"/>
                  </a:cubicBezTo>
                  <a:cubicBezTo>
                    <a:pt x="89" y="438"/>
                    <a:pt x="111" y="438"/>
                    <a:pt x="128" y="449"/>
                  </a:cubicBezTo>
                  <a:cubicBezTo>
                    <a:pt x="146" y="462"/>
                    <a:pt x="158" y="481"/>
                    <a:pt x="169" y="500"/>
                  </a:cubicBezTo>
                  <a:cubicBezTo>
                    <a:pt x="181" y="519"/>
                    <a:pt x="192" y="537"/>
                    <a:pt x="204" y="555"/>
                  </a:cubicBezTo>
                  <a:cubicBezTo>
                    <a:pt x="211" y="568"/>
                    <a:pt x="215" y="599"/>
                    <a:pt x="234" y="596"/>
                  </a:cubicBezTo>
                  <a:cubicBezTo>
                    <a:pt x="258" y="591"/>
                    <a:pt x="249" y="563"/>
                    <a:pt x="245" y="548"/>
                  </a:cubicBezTo>
                  <a:cubicBezTo>
                    <a:pt x="236" y="516"/>
                    <a:pt x="227" y="485"/>
                    <a:pt x="222" y="453"/>
                  </a:cubicBezTo>
                  <a:cubicBezTo>
                    <a:pt x="212" y="394"/>
                    <a:pt x="201" y="331"/>
                    <a:pt x="167" y="281"/>
                  </a:cubicBezTo>
                  <a:cubicBezTo>
                    <a:pt x="148" y="255"/>
                    <a:pt x="142" y="227"/>
                    <a:pt x="129" y="198"/>
                  </a:cubicBezTo>
                  <a:cubicBezTo>
                    <a:pt x="114" y="167"/>
                    <a:pt x="95" y="136"/>
                    <a:pt x="80" y="106"/>
                  </a:cubicBezTo>
                  <a:cubicBezTo>
                    <a:pt x="59" y="67"/>
                    <a:pt x="16" y="39"/>
                    <a:pt x="0" y="0"/>
                  </a:cubicBezTo>
                </a:path>
              </a:pathLst>
            </a:custGeom>
            <a:solidFill>
              <a:srgbClr val="48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70" name="Freeform 567"/>
            <p:cNvSpPr>
              <a:spLocks/>
            </p:cNvSpPr>
            <p:nvPr/>
          </p:nvSpPr>
          <p:spPr bwMode="auto">
            <a:xfrm>
              <a:off x="3961" y="1793"/>
              <a:ext cx="379" cy="780"/>
            </a:xfrm>
            <a:custGeom>
              <a:avLst/>
              <a:gdLst>
                <a:gd name="T0" fmla="*/ 0 w 235"/>
                <a:gd name="T1" fmla="*/ 530 h 483"/>
                <a:gd name="T2" fmla="*/ 692 w 235"/>
                <a:gd name="T3" fmla="*/ 2590 h 483"/>
                <a:gd name="T4" fmla="*/ 1426 w 235"/>
                <a:gd name="T5" fmla="*/ 4611 h 483"/>
                <a:gd name="T6" fmla="*/ 2924 w 235"/>
                <a:gd name="T7" fmla="*/ 7622 h 483"/>
                <a:gd name="T8" fmla="*/ 3537 w 235"/>
                <a:gd name="T9" fmla="*/ 8398 h 483"/>
                <a:gd name="T10" fmla="*/ 4114 w 235"/>
                <a:gd name="T11" fmla="*/ 8305 h 483"/>
                <a:gd name="T12" fmla="*/ 3819 w 235"/>
                <a:gd name="T13" fmla="*/ 7711 h 483"/>
                <a:gd name="T14" fmla="*/ 3327 w 235"/>
                <a:gd name="T15" fmla="*/ 6891 h 483"/>
                <a:gd name="T16" fmla="*/ 2606 w 235"/>
                <a:gd name="T17" fmla="*/ 5693 h 483"/>
                <a:gd name="T18" fmla="*/ 1355 w 235"/>
                <a:gd name="T19" fmla="*/ 2658 h 483"/>
                <a:gd name="T20" fmla="*/ 1069 w 235"/>
                <a:gd name="T21" fmla="*/ 1700 h 483"/>
                <a:gd name="T22" fmla="*/ 494 w 235"/>
                <a:gd name="T23" fmla="*/ 0 h 4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5" h="483">
                  <a:moveTo>
                    <a:pt x="0" y="30"/>
                  </a:moveTo>
                  <a:cubicBezTo>
                    <a:pt x="19" y="65"/>
                    <a:pt x="27" y="108"/>
                    <a:pt x="39" y="146"/>
                  </a:cubicBezTo>
                  <a:cubicBezTo>
                    <a:pt x="51" y="185"/>
                    <a:pt x="64" y="222"/>
                    <a:pt x="81" y="260"/>
                  </a:cubicBezTo>
                  <a:cubicBezTo>
                    <a:pt x="107" y="317"/>
                    <a:pt x="129" y="378"/>
                    <a:pt x="166" y="430"/>
                  </a:cubicBezTo>
                  <a:cubicBezTo>
                    <a:pt x="176" y="444"/>
                    <a:pt x="186" y="465"/>
                    <a:pt x="201" y="474"/>
                  </a:cubicBezTo>
                  <a:cubicBezTo>
                    <a:pt x="212" y="480"/>
                    <a:pt x="231" y="483"/>
                    <a:pt x="234" y="468"/>
                  </a:cubicBezTo>
                  <a:cubicBezTo>
                    <a:pt x="235" y="457"/>
                    <a:pt x="223" y="444"/>
                    <a:pt x="217" y="435"/>
                  </a:cubicBezTo>
                  <a:cubicBezTo>
                    <a:pt x="208" y="419"/>
                    <a:pt x="198" y="404"/>
                    <a:pt x="189" y="388"/>
                  </a:cubicBezTo>
                  <a:cubicBezTo>
                    <a:pt x="175" y="366"/>
                    <a:pt x="160" y="344"/>
                    <a:pt x="148" y="321"/>
                  </a:cubicBezTo>
                  <a:cubicBezTo>
                    <a:pt x="121" y="266"/>
                    <a:pt x="96" y="208"/>
                    <a:pt x="77" y="150"/>
                  </a:cubicBezTo>
                  <a:cubicBezTo>
                    <a:pt x="71" y="132"/>
                    <a:pt x="65" y="114"/>
                    <a:pt x="61" y="96"/>
                  </a:cubicBezTo>
                  <a:cubicBezTo>
                    <a:pt x="55" y="66"/>
                    <a:pt x="52" y="23"/>
                    <a:pt x="28" y="0"/>
                  </a:cubicBezTo>
                </a:path>
              </a:pathLst>
            </a:custGeom>
            <a:solidFill>
              <a:srgbClr val="48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71" name="Freeform 568"/>
            <p:cNvSpPr>
              <a:spLocks/>
            </p:cNvSpPr>
            <p:nvPr/>
          </p:nvSpPr>
          <p:spPr bwMode="auto">
            <a:xfrm>
              <a:off x="3530" y="1585"/>
              <a:ext cx="340" cy="373"/>
            </a:xfrm>
            <a:custGeom>
              <a:avLst/>
              <a:gdLst>
                <a:gd name="T0" fmla="*/ 3695 w 211"/>
                <a:gd name="T1" fmla="*/ 1439 h 231"/>
                <a:gd name="T2" fmla="*/ 3150 w 211"/>
                <a:gd name="T3" fmla="*/ 1416 h 231"/>
                <a:gd name="T4" fmla="*/ 2523 w 211"/>
                <a:gd name="T5" fmla="*/ 1526 h 231"/>
                <a:gd name="T6" fmla="*/ 1470 w 211"/>
                <a:gd name="T7" fmla="*/ 2109 h 231"/>
                <a:gd name="T8" fmla="*/ 685 w 211"/>
                <a:gd name="T9" fmla="*/ 2999 h 231"/>
                <a:gd name="T10" fmla="*/ 0 w 211"/>
                <a:gd name="T11" fmla="*/ 4093 h 231"/>
                <a:gd name="T12" fmla="*/ 566 w 211"/>
                <a:gd name="T13" fmla="*/ 2732 h 231"/>
                <a:gd name="T14" fmla="*/ 1104 w 211"/>
                <a:gd name="T15" fmla="*/ 1870 h 231"/>
                <a:gd name="T16" fmla="*/ 519 w 211"/>
                <a:gd name="T17" fmla="*/ 410 h 231"/>
                <a:gd name="T18" fmla="*/ 459 w 211"/>
                <a:gd name="T19" fmla="*/ 89 h 231"/>
                <a:gd name="T20" fmla="*/ 794 w 211"/>
                <a:gd name="T21" fmla="*/ 300 h 231"/>
                <a:gd name="T22" fmla="*/ 1631 w 211"/>
                <a:gd name="T23" fmla="*/ 754 h 231"/>
                <a:gd name="T24" fmla="*/ 3202 w 211"/>
                <a:gd name="T25" fmla="*/ 1074 h 231"/>
                <a:gd name="T26" fmla="*/ 3518 w 211"/>
                <a:gd name="T27" fmla="*/ 1074 h 2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1" h="231">
                  <a:moveTo>
                    <a:pt x="211" y="81"/>
                  </a:moveTo>
                  <a:cubicBezTo>
                    <a:pt x="201" y="85"/>
                    <a:pt x="191" y="81"/>
                    <a:pt x="180" y="80"/>
                  </a:cubicBezTo>
                  <a:cubicBezTo>
                    <a:pt x="167" y="79"/>
                    <a:pt x="157" y="82"/>
                    <a:pt x="144" y="86"/>
                  </a:cubicBezTo>
                  <a:cubicBezTo>
                    <a:pt x="123" y="93"/>
                    <a:pt x="102" y="105"/>
                    <a:pt x="84" y="119"/>
                  </a:cubicBezTo>
                  <a:cubicBezTo>
                    <a:pt x="67" y="131"/>
                    <a:pt x="51" y="152"/>
                    <a:pt x="39" y="169"/>
                  </a:cubicBezTo>
                  <a:cubicBezTo>
                    <a:pt x="29" y="185"/>
                    <a:pt x="15" y="224"/>
                    <a:pt x="0" y="231"/>
                  </a:cubicBezTo>
                  <a:cubicBezTo>
                    <a:pt x="5" y="203"/>
                    <a:pt x="19" y="179"/>
                    <a:pt x="32" y="154"/>
                  </a:cubicBezTo>
                  <a:cubicBezTo>
                    <a:pt x="41" y="137"/>
                    <a:pt x="55" y="123"/>
                    <a:pt x="63" y="105"/>
                  </a:cubicBezTo>
                  <a:cubicBezTo>
                    <a:pt x="80" y="65"/>
                    <a:pt x="54" y="49"/>
                    <a:pt x="30" y="23"/>
                  </a:cubicBezTo>
                  <a:cubicBezTo>
                    <a:pt x="26" y="18"/>
                    <a:pt x="17" y="10"/>
                    <a:pt x="26" y="5"/>
                  </a:cubicBezTo>
                  <a:cubicBezTo>
                    <a:pt x="34" y="0"/>
                    <a:pt x="41" y="13"/>
                    <a:pt x="45" y="17"/>
                  </a:cubicBezTo>
                  <a:cubicBezTo>
                    <a:pt x="59" y="30"/>
                    <a:pt x="76" y="37"/>
                    <a:pt x="93" y="43"/>
                  </a:cubicBezTo>
                  <a:cubicBezTo>
                    <a:pt x="123" y="54"/>
                    <a:pt x="151" y="61"/>
                    <a:pt x="183" y="61"/>
                  </a:cubicBezTo>
                  <a:cubicBezTo>
                    <a:pt x="189" y="61"/>
                    <a:pt x="195" y="61"/>
                    <a:pt x="201" y="61"/>
                  </a:cubicBezTo>
                </a:path>
              </a:pathLst>
            </a:custGeom>
            <a:solidFill>
              <a:srgbClr val="48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72" name="Freeform 569"/>
            <p:cNvSpPr>
              <a:spLocks/>
            </p:cNvSpPr>
            <p:nvPr/>
          </p:nvSpPr>
          <p:spPr bwMode="auto">
            <a:xfrm>
              <a:off x="3286" y="1374"/>
              <a:ext cx="373" cy="310"/>
            </a:xfrm>
            <a:custGeom>
              <a:avLst/>
              <a:gdLst>
                <a:gd name="T0" fmla="*/ 4093 w 231"/>
                <a:gd name="T1" fmla="*/ 2998 h 192"/>
                <a:gd name="T2" fmla="*/ 3262 w 231"/>
                <a:gd name="T3" fmla="*/ 2357 h 192"/>
                <a:gd name="T4" fmla="*/ 2303 w 231"/>
                <a:gd name="T5" fmla="*/ 1637 h 192"/>
                <a:gd name="T6" fmla="*/ 1121 w 231"/>
                <a:gd name="T7" fmla="*/ 0 h 192"/>
                <a:gd name="T8" fmla="*/ 1129 w 231"/>
                <a:gd name="T9" fmla="*/ 584 h 192"/>
                <a:gd name="T10" fmla="*/ 985 w 231"/>
                <a:gd name="T11" fmla="*/ 1174 h 192"/>
                <a:gd name="T12" fmla="*/ 0 w 231"/>
                <a:gd name="T13" fmla="*/ 1700 h 192"/>
                <a:gd name="T14" fmla="*/ 484 w 231"/>
                <a:gd name="T15" fmla="*/ 2248 h 192"/>
                <a:gd name="T16" fmla="*/ 518 w 231"/>
                <a:gd name="T17" fmla="*/ 2888 h 192"/>
                <a:gd name="T18" fmla="*/ 896 w 231"/>
                <a:gd name="T19" fmla="*/ 2774 h 192"/>
                <a:gd name="T20" fmla="*/ 1350 w 231"/>
                <a:gd name="T21" fmla="*/ 2091 h 192"/>
                <a:gd name="T22" fmla="*/ 2464 w 231"/>
                <a:gd name="T23" fmla="*/ 1999 h 192"/>
                <a:gd name="T24" fmla="*/ 3121 w 231"/>
                <a:gd name="T25" fmla="*/ 2643 h 192"/>
                <a:gd name="T26" fmla="*/ 3835 w 231"/>
                <a:gd name="T27" fmla="*/ 3405 h 1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1" h="192">
                  <a:moveTo>
                    <a:pt x="231" y="169"/>
                  </a:moveTo>
                  <a:cubicBezTo>
                    <a:pt x="218" y="155"/>
                    <a:pt x="198" y="146"/>
                    <a:pt x="184" y="133"/>
                  </a:cubicBezTo>
                  <a:cubicBezTo>
                    <a:pt x="167" y="117"/>
                    <a:pt x="148" y="106"/>
                    <a:pt x="130" y="92"/>
                  </a:cubicBezTo>
                  <a:cubicBezTo>
                    <a:pt x="99" y="68"/>
                    <a:pt x="83" y="32"/>
                    <a:pt x="63" y="0"/>
                  </a:cubicBezTo>
                  <a:cubicBezTo>
                    <a:pt x="59" y="11"/>
                    <a:pt x="65" y="22"/>
                    <a:pt x="64" y="33"/>
                  </a:cubicBezTo>
                  <a:cubicBezTo>
                    <a:pt x="64" y="44"/>
                    <a:pt x="60" y="56"/>
                    <a:pt x="56" y="66"/>
                  </a:cubicBezTo>
                  <a:cubicBezTo>
                    <a:pt x="45" y="91"/>
                    <a:pt x="22" y="91"/>
                    <a:pt x="0" y="96"/>
                  </a:cubicBezTo>
                  <a:cubicBezTo>
                    <a:pt x="9" y="107"/>
                    <a:pt x="22" y="113"/>
                    <a:pt x="27" y="127"/>
                  </a:cubicBezTo>
                  <a:cubicBezTo>
                    <a:pt x="30" y="138"/>
                    <a:pt x="25" y="152"/>
                    <a:pt x="29" y="163"/>
                  </a:cubicBezTo>
                  <a:cubicBezTo>
                    <a:pt x="37" y="187"/>
                    <a:pt x="46" y="170"/>
                    <a:pt x="51" y="157"/>
                  </a:cubicBezTo>
                  <a:cubicBezTo>
                    <a:pt x="58" y="142"/>
                    <a:pt x="65" y="130"/>
                    <a:pt x="76" y="118"/>
                  </a:cubicBezTo>
                  <a:cubicBezTo>
                    <a:pt x="94" y="100"/>
                    <a:pt x="118" y="100"/>
                    <a:pt x="139" y="113"/>
                  </a:cubicBezTo>
                  <a:cubicBezTo>
                    <a:pt x="154" y="123"/>
                    <a:pt x="165" y="135"/>
                    <a:pt x="176" y="149"/>
                  </a:cubicBezTo>
                  <a:cubicBezTo>
                    <a:pt x="183" y="157"/>
                    <a:pt x="217" y="186"/>
                    <a:pt x="216" y="192"/>
                  </a:cubicBezTo>
                </a:path>
              </a:pathLst>
            </a:custGeom>
            <a:solidFill>
              <a:srgbClr val="48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73" name="Freeform 570"/>
            <p:cNvSpPr>
              <a:spLocks/>
            </p:cNvSpPr>
            <p:nvPr/>
          </p:nvSpPr>
          <p:spPr bwMode="auto">
            <a:xfrm>
              <a:off x="3163" y="1143"/>
              <a:ext cx="278" cy="332"/>
            </a:xfrm>
            <a:custGeom>
              <a:avLst/>
              <a:gdLst>
                <a:gd name="T0" fmla="*/ 2581 w 172"/>
                <a:gd name="T1" fmla="*/ 3291 h 206"/>
                <a:gd name="T2" fmla="*/ 1739 w 172"/>
                <a:gd name="T3" fmla="*/ 1347 h 206"/>
                <a:gd name="T4" fmla="*/ 1039 w 172"/>
                <a:gd name="T5" fmla="*/ 685 h 206"/>
                <a:gd name="T6" fmla="*/ 288 w 172"/>
                <a:gd name="T7" fmla="*/ 405 h 206"/>
                <a:gd name="T8" fmla="*/ 444 w 172"/>
                <a:gd name="T9" fmla="*/ 21 h 206"/>
                <a:gd name="T10" fmla="*/ 1194 w 172"/>
                <a:gd name="T11" fmla="*/ 340 h 206"/>
                <a:gd name="T12" fmla="*/ 2260 w 172"/>
                <a:gd name="T13" fmla="*/ 1470 h 206"/>
                <a:gd name="T14" fmla="*/ 2691 w 172"/>
                <a:gd name="T15" fmla="*/ 2525 h 206"/>
                <a:gd name="T16" fmla="*/ 3064 w 172"/>
                <a:gd name="T17" fmla="*/ 3608 h 2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" h="206">
                  <a:moveTo>
                    <a:pt x="145" y="188"/>
                  </a:moveTo>
                  <a:cubicBezTo>
                    <a:pt x="143" y="150"/>
                    <a:pt x="123" y="105"/>
                    <a:pt x="98" y="77"/>
                  </a:cubicBezTo>
                  <a:cubicBezTo>
                    <a:pt x="86" y="64"/>
                    <a:pt x="72" y="51"/>
                    <a:pt x="58" y="39"/>
                  </a:cubicBezTo>
                  <a:cubicBezTo>
                    <a:pt x="44" y="28"/>
                    <a:pt x="30" y="31"/>
                    <a:pt x="16" y="23"/>
                  </a:cubicBezTo>
                  <a:cubicBezTo>
                    <a:pt x="0" y="14"/>
                    <a:pt x="9" y="1"/>
                    <a:pt x="25" y="1"/>
                  </a:cubicBezTo>
                  <a:cubicBezTo>
                    <a:pt x="40" y="0"/>
                    <a:pt x="56" y="12"/>
                    <a:pt x="67" y="19"/>
                  </a:cubicBezTo>
                  <a:cubicBezTo>
                    <a:pt x="91" y="33"/>
                    <a:pt x="113" y="60"/>
                    <a:pt x="127" y="84"/>
                  </a:cubicBezTo>
                  <a:cubicBezTo>
                    <a:pt x="138" y="104"/>
                    <a:pt x="144" y="123"/>
                    <a:pt x="151" y="144"/>
                  </a:cubicBezTo>
                  <a:cubicBezTo>
                    <a:pt x="158" y="163"/>
                    <a:pt x="171" y="187"/>
                    <a:pt x="172" y="206"/>
                  </a:cubicBezTo>
                </a:path>
              </a:pathLst>
            </a:custGeom>
            <a:solidFill>
              <a:srgbClr val="48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74" name="Freeform 571"/>
            <p:cNvSpPr>
              <a:spLocks/>
            </p:cNvSpPr>
            <p:nvPr/>
          </p:nvSpPr>
          <p:spPr bwMode="auto">
            <a:xfrm>
              <a:off x="3047" y="1462"/>
              <a:ext cx="347" cy="130"/>
            </a:xfrm>
            <a:custGeom>
              <a:avLst/>
              <a:gdLst>
                <a:gd name="T0" fmla="*/ 3780 w 215"/>
                <a:gd name="T1" fmla="*/ 0 h 80"/>
                <a:gd name="T2" fmla="*/ 2355 w 215"/>
                <a:gd name="T3" fmla="*/ 377 h 80"/>
                <a:gd name="T4" fmla="*/ 752 w 215"/>
                <a:gd name="T5" fmla="*/ 377 h 80"/>
                <a:gd name="T6" fmla="*/ 178 w 215"/>
                <a:gd name="T7" fmla="*/ 166 h 80"/>
                <a:gd name="T8" fmla="*/ 21 w 215"/>
                <a:gd name="T9" fmla="*/ 980 h 80"/>
                <a:gd name="T10" fmla="*/ 521 w 215"/>
                <a:gd name="T11" fmla="*/ 962 h 80"/>
                <a:gd name="T12" fmla="*/ 1183 w 215"/>
                <a:gd name="T13" fmla="*/ 866 h 80"/>
                <a:gd name="T14" fmla="*/ 2300 w 215"/>
                <a:gd name="T15" fmla="*/ 884 h 80"/>
                <a:gd name="T16" fmla="*/ 3801 w 215"/>
                <a:gd name="T17" fmla="*/ 1051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5" h="80">
                  <a:moveTo>
                    <a:pt x="214" y="0"/>
                  </a:moveTo>
                  <a:cubicBezTo>
                    <a:pt x="198" y="23"/>
                    <a:pt x="157" y="17"/>
                    <a:pt x="133" y="20"/>
                  </a:cubicBezTo>
                  <a:cubicBezTo>
                    <a:pt x="105" y="23"/>
                    <a:pt x="72" y="26"/>
                    <a:pt x="43" y="20"/>
                  </a:cubicBezTo>
                  <a:cubicBezTo>
                    <a:pt x="35" y="18"/>
                    <a:pt x="17" y="8"/>
                    <a:pt x="10" y="9"/>
                  </a:cubicBezTo>
                  <a:cubicBezTo>
                    <a:pt x="0" y="11"/>
                    <a:pt x="0" y="43"/>
                    <a:pt x="1" y="53"/>
                  </a:cubicBezTo>
                  <a:cubicBezTo>
                    <a:pt x="5" y="80"/>
                    <a:pt x="17" y="58"/>
                    <a:pt x="30" y="52"/>
                  </a:cubicBezTo>
                  <a:cubicBezTo>
                    <a:pt x="41" y="46"/>
                    <a:pt x="55" y="47"/>
                    <a:pt x="67" y="47"/>
                  </a:cubicBezTo>
                  <a:cubicBezTo>
                    <a:pt x="88" y="46"/>
                    <a:pt x="109" y="47"/>
                    <a:pt x="130" y="48"/>
                  </a:cubicBezTo>
                  <a:cubicBezTo>
                    <a:pt x="160" y="49"/>
                    <a:pt x="183" y="73"/>
                    <a:pt x="215" y="57"/>
                  </a:cubicBezTo>
                </a:path>
              </a:pathLst>
            </a:custGeom>
            <a:solidFill>
              <a:srgbClr val="48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75" name="Freeform 572"/>
            <p:cNvSpPr>
              <a:spLocks/>
            </p:cNvSpPr>
            <p:nvPr/>
          </p:nvSpPr>
          <p:spPr bwMode="auto">
            <a:xfrm>
              <a:off x="2941" y="1051"/>
              <a:ext cx="321" cy="284"/>
            </a:xfrm>
            <a:custGeom>
              <a:avLst/>
              <a:gdLst>
                <a:gd name="T0" fmla="*/ 3299 w 199"/>
                <a:gd name="T1" fmla="*/ 1518 h 176"/>
                <a:gd name="T2" fmla="*/ 2444 w 199"/>
                <a:gd name="T3" fmla="*/ 1465 h 176"/>
                <a:gd name="T4" fmla="*/ 1532 w 199"/>
                <a:gd name="T5" fmla="*/ 1836 h 176"/>
                <a:gd name="T6" fmla="*/ 692 w 199"/>
                <a:gd name="T7" fmla="*/ 2588 h 176"/>
                <a:gd name="T8" fmla="*/ 198 w 199"/>
                <a:gd name="T9" fmla="*/ 3103 h 176"/>
                <a:gd name="T10" fmla="*/ 663 w 199"/>
                <a:gd name="T11" fmla="*/ 2388 h 176"/>
                <a:gd name="T12" fmla="*/ 1444 w 199"/>
                <a:gd name="T13" fmla="*/ 1465 h 176"/>
                <a:gd name="T14" fmla="*/ 1582 w 199"/>
                <a:gd name="T15" fmla="*/ 752 h 176"/>
                <a:gd name="T16" fmla="*/ 1371 w 199"/>
                <a:gd name="T17" fmla="*/ 34 h 176"/>
                <a:gd name="T18" fmla="*/ 1813 w 199"/>
                <a:gd name="T19" fmla="*/ 441 h 176"/>
                <a:gd name="T20" fmla="*/ 2295 w 199"/>
                <a:gd name="T21" fmla="*/ 726 h 176"/>
                <a:gd name="T22" fmla="*/ 2760 w 199"/>
                <a:gd name="T23" fmla="*/ 862 h 176"/>
                <a:gd name="T24" fmla="*/ 3510 w 199"/>
                <a:gd name="T25" fmla="*/ 1260 h 1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9" h="176">
                  <a:moveTo>
                    <a:pt x="187" y="86"/>
                  </a:moveTo>
                  <a:cubicBezTo>
                    <a:pt x="182" y="94"/>
                    <a:pt x="150" y="82"/>
                    <a:pt x="139" y="83"/>
                  </a:cubicBezTo>
                  <a:cubicBezTo>
                    <a:pt x="123" y="84"/>
                    <a:pt x="100" y="94"/>
                    <a:pt x="87" y="104"/>
                  </a:cubicBezTo>
                  <a:cubicBezTo>
                    <a:pt x="70" y="116"/>
                    <a:pt x="54" y="133"/>
                    <a:pt x="39" y="147"/>
                  </a:cubicBezTo>
                  <a:cubicBezTo>
                    <a:pt x="33" y="154"/>
                    <a:pt x="18" y="176"/>
                    <a:pt x="11" y="176"/>
                  </a:cubicBezTo>
                  <a:cubicBezTo>
                    <a:pt x="0" y="161"/>
                    <a:pt x="29" y="144"/>
                    <a:pt x="38" y="135"/>
                  </a:cubicBezTo>
                  <a:cubicBezTo>
                    <a:pt x="55" y="121"/>
                    <a:pt x="73" y="104"/>
                    <a:pt x="82" y="83"/>
                  </a:cubicBezTo>
                  <a:cubicBezTo>
                    <a:pt x="88" y="70"/>
                    <a:pt x="90" y="57"/>
                    <a:pt x="90" y="43"/>
                  </a:cubicBezTo>
                  <a:cubicBezTo>
                    <a:pt x="89" y="27"/>
                    <a:pt x="81" y="16"/>
                    <a:pt x="78" y="2"/>
                  </a:cubicBezTo>
                  <a:cubicBezTo>
                    <a:pt x="89" y="0"/>
                    <a:pt x="97" y="18"/>
                    <a:pt x="103" y="25"/>
                  </a:cubicBezTo>
                  <a:cubicBezTo>
                    <a:pt x="110" y="33"/>
                    <a:pt x="119" y="38"/>
                    <a:pt x="130" y="41"/>
                  </a:cubicBezTo>
                  <a:cubicBezTo>
                    <a:pt x="140" y="43"/>
                    <a:pt x="148" y="45"/>
                    <a:pt x="157" y="49"/>
                  </a:cubicBezTo>
                  <a:cubicBezTo>
                    <a:pt x="171" y="55"/>
                    <a:pt x="185" y="69"/>
                    <a:pt x="199" y="71"/>
                  </a:cubicBezTo>
                </a:path>
              </a:pathLst>
            </a:custGeom>
            <a:solidFill>
              <a:srgbClr val="48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76" name="Freeform 573"/>
            <p:cNvSpPr>
              <a:spLocks/>
            </p:cNvSpPr>
            <p:nvPr/>
          </p:nvSpPr>
          <p:spPr bwMode="auto">
            <a:xfrm>
              <a:off x="2853" y="936"/>
              <a:ext cx="272" cy="189"/>
            </a:xfrm>
            <a:custGeom>
              <a:avLst/>
              <a:gdLst>
                <a:gd name="T0" fmla="*/ 2590 w 168"/>
                <a:gd name="T1" fmla="*/ 1816 h 117"/>
                <a:gd name="T2" fmla="*/ 1456 w 168"/>
                <a:gd name="T3" fmla="*/ 729 h 117"/>
                <a:gd name="T4" fmla="*/ 89 w 168"/>
                <a:gd name="T5" fmla="*/ 641 h 117"/>
                <a:gd name="T6" fmla="*/ 1744 w 168"/>
                <a:gd name="T7" fmla="*/ 410 h 117"/>
                <a:gd name="T8" fmla="*/ 3023 w 168"/>
                <a:gd name="T9" fmla="*/ 207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" h="117">
                  <a:moveTo>
                    <a:pt x="144" y="102"/>
                  </a:moveTo>
                  <a:cubicBezTo>
                    <a:pt x="147" y="70"/>
                    <a:pt x="102" y="51"/>
                    <a:pt x="81" y="41"/>
                  </a:cubicBezTo>
                  <a:cubicBezTo>
                    <a:pt x="55" y="28"/>
                    <a:pt x="31" y="19"/>
                    <a:pt x="5" y="36"/>
                  </a:cubicBezTo>
                  <a:cubicBezTo>
                    <a:pt x="0" y="0"/>
                    <a:pt x="80" y="14"/>
                    <a:pt x="97" y="23"/>
                  </a:cubicBezTo>
                  <a:cubicBezTo>
                    <a:pt x="127" y="39"/>
                    <a:pt x="158" y="85"/>
                    <a:pt x="168" y="117"/>
                  </a:cubicBezTo>
                </a:path>
              </a:pathLst>
            </a:custGeom>
            <a:solidFill>
              <a:srgbClr val="48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77" name="Freeform 574"/>
            <p:cNvSpPr>
              <a:spLocks/>
            </p:cNvSpPr>
            <p:nvPr/>
          </p:nvSpPr>
          <p:spPr bwMode="auto">
            <a:xfrm>
              <a:off x="2792" y="909"/>
              <a:ext cx="165" cy="355"/>
            </a:xfrm>
            <a:custGeom>
              <a:avLst/>
              <a:gdLst>
                <a:gd name="T0" fmla="*/ 1432 w 102"/>
                <a:gd name="T1" fmla="*/ 747 h 220"/>
                <a:gd name="T2" fmla="*/ 411 w 102"/>
                <a:gd name="T3" fmla="*/ 1854 h 220"/>
                <a:gd name="T4" fmla="*/ 542 w 102"/>
                <a:gd name="T5" fmla="*/ 2766 h 220"/>
                <a:gd name="T6" fmla="*/ 864 w 102"/>
                <a:gd name="T7" fmla="*/ 3676 h 220"/>
                <a:gd name="T8" fmla="*/ 343 w 102"/>
                <a:gd name="T9" fmla="*/ 3815 h 220"/>
                <a:gd name="T10" fmla="*/ 199 w 102"/>
                <a:gd name="T11" fmla="*/ 2997 h 220"/>
                <a:gd name="T12" fmla="*/ 34 w 102"/>
                <a:gd name="T13" fmla="*/ 2211 h 220"/>
                <a:gd name="T14" fmla="*/ 254 w 102"/>
                <a:gd name="T15" fmla="*/ 1412 h 220"/>
                <a:gd name="T16" fmla="*/ 555 w 102"/>
                <a:gd name="T17" fmla="*/ 841 h 220"/>
                <a:gd name="T18" fmla="*/ 576 w 102"/>
                <a:gd name="T19" fmla="*/ 300 h 220"/>
                <a:gd name="T20" fmla="*/ 1830 w 102"/>
                <a:gd name="T21" fmla="*/ 516 h 2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2" h="220">
                  <a:moveTo>
                    <a:pt x="80" y="42"/>
                  </a:moveTo>
                  <a:cubicBezTo>
                    <a:pt x="43" y="28"/>
                    <a:pt x="27" y="81"/>
                    <a:pt x="23" y="105"/>
                  </a:cubicBezTo>
                  <a:cubicBezTo>
                    <a:pt x="21" y="125"/>
                    <a:pt x="22" y="139"/>
                    <a:pt x="30" y="157"/>
                  </a:cubicBezTo>
                  <a:cubicBezTo>
                    <a:pt x="37" y="172"/>
                    <a:pt x="50" y="192"/>
                    <a:pt x="48" y="208"/>
                  </a:cubicBezTo>
                  <a:cubicBezTo>
                    <a:pt x="44" y="211"/>
                    <a:pt x="25" y="220"/>
                    <a:pt x="19" y="216"/>
                  </a:cubicBezTo>
                  <a:cubicBezTo>
                    <a:pt x="11" y="211"/>
                    <a:pt x="13" y="178"/>
                    <a:pt x="11" y="170"/>
                  </a:cubicBezTo>
                  <a:cubicBezTo>
                    <a:pt x="7" y="153"/>
                    <a:pt x="0" y="142"/>
                    <a:pt x="2" y="125"/>
                  </a:cubicBezTo>
                  <a:cubicBezTo>
                    <a:pt x="5" y="109"/>
                    <a:pt x="7" y="94"/>
                    <a:pt x="14" y="80"/>
                  </a:cubicBezTo>
                  <a:cubicBezTo>
                    <a:pt x="19" y="69"/>
                    <a:pt x="27" y="59"/>
                    <a:pt x="31" y="48"/>
                  </a:cubicBezTo>
                  <a:cubicBezTo>
                    <a:pt x="34" y="40"/>
                    <a:pt x="28" y="22"/>
                    <a:pt x="32" y="17"/>
                  </a:cubicBezTo>
                  <a:cubicBezTo>
                    <a:pt x="43" y="0"/>
                    <a:pt x="85" y="33"/>
                    <a:pt x="102" y="29"/>
                  </a:cubicBezTo>
                </a:path>
              </a:pathLst>
            </a:custGeom>
            <a:solidFill>
              <a:srgbClr val="48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78" name="Freeform 575"/>
            <p:cNvSpPr>
              <a:spLocks/>
            </p:cNvSpPr>
            <p:nvPr/>
          </p:nvSpPr>
          <p:spPr bwMode="auto">
            <a:xfrm>
              <a:off x="3252" y="1559"/>
              <a:ext cx="131" cy="420"/>
            </a:xfrm>
            <a:custGeom>
              <a:avLst/>
              <a:gdLst>
                <a:gd name="T0" fmla="*/ 953 w 81"/>
                <a:gd name="T1" fmla="*/ 199 h 260"/>
                <a:gd name="T2" fmla="*/ 809 w 81"/>
                <a:gd name="T3" fmla="*/ 1417 h 260"/>
                <a:gd name="T4" fmla="*/ 432 w 81"/>
                <a:gd name="T5" fmla="*/ 2505 h 260"/>
                <a:gd name="T6" fmla="*/ 267 w 81"/>
                <a:gd name="T7" fmla="*/ 3609 h 260"/>
                <a:gd name="T8" fmla="*/ 178 w 81"/>
                <a:gd name="T9" fmla="*/ 4596 h 260"/>
                <a:gd name="T10" fmla="*/ 487 w 81"/>
                <a:gd name="T11" fmla="*/ 4589 h 260"/>
                <a:gd name="T12" fmla="*/ 487 w 81"/>
                <a:gd name="T13" fmla="*/ 3930 h 260"/>
                <a:gd name="T14" fmla="*/ 678 w 81"/>
                <a:gd name="T15" fmla="*/ 2289 h 260"/>
                <a:gd name="T16" fmla="*/ 1452 w 81"/>
                <a:gd name="T17" fmla="*/ 0 h 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" h="260">
                  <a:moveTo>
                    <a:pt x="53" y="11"/>
                  </a:moveTo>
                  <a:cubicBezTo>
                    <a:pt x="55" y="36"/>
                    <a:pt x="54" y="56"/>
                    <a:pt x="45" y="80"/>
                  </a:cubicBezTo>
                  <a:cubicBezTo>
                    <a:pt x="37" y="100"/>
                    <a:pt x="30" y="120"/>
                    <a:pt x="24" y="141"/>
                  </a:cubicBezTo>
                  <a:cubicBezTo>
                    <a:pt x="19" y="162"/>
                    <a:pt x="18" y="182"/>
                    <a:pt x="15" y="203"/>
                  </a:cubicBezTo>
                  <a:cubicBezTo>
                    <a:pt x="14" y="215"/>
                    <a:pt x="0" y="251"/>
                    <a:pt x="10" y="259"/>
                  </a:cubicBezTo>
                  <a:cubicBezTo>
                    <a:pt x="12" y="260"/>
                    <a:pt x="26" y="259"/>
                    <a:pt x="27" y="258"/>
                  </a:cubicBezTo>
                  <a:cubicBezTo>
                    <a:pt x="31" y="254"/>
                    <a:pt x="27" y="229"/>
                    <a:pt x="27" y="221"/>
                  </a:cubicBezTo>
                  <a:cubicBezTo>
                    <a:pt x="30" y="190"/>
                    <a:pt x="29" y="160"/>
                    <a:pt x="38" y="129"/>
                  </a:cubicBezTo>
                  <a:cubicBezTo>
                    <a:pt x="50" y="86"/>
                    <a:pt x="72" y="44"/>
                    <a:pt x="81" y="0"/>
                  </a:cubicBezTo>
                </a:path>
              </a:pathLst>
            </a:custGeom>
            <a:solidFill>
              <a:srgbClr val="48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79" name="Freeform 576"/>
            <p:cNvSpPr>
              <a:spLocks/>
            </p:cNvSpPr>
            <p:nvPr/>
          </p:nvSpPr>
          <p:spPr bwMode="auto">
            <a:xfrm>
              <a:off x="3060" y="1866"/>
              <a:ext cx="434" cy="332"/>
            </a:xfrm>
            <a:custGeom>
              <a:avLst/>
              <a:gdLst>
                <a:gd name="T0" fmla="*/ 2444 w 269"/>
                <a:gd name="T1" fmla="*/ 511 h 206"/>
                <a:gd name="T2" fmla="*/ 1200 w 269"/>
                <a:gd name="T3" fmla="*/ 1368 h 206"/>
                <a:gd name="T4" fmla="*/ 521 w 269"/>
                <a:gd name="T5" fmla="*/ 925 h 206"/>
                <a:gd name="T6" fmla="*/ 0 w 269"/>
                <a:gd name="T7" fmla="*/ 0 h 206"/>
                <a:gd name="T8" fmla="*/ 484 w 269"/>
                <a:gd name="T9" fmla="*/ 1156 h 206"/>
                <a:gd name="T10" fmla="*/ 807 w 269"/>
                <a:gd name="T11" fmla="*/ 1695 h 206"/>
                <a:gd name="T12" fmla="*/ 2473 w 269"/>
                <a:gd name="T13" fmla="*/ 1600 h 206"/>
                <a:gd name="T14" fmla="*/ 3532 w 269"/>
                <a:gd name="T15" fmla="*/ 2787 h 206"/>
                <a:gd name="T16" fmla="*/ 3969 w 269"/>
                <a:gd name="T17" fmla="*/ 3360 h 206"/>
                <a:gd name="T18" fmla="*/ 4451 w 269"/>
                <a:gd name="T19" fmla="*/ 2116 h 206"/>
                <a:gd name="T20" fmla="*/ 4688 w 269"/>
                <a:gd name="T21" fmla="*/ 980 h 206"/>
                <a:gd name="T22" fmla="*/ 4219 w 269"/>
                <a:gd name="T23" fmla="*/ 1423 h 206"/>
                <a:gd name="T24" fmla="*/ 3532 w 269"/>
                <a:gd name="T25" fmla="*/ 1491 h 206"/>
                <a:gd name="T26" fmla="*/ 2840 w 269"/>
                <a:gd name="T27" fmla="*/ 1206 h 206"/>
                <a:gd name="T28" fmla="*/ 2615 w 269"/>
                <a:gd name="T29" fmla="*/ 574 h 2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9" h="206">
                  <a:moveTo>
                    <a:pt x="139" y="29"/>
                  </a:moveTo>
                  <a:cubicBezTo>
                    <a:pt x="128" y="63"/>
                    <a:pt x="104" y="79"/>
                    <a:pt x="68" y="78"/>
                  </a:cubicBezTo>
                  <a:cubicBezTo>
                    <a:pt x="50" y="78"/>
                    <a:pt x="39" y="67"/>
                    <a:pt x="30" y="53"/>
                  </a:cubicBezTo>
                  <a:cubicBezTo>
                    <a:pt x="22" y="40"/>
                    <a:pt x="13" y="6"/>
                    <a:pt x="0" y="0"/>
                  </a:cubicBezTo>
                  <a:cubicBezTo>
                    <a:pt x="2" y="23"/>
                    <a:pt x="20" y="44"/>
                    <a:pt x="27" y="66"/>
                  </a:cubicBezTo>
                  <a:cubicBezTo>
                    <a:pt x="31" y="81"/>
                    <a:pt x="28" y="95"/>
                    <a:pt x="46" y="97"/>
                  </a:cubicBezTo>
                  <a:cubicBezTo>
                    <a:pt x="78" y="100"/>
                    <a:pt x="107" y="84"/>
                    <a:pt x="140" y="91"/>
                  </a:cubicBezTo>
                  <a:cubicBezTo>
                    <a:pt x="175" y="100"/>
                    <a:pt x="192" y="125"/>
                    <a:pt x="200" y="159"/>
                  </a:cubicBezTo>
                  <a:cubicBezTo>
                    <a:pt x="204" y="172"/>
                    <a:pt x="205" y="206"/>
                    <a:pt x="225" y="192"/>
                  </a:cubicBezTo>
                  <a:cubicBezTo>
                    <a:pt x="242" y="181"/>
                    <a:pt x="246" y="140"/>
                    <a:pt x="252" y="121"/>
                  </a:cubicBezTo>
                  <a:cubicBezTo>
                    <a:pt x="259" y="102"/>
                    <a:pt x="269" y="76"/>
                    <a:pt x="266" y="56"/>
                  </a:cubicBezTo>
                  <a:cubicBezTo>
                    <a:pt x="256" y="62"/>
                    <a:pt x="250" y="75"/>
                    <a:pt x="239" y="81"/>
                  </a:cubicBezTo>
                  <a:cubicBezTo>
                    <a:pt x="227" y="88"/>
                    <a:pt x="214" y="88"/>
                    <a:pt x="200" y="85"/>
                  </a:cubicBezTo>
                  <a:cubicBezTo>
                    <a:pt x="185" y="83"/>
                    <a:pt x="172" y="81"/>
                    <a:pt x="161" y="69"/>
                  </a:cubicBezTo>
                  <a:cubicBezTo>
                    <a:pt x="150" y="57"/>
                    <a:pt x="155" y="46"/>
                    <a:pt x="148" y="33"/>
                  </a:cubicBezTo>
                </a:path>
              </a:pathLst>
            </a:custGeom>
            <a:solidFill>
              <a:srgbClr val="48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80" name="Freeform 577"/>
            <p:cNvSpPr>
              <a:spLocks/>
            </p:cNvSpPr>
            <p:nvPr/>
          </p:nvSpPr>
          <p:spPr bwMode="auto">
            <a:xfrm>
              <a:off x="3435" y="1876"/>
              <a:ext cx="138" cy="190"/>
            </a:xfrm>
            <a:custGeom>
              <a:avLst/>
              <a:gdLst>
                <a:gd name="T0" fmla="*/ 1319 w 86"/>
                <a:gd name="T1" fmla="*/ 0 h 118"/>
                <a:gd name="T2" fmla="*/ 497 w 86"/>
                <a:gd name="T3" fmla="*/ 923 h 118"/>
                <a:gd name="T4" fmla="*/ 340 w 86"/>
                <a:gd name="T5" fmla="*/ 2058 h 118"/>
                <a:gd name="T6" fmla="*/ 1009 w 86"/>
                <a:gd name="T7" fmla="*/ 905 h 118"/>
                <a:gd name="T8" fmla="*/ 1468 w 86"/>
                <a:gd name="T9" fmla="*/ 0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118">
                  <a:moveTo>
                    <a:pt x="77" y="0"/>
                  </a:moveTo>
                  <a:cubicBezTo>
                    <a:pt x="60" y="8"/>
                    <a:pt x="39" y="36"/>
                    <a:pt x="29" y="53"/>
                  </a:cubicBezTo>
                  <a:cubicBezTo>
                    <a:pt x="18" y="72"/>
                    <a:pt x="0" y="99"/>
                    <a:pt x="20" y="118"/>
                  </a:cubicBezTo>
                  <a:cubicBezTo>
                    <a:pt x="33" y="96"/>
                    <a:pt x="45" y="73"/>
                    <a:pt x="59" y="52"/>
                  </a:cubicBezTo>
                  <a:cubicBezTo>
                    <a:pt x="70" y="36"/>
                    <a:pt x="83" y="19"/>
                    <a:pt x="86" y="0"/>
                  </a:cubicBezTo>
                </a:path>
              </a:pathLst>
            </a:custGeom>
            <a:solidFill>
              <a:srgbClr val="48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81" name="Freeform 578"/>
            <p:cNvSpPr>
              <a:spLocks/>
            </p:cNvSpPr>
            <p:nvPr/>
          </p:nvSpPr>
          <p:spPr bwMode="auto">
            <a:xfrm>
              <a:off x="3242" y="2087"/>
              <a:ext cx="204" cy="226"/>
            </a:xfrm>
            <a:custGeom>
              <a:avLst/>
              <a:gdLst>
                <a:gd name="T0" fmla="*/ 1566 w 126"/>
                <a:gd name="T1" fmla="*/ 110 h 140"/>
                <a:gd name="T2" fmla="*/ 920 w 126"/>
                <a:gd name="T3" fmla="*/ 1467 h 140"/>
                <a:gd name="T4" fmla="*/ 576 w 126"/>
                <a:gd name="T5" fmla="*/ 1787 h 140"/>
                <a:gd name="T6" fmla="*/ 110 w 126"/>
                <a:gd name="T7" fmla="*/ 2103 h 140"/>
                <a:gd name="T8" fmla="*/ 686 w 126"/>
                <a:gd name="T9" fmla="*/ 2036 h 140"/>
                <a:gd name="T10" fmla="*/ 1477 w 126"/>
                <a:gd name="T11" fmla="*/ 1467 h 140"/>
                <a:gd name="T12" fmla="*/ 2011 w 126"/>
                <a:gd name="T13" fmla="*/ 977 h 140"/>
                <a:gd name="T14" fmla="*/ 2267 w 126"/>
                <a:gd name="T15" fmla="*/ 0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6" h="140">
                  <a:moveTo>
                    <a:pt x="87" y="6"/>
                  </a:moveTo>
                  <a:cubicBezTo>
                    <a:pt x="89" y="36"/>
                    <a:pt x="71" y="63"/>
                    <a:pt x="51" y="83"/>
                  </a:cubicBezTo>
                  <a:cubicBezTo>
                    <a:pt x="45" y="90"/>
                    <a:pt x="39" y="96"/>
                    <a:pt x="32" y="101"/>
                  </a:cubicBezTo>
                  <a:cubicBezTo>
                    <a:pt x="26" y="105"/>
                    <a:pt x="8" y="113"/>
                    <a:pt x="6" y="119"/>
                  </a:cubicBezTo>
                  <a:cubicBezTo>
                    <a:pt x="0" y="140"/>
                    <a:pt x="32" y="119"/>
                    <a:pt x="38" y="115"/>
                  </a:cubicBezTo>
                  <a:cubicBezTo>
                    <a:pt x="52" y="104"/>
                    <a:pt x="68" y="96"/>
                    <a:pt x="82" y="83"/>
                  </a:cubicBezTo>
                  <a:cubicBezTo>
                    <a:pt x="92" y="75"/>
                    <a:pt x="105" y="66"/>
                    <a:pt x="112" y="55"/>
                  </a:cubicBezTo>
                  <a:cubicBezTo>
                    <a:pt x="123" y="39"/>
                    <a:pt x="123" y="18"/>
                    <a:pt x="126" y="0"/>
                  </a:cubicBezTo>
                </a:path>
              </a:pathLst>
            </a:custGeom>
            <a:solidFill>
              <a:srgbClr val="48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82" name="Freeform 579"/>
            <p:cNvSpPr>
              <a:spLocks/>
            </p:cNvSpPr>
            <p:nvPr/>
          </p:nvSpPr>
          <p:spPr bwMode="auto">
            <a:xfrm>
              <a:off x="3883" y="1617"/>
              <a:ext cx="141" cy="233"/>
            </a:xfrm>
            <a:custGeom>
              <a:avLst/>
              <a:gdLst>
                <a:gd name="T0" fmla="*/ 690 w 87"/>
                <a:gd name="T1" fmla="*/ 0 h 144"/>
                <a:gd name="T2" fmla="*/ 454 w 87"/>
                <a:gd name="T3" fmla="*/ 466 h 144"/>
                <a:gd name="T4" fmla="*/ 0 w 87"/>
                <a:gd name="T5" fmla="*/ 809 h 144"/>
                <a:gd name="T6" fmla="*/ 467 w 87"/>
                <a:gd name="T7" fmla="*/ 1241 h 144"/>
                <a:gd name="T8" fmla="*/ 904 w 87"/>
                <a:gd name="T9" fmla="*/ 1995 h 144"/>
                <a:gd name="T10" fmla="*/ 1311 w 87"/>
                <a:gd name="T11" fmla="*/ 2563 h 144"/>
                <a:gd name="T12" fmla="*/ 1167 w 87"/>
                <a:gd name="T13" fmla="*/ 1631 h 144"/>
                <a:gd name="T14" fmla="*/ 780 w 87"/>
                <a:gd name="T15" fmla="*/ 178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" h="144">
                  <a:moveTo>
                    <a:pt x="38" y="0"/>
                  </a:moveTo>
                  <a:cubicBezTo>
                    <a:pt x="38" y="11"/>
                    <a:pt x="32" y="19"/>
                    <a:pt x="25" y="26"/>
                  </a:cubicBezTo>
                  <a:cubicBezTo>
                    <a:pt x="21" y="30"/>
                    <a:pt x="0" y="41"/>
                    <a:pt x="0" y="45"/>
                  </a:cubicBezTo>
                  <a:cubicBezTo>
                    <a:pt x="0" y="49"/>
                    <a:pt x="22" y="64"/>
                    <a:pt x="26" y="69"/>
                  </a:cubicBezTo>
                  <a:cubicBezTo>
                    <a:pt x="37" y="81"/>
                    <a:pt x="43" y="96"/>
                    <a:pt x="50" y="111"/>
                  </a:cubicBezTo>
                  <a:cubicBezTo>
                    <a:pt x="54" y="120"/>
                    <a:pt x="59" y="144"/>
                    <a:pt x="72" y="143"/>
                  </a:cubicBezTo>
                  <a:cubicBezTo>
                    <a:pt x="87" y="142"/>
                    <a:pt x="66" y="102"/>
                    <a:pt x="64" y="91"/>
                  </a:cubicBezTo>
                  <a:cubicBezTo>
                    <a:pt x="58" y="64"/>
                    <a:pt x="47" y="37"/>
                    <a:pt x="43" y="10"/>
                  </a:cubicBezTo>
                </a:path>
              </a:pathLst>
            </a:custGeom>
            <a:solidFill>
              <a:srgbClr val="64C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83" name="Freeform 580"/>
            <p:cNvSpPr>
              <a:spLocks/>
            </p:cNvSpPr>
            <p:nvPr/>
          </p:nvSpPr>
          <p:spPr bwMode="auto">
            <a:xfrm>
              <a:off x="3654" y="1671"/>
              <a:ext cx="65" cy="92"/>
            </a:xfrm>
            <a:custGeom>
              <a:avLst/>
              <a:gdLst>
                <a:gd name="T0" fmla="*/ 705 w 40"/>
                <a:gd name="T1" fmla="*/ 165 h 57"/>
                <a:gd name="T2" fmla="*/ 21 w 40"/>
                <a:gd name="T3" fmla="*/ 0 h 57"/>
                <a:gd name="T4" fmla="*/ 111 w 40"/>
                <a:gd name="T5" fmla="*/ 573 h 57"/>
                <a:gd name="T6" fmla="*/ 34 w 40"/>
                <a:gd name="T7" fmla="*/ 985 h 57"/>
                <a:gd name="T8" fmla="*/ 739 w 40"/>
                <a:gd name="T9" fmla="*/ 211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57">
                  <a:moveTo>
                    <a:pt x="38" y="9"/>
                  </a:moveTo>
                  <a:cubicBezTo>
                    <a:pt x="24" y="9"/>
                    <a:pt x="13" y="9"/>
                    <a:pt x="1" y="0"/>
                  </a:cubicBezTo>
                  <a:cubicBezTo>
                    <a:pt x="1" y="11"/>
                    <a:pt x="6" y="21"/>
                    <a:pt x="6" y="32"/>
                  </a:cubicBezTo>
                  <a:cubicBezTo>
                    <a:pt x="6" y="41"/>
                    <a:pt x="0" y="47"/>
                    <a:pt x="2" y="56"/>
                  </a:cubicBezTo>
                  <a:cubicBezTo>
                    <a:pt x="17" y="57"/>
                    <a:pt x="29" y="23"/>
                    <a:pt x="40" y="12"/>
                  </a:cubicBezTo>
                </a:path>
              </a:pathLst>
            </a:custGeom>
            <a:solidFill>
              <a:srgbClr val="64C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84" name="Freeform 581"/>
            <p:cNvSpPr>
              <a:spLocks/>
            </p:cNvSpPr>
            <p:nvPr/>
          </p:nvSpPr>
          <p:spPr bwMode="auto">
            <a:xfrm>
              <a:off x="3317" y="1464"/>
              <a:ext cx="122" cy="128"/>
            </a:xfrm>
            <a:custGeom>
              <a:avLst/>
              <a:gdLst>
                <a:gd name="T0" fmla="*/ 0 w 76"/>
                <a:gd name="T1" fmla="*/ 723 h 79"/>
                <a:gd name="T2" fmla="*/ 459 w 76"/>
                <a:gd name="T3" fmla="*/ 1426 h 79"/>
                <a:gd name="T4" fmla="*/ 1303 w 76"/>
                <a:gd name="T5" fmla="*/ 522 h 79"/>
                <a:gd name="T6" fmla="*/ 1074 w 76"/>
                <a:gd name="T7" fmla="*/ 0 h 79"/>
                <a:gd name="T8" fmla="*/ 231 w 76"/>
                <a:gd name="T9" fmla="*/ 689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79">
                  <a:moveTo>
                    <a:pt x="0" y="40"/>
                  </a:moveTo>
                  <a:cubicBezTo>
                    <a:pt x="21" y="45"/>
                    <a:pt x="21" y="62"/>
                    <a:pt x="27" y="79"/>
                  </a:cubicBezTo>
                  <a:cubicBezTo>
                    <a:pt x="42" y="60"/>
                    <a:pt x="50" y="38"/>
                    <a:pt x="76" y="29"/>
                  </a:cubicBezTo>
                  <a:cubicBezTo>
                    <a:pt x="71" y="20"/>
                    <a:pt x="68" y="8"/>
                    <a:pt x="63" y="0"/>
                  </a:cubicBezTo>
                  <a:cubicBezTo>
                    <a:pt x="53" y="13"/>
                    <a:pt x="39" y="51"/>
                    <a:pt x="14" y="38"/>
                  </a:cubicBezTo>
                </a:path>
              </a:pathLst>
            </a:custGeom>
            <a:solidFill>
              <a:srgbClr val="64C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85" name="Freeform 582"/>
            <p:cNvSpPr>
              <a:spLocks/>
            </p:cNvSpPr>
            <p:nvPr/>
          </p:nvSpPr>
          <p:spPr bwMode="auto">
            <a:xfrm>
              <a:off x="3381" y="2018"/>
              <a:ext cx="75" cy="109"/>
            </a:xfrm>
            <a:custGeom>
              <a:avLst/>
              <a:gdLst>
                <a:gd name="T0" fmla="*/ 0 w 46"/>
                <a:gd name="T1" fmla="*/ 252 h 68"/>
                <a:gd name="T2" fmla="*/ 380 w 46"/>
                <a:gd name="T3" fmla="*/ 1156 h 68"/>
                <a:gd name="T4" fmla="*/ 620 w 46"/>
                <a:gd name="T5" fmla="*/ 540 h 68"/>
                <a:gd name="T6" fmla="*/ 861 w 46"/>
                <a:gd name="T7" fmla="*/ 0 h 68"/>
                <a:gd name="T8" fmla="*/ 170 w 46"/>
                <a:gd name="T9" fmla="*/ 276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68">
                  <a:moveTo>
                    <a:pt x="0" y="15"/>
                  </a:moveTo>
                  <a:cubicBezTo>
                    <a:pt x="20" y="21"/>
                    <a:pt x="10" y="68"/>
                    <a:pt x="20" y="68"/>
                  </a:cubicBezTo>
                  <a:cubicBezTo>
                    <a:pt x="31" y="68"/>
                    <a:pt x="31" y="39"/>
                    <a:pt x="33" y="32"/>
                  </a:cubicBezTo>
                  <a:cubicBezTo>
                    <a:pt x="36" y="21"/>
                    <a:pt x="46" y="12"/>
                    <a:pt x="46" y="0"/>
                  </a:cubicBezTo>
                  <a:cubicBezTo>
                    <a:pt x="34" y="5"/>
                    <a:pt x="24" y="23"/>
                    <a:pt x="9" y="16"/>
                  </a:cubicBezTo>
                </a:path>
              </a:pathLst>
            </a:custGeom>
            <a:solidFill>
              <a:srgbClr val="64C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86" name="Freeform 583"/>
            <p:cNvSpPr>
              <a:spLocks/>
            </p:cNvSpPr>
            <p:nvPr/>
          </p:nvSpPr>
          <p:spPr bwMode="auto">
            <a:xfrm>
              <a:off x="3092" y="1112"/>
              <a:ext cx="96" cy="83"/>
            </a:xfrm>
            <a:custGeom>
              <a:avLst/>
              <a:gdLst>
                <a:gd name="T0" fmla="*/ 202 w 59"/>
                <a:gd name="T1" fmla="*/ 34 h 51"/>
                <a:gd name="T2" fmla="*/ 233 w 59"/>
                <a:gd name="T3" fmla="*/ 527 h 51"/>
                <a:gd name="T4" fmla="*/ 21 w 59"/>
                <a:gd name="T5" fmla="*/ 949 h 51"/>
                <a:gd name="T6" fmla="*/ 569 w 59"/>
                <a:gd name="T7" fmla="*/ 535 h 51"/>
                <a:gd name="T8" fmla="*/ 1093 w 59"/>
                <a:gd name="T9" fmla="*/ 570 h 51"/>
                <a:gd name="T10" fmla="*/ 233 w 59"/>
                <a:gd name="T11" fmla="*/ 146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51">
                  <a:moveTo>
                    <a:pt x="11" y="2"/>
                  </a:moveTo>
                  <a:cubicBezTo>
                    <a:pt x="12" y="11"/>
                    <a:pt x="15" y="18"/>
                    <a:pt x="12" y="28"/>
                  </a:cubicBezTo>
                  <a:cubicBezTo>
                    <a:pt x="10" y="36"/>
                    <a:pt x="0" y="41"/>
                    <a:pt x="1" y="51"/>
                  </a:cubicBezTo>
                  <a:cubicBezTo>
                    <a:pt x="13" y="48"/>
                    <a:pt x="19" y="33"/>
                    <a:pt x="31" y="29"/>
                  </a:cubicBezTo>
                  <a:cubicBezTo>
                    <a:pt x="39" y="26"/>
                    <a:pt x="52" y="29"/>
                    <a:pt x="59" y="31"/>
                  </a:cubicBezTo>
                  <a:cubicBezTo>
                    <a:pt x="51" y="24"/>
                    <a:pt x="17" y="0"/>
                    <a:pt x="12" y="8"/>
                  </a:cubicBezTo>
                </a:path>
              </a:pathLst>
            </a:custGeom>
            <a:solidFill>
              <a:srgbClr val="64C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187" name="Oval 584"/>
            <p:cNvSpPr>
              <a:spLocks noChangeArrowheads="1"/>
            </p:cNvSpPr>
            <p:nvPr/>
          </p:nvSpPr>
          <p:spPr bwMode="auto">
            <a:xfrm>
              <a:off x="3099" y="1124"/>
              <a:ext cx="22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88" name="Oval 585"/>
            <p:cNvSpPr>
              <a:spLocks noChangeArrowheads="1"/>
            </p:cNvSpPr>
            <p:nvPr/>
          </p:nvSpPr>
          <p:spPr bwMode="auto">
            <a:xfrm>
              <a:off x="3139" y="1143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89" name="Oval 586"/>
            <p:cNvSpPr>
              <a:spLocks noChangeArrowheads="1"/>
            </p:cNvSpPr>
            <p:nvPr/>
          </p:nvSpPr>
          <p:spPr bwMode="auto">
            <a:xfrm>
              <a:off x="3364" y="1527"/>
              <a:ext cx="19" cy="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90" name="Oval 587"/>
            <p:cNvSpPr>
              <a:spLocks noChangeArrowheads="1"/>
            </p:cNvSpPr>
            <p:nvPr/>
          </p:nvSpPr>
          <p:spPr bwMode="auto">
            <a:xfrm>
              <a:off x="3402" y="1508"/>
              <a:ext cx="7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91" name="Oval 588"/>
            <p:cNvSpPr>
              <a:spLocks noChangeArrowheads="1"/>
            </p:cNvSpPr>
            <p:nvPr/>
          </p:nvSpPr>
          <p:spPr bwMode="auto">
            <a:xfrm>
              <a:off x="3270" y="1960"/>
              <a:ext cx="32" cy="3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92" name="Oval 589"/>
            <p:cNvSpPr>
              <a:spLocks noChangeArrowheads="1"/>
            </p:cNvSpPr>
            <p:nvPr/>
          </p:nvSpPr>
          <p:spPr bwMode="auto">
            <a:xfrm>
              <a:off x="3394" y="2072"/>
              <a:ext cx="26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93" name="Oval 590"/>
            <p:cNvSpPr>
              <a:spLocks noChangeArrowheads="1"/>
            </p:cNvSpPr>
            <p:nvPr/>
          </p:nvSpPr>
          <p:spPr bwMode="auto">
            <a:xfrm>
              <a:off x="3420" y="2034"/>
              <a:ext cx="21" cy="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94" name="Oval 591"/>
            <p:cNvSpPr>
              <a:spLocks noChangeArrowheads="1"/>
            </p:cNvSpPr>
            <p:nvPr/>
          </p:nvSpPr>
          <p:spPr bwMode="auto">
            <a:xfrm>
              <a:off x="3654" y="1690"/>
              <a:ext cx="28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95" name="Oval 592"/>
            <p:cNvSpPr>
              <a:spLocks noChangeArrowheads="1"/>
            </p:cNvSpPr>
            <p:nvPr/>
          </p:nvSpPr>
          <p:spPr bwMode="auto">
            <a:xfrm>
              <a:off x="3719" y="1690"/>
              <a:ext cx="14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96" name="Oval 593"/>
            <p:cNvSpPr>
              <a:spLocks noChangeArrowheads="1"/>
            </p:cNvSpPr>
            <p:nvPr/>
          </p:nvSpPr>
          <p:spPr bwMode="auto">
            <a:xfrm>
              <a:off x="3890" y="1656"/>
              <a:ext cx="47" cy="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97" name="Oval 594"/>
            <p:cNvSpPr>
              <a:spLocks noChangeArrowheads="1"/>
            </p:cNvSpPr>
            <p:nvPr/>
          </p:nvSpPr>
          <p:spPr bwMode="auto">
            <a:xfrm>
              <a:off x="3933" y="1743"/>
              <a:ext cx="26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98" name="Oval 595"/>
            <p:cNvSpPr>
              <a:spLocks noChangeArrowheads="1"/>
            </p:cNvSpPr>
            <p:nvPr/>
          </p:nvSpPr>
          <p:spPr bwMode="auto">
            <a:xfrm>
              <a:off x="4279" y="2511"/>
              <a:ext cx="26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199" name="Oval 596"/>
            <p:cNvSpPr>
              <a:spLocks noChangeArrowheads="1"/>
            </p:cNvSpPr>
            <p:nvPr/>
          </p:nvSpPr>
          <p:spPr bwMode="auto">
            <a:xfrm>
              <a:off x="4319" y="2557"/>
              <a:ext cx="29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200" name="Oval 597"/>
            <p:cNvSpPr>
              <a:spLocks noChangeArrowheads="1"/>
            </p:cNvSpPr>
            <p:nvPr/>
          </p:nvSpPr>
          <p:spPr bwMode="auto">
            <a:xfrm>
              <a:off x="3502" y="875"/>
              <a:ext cx="26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201" name="Oval 598"/>
            <p:cNvSpPr>
              <a:spLocks noChangeArrowheads="1"/>
            </p:cNvSpPr>
            <p:nvPr/>
          </p:nvSpPr>
          <p:spPr bwMode="auto">
            <a:xfrm>
              <a:off x="3543" y="846"/>
              <a:ext cx="16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202" name="Oval 599"/>
            <p:cNvSpPr>
              <a:spLocks noChangeArrowheads="1"/>
            </p:cNvSpPr>
            <p:nvPr/>
          </p:nvSpPr>
          <p:spPr bwMode="auto">
            <a:xfrm>
              <a:off x="3068" y="1511"/>
              <a:ext cx="20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203" name="Freeform 600"/>
            <p:cNvSpPr>
              <a:spLocks noEditPoints="1"/>
            </p:cNvSpPr>
            <p:nvPr/>
          </p:nvSpPr>
          <p:spPr bwMode="auto">
            <a:xfrm>
              <a:off x="1785" y="2602"/>
              <a:ext cx="2060" cy="860"/>
            </a:xfrm>
            <a:custGeom>
              <a:avLst/>
              <a:gdLst>
                <a:gd name="T0" fmla="*/ 2677 w 1276"/>
                <a:gd name="T1" fmla="*/ 7711 h 533"/>
                <a:gd name="T2" fmla="*/ 110 w 1276"/>
                <a:gd name="T3" fmla="*/ 5457 h 533"/>
                <a:gd name="T4" fmla="*/ 497 w 1276"/>
                <a:gd name="T5" fmla="*/ 5326 h 533"/>
                <a:gd name="T6" fmla="*/ 2854 w 1276"/>
                <a:gd name="T7" fmla="*/ 5843 h 533"/>
                <a:gd name="T8" fmla="*/ 3484 w 1276"/>
                <a:gd name="T9" fmla="*/ 6882 h 533"/>
                <a:gd name="T10" fmla="*/ 2677 w 1276"/>
                <a:gd name="T11" fmla="*/ 7711 h 533"/>
                <a:gd name="T12" fmla="*/ 1981 w 1276"/>
                <a:gd name="T13" fmla="*/ 4058 h 533"/>
                <a:gd name="T14" fmla="*/ 1590 w 1276"/>
                <a:gd name="T15" fmla="*/ 2995 h 533"/>
                <a:gd name="T16" fmla="*/ 3376 w 1276"/>
                <a:gd name="T17" fmla="*/ 582 h 533"/>
                <a:gd name="T18" fmla="*/ 5189 w 1276"/>
                <a:gd name="T19" fmla="*/ 374 h 533"/>
                <a:gd name="T20" fmla="*/ 7142 w 1276"/>
                <a:gd name="T21" fmla="*/ 1747 h 533"/>
                <a:gd name="T22" fmla="*/ 6248 w 1276"/>
                <a:gd name="T23" fmla="*/ 4223 h 533"/>
                <a:gd name="T24" fmla="*/ 4890 w 1276"/>
                <a:gd name="T25" fmla="*/ 4994 h 533"/>
                <a:gd name="T26" fmla="*/ 1981 w 1276"/>
                <a:gd name="T27" fmla="*/ 4058 h 533"/>
                <a:gd name="T28" fmla="*/ 8411 w 1276"/>
                <a:gd name="T29" fmla="*/ 7469 h 533"/>
                <a:gd name="T30" fmla="*/ 4930 w 1276"/>
                <a:gd name="T31" fmla="*/ 8342 h 533"/>
                <a:gd name="T32" fmla="*/ 5625 w 1276"/>
                <a:gd name="T33" fmla="*/ 6670 h 533"/>
                <a:gd name="T34" fmla="*/ 7743 w 1276"/>
                <a:gd name="T35" fmla="*/ 6793 h 533"/>
                <a:gd name="T36" fmla="*/ 8411 w 1276"/>
                <a:gd name="T37" fmla="*/ 7469 h 533"/>
                <a:gd name="T38" fmla="*/ 8267 w 1276"/>
                <a:gd name="T39" fmla="*/ 5292 h 533"/>
                <a:gd name="T40" fmla="*/ 7607 w 1276"/>
                <a:gd name="T41" fmla="*/ 3137 h 533"/>
                <a:gd name="T42" fmla="*/ 9244 w 1276"/>
                <a:gd name="T43" fmla="*/ 2190 h 533"/>
                <a:gd name="T44" fmla="*/ 12938 w 1276"/>
                <a:gd name="T45" fmla="*/ 2929 h 533"/>
                <a:gd name="T46" fmla="*/ 13422 w 1276"/>
                <a:gd name="T47" fmla="*/ 3676 h 533"/>
                <a:gd name="T48" fmla="*/ 8267 w 1276"/>
                <a:gd name="T49" fmla="*/ 5292 h 533"/>
                <a:gd name="T50" fmla="*/ 14924 w 1276"/>
                <a:gd name="T51" fmla="*/ 6793 h 533"/>
                <a:gd name="T52" fmla="*/ 11793 w 1276"/>
                <a:gd name="T53" fmla="*/ 8058 h 533"/>
                <a:gd name="T54" fmla="*/ 10834 w 1276"/>
                <a:gd name="T55" fmla="*/ 6362 h 533"/>
                <a:gd name="T56" fmla="*/ 13103 w 1276"/>
                <a:gd name="T57" fmla="*/ 5668 h 533"/>
                <a:gd name="T58" fmla="*/ 14320 w 1276"/>
                <a:gd name="T59" fmla="*/ 5788 h 533"/>
                <a:gd name="T60" fmla="*/ 14924 w 1276"/>
                <a:gd name="T61" fmla="*/ 6793 h 533"/>
                <a:gd name="T62" fmla="*/ 18808 w 1276"/>
                <a:gd name="T63" fmla="*/ 5776 h 533"/>
                <a:gd name="T64" fmla="*/ 14958 w 1276"/>
                <a:gd name="T65" fmla="*/ 4265 h 533"/>
                <a:gd name="T66" fmla="*/ 15531 w 1276"/>
                <a:gd name="T67" fmla="*/ 3212 h 533"/>
                <a:gd name="T68" fmla="*/ 18666 w 1276"/>
                <a:gd name="T69" fmla="*/ 2164 h 533"/>
                <a:gd name="T70" fmla="*/ 22594 w 1276"/>
                <a:gd name="T71" fmla="*/ 4058 h 533"/>
                <a:gd name="T72" fmla="*/ 18808 w 1276"/>
                <a:gd name="T73" fmla="*/ 5776 h 5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76" h="533">
                  <a:moveTo>
                    <a:pt x="151" y="437"/>
                  </a:moveTo>
                  <a:cubicBezTo>
                    <a:pt x="90" y="408"/>
                    <a:pt x="0" y="335"/>
                    <a:pt x="6" y="309"/>
                  </a:cubicBezTo>
                  <a:cubicBezTo>
                    <a:pt x="9" y="296"/>
                    <a:pt x="28" y="302"/>
                    <a:pt x="28" y="302"/>
                  </a:cubicBezTo>
                  <a:cubicBezTo>
                    <a:pt x="28" y="302"/>
                    <a:pt x="136" y="321"/>
                    <a:pt x="161" y="331"/>
                  </a:cubicBezTo>
                  <a:cubicBezTo>
                    <a:pt x="187" y="342"/>
                    <a:pt x="197" y="354"/>
                    <a:pt x="197" y="390"/>
                  </a:cubicBezTo>
                  <a:cubicBezTo>
                    <a:pt x="197" y="425"/>
                    <a:pt x="212" y="467"/>
                    <a:pt x="151" y="437"/>
                  </a:cubicBezTo>
                  <a:close/>
                  <a:moveTo>
                    <a:pt x="112" y="230"/>
                  </a:moveTo>
                  <a:cubicBezTo>
                    <a:pt x="112" y="230"/>
                    <a:pt x="64" y="221"/>
                    <a:pt x="90" y="170"/>
                  </a:cubicBezTo>
                  <a:cubicBezTo>
                    <a:pt x="90" y="170"/>
                    <a:pt x="149" y="64"/>
                    <a:pt x="191" y="33"/>
                  </a:cubicBezTo>
                  <a:cubicBezTo>
                    <a:pt x="233" y="2"/>
                    <a:pt x="248" y="0"/>
                    <a:pt x="293" y="21"/>
                  </a:cubicBezTo>
                  <a:cubicBezTo>
                    <a:pt x="337" y="42"/>
                    <a:pt x="413" y="72"/>
                    <a:pt x="403" y="99"/>
                  </a:cubicBezTo>
                  <a:cubicBezTo>
                    <a:pt x="392" y="126"/>
                    <a:pt x="357" y="201"/>
                    <a:pt x="353" y="239"/>
                  </a:cubicBezTo>
                  <a:cubicBezTo>
                    <a:pt x="349" y="276"/>
                    <a:pt x="336" y="299"/>
                    <a:pt x="276" y="283"/>
                  </a:cubicBezTo>
                  <a:cubicBezTo>
                    <a:pt x="216" y="266"/>
                    <a:pt x="112" y="230"/>
                    <a:pt x="112" y="230"/>
                  </a:cubicBezTo>
                  <a:close/>
                  <a:moveTo>
                    <a:pt x="475" y="423"/>
                  </a:moveTo>
                  <a:cubicBezTo>
                    <a:pt x="452" y="449"/>
                    <a:pt x="297" y="533"/>
                    <a:pt x="279" y="473"/>
                  </a:cubicBezTo>
                  <a:cubicBezTo>
                    <a:pt x="261" y="414"/>
                    <a:pt x="255" y="354"/>
                    <a:pt x="318" y="378"/>
                  </a:cubicBezTo>
                  <a:cubicBezTo>
                    <a:pt x="318" y="378"/>
                    <a:pt x="403" y="388"/>
                    <a:pt x="437" y="385"/>
                  </a:cubicBezTo>
                  <a:cubicBezTo>
                    <a:pt x="472" y="382"/>
                    <a:pt x="497" y="396"/>
                    <a:pt x="475" y="423"/>
                  </a:cubicBezTo>
                  <a:close/>
                  <a:moveTo>
                    <a:pt x="467" y="300"/>
                  </a:moveTo>
                  <a:cubicBezTo>
                    <a:pt x="400" y="302"/>
                    <a:pt x="407" y="220"/>
                    <a:pt x="430" y="178"/>
                  </a:cubicBezTo>
                  <a:cubicBezTo>
                    <a:pt x="452" y="136"/>
                    <a:pt x="481" y="111"/>
                    <a:pt x="522" y="124"/>
                  </a:cubicBezTo>
                  <a:cubicBezTo>
                    <a:pt x="522" y="124"/>
                    <a:pt x="678" y="166"/>
                    <a:pt x="731" y="166"/>
                  </a:cubicBezTo>
                  <a:cubicBezTo>
                    <a:pt x="785" y="166"/>
                    <a:pt x="782" y="196"/>
                    <a:pt x="758" y="208"/>
                  </a:cubicBezTo>
                  <a:cubicBezTo>
                    <a:pt x="734" y="220"/>
                    <a:pt x="637" y="296"/>
                    <a:pt x="467" y="300"/>
                  </a:cubicBezTo>
                  <a:close/>
                  <a:moveTo>
                    <a:pt x="843" y="385"/>
                  </a:moveTo>
                  <a:cubicBezTo>
                    <a:pt x="818" y="415"/>
                    <a:pt x="751" y="487"/>
                    <a:pt x="666" y="457"/>
                  </a:cubicBezTo>
                  <a:cubicBezTo>
                    <a:pt x="581" y="427"/>
                    <a:pt x="560" y="369"/>
                    <a:pt x="612" y="361"/>
                  </a:cubicBezTo>
                  <a:cubicBezTo>
                    <a:pt x="612" y="361"/>
                    <a:pt x="721" y="339"/>
                    <a:pt x="740" y="321"/>
                  </a:cubicBezTo>
                  <a:cubicBezTo>
                    <a:pt x="760" y="303"/>
                    <a:pt x="783" y="306"/>
                    <a:pt x="809" y="328"/>
                  </a:cubicBezTo>
                  <a:cubicBezTo>
                    <a:pt x="834" y="351"/>
                    <a:pt x="869" y="355"/>
                    <a:pt x="843" y="385"/>
                  </a:cubicBezTo>
                  <a:close/>
                  <a:moveTo>
                    <a:pt x="1062" y="327"/>
                  </a:moveTo>
                  <a:cubicBezTo>
                    <a:pt x="997" y="328"/>
                    <a:pt x="900" y="302"/>
                    <a:pt x="845" y="242"/>
                  </a:cubicBezTo>
                  <a:cubicBezTo>
                    <a:pt x="845" y="242"/>
                    <a:pt x="861" y="211"/>
                    <a:pt x="877" y="182"/>
                  </a:cubicBezTo>
                  <a:cubicBezTo>
                    <a:pt x="894" y="154"/>
                    <a:pt x="967" y="115"/>
                    <a:pt x="1054" y="123"/>
                  </a:cubicBezTo>
                  <a:cubicBezTo>
                    <a:pt x="1140" y="130"/>
                    <a:pt x="1276" y="175"/>
                    <a:pt x="1276" y="230"/>
                  </a:cubicBezTo>
                  <a:cubicBezTo>
                    <a:pt x="1276" y="285"/>
                    <a:pt x="1128" y="326"/>
                    <a:pt x="1062" y="327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04" name="Freeform 601"/>
            <p:cNvSpPr>
              <a:spLocks/>
            </p:cNvSpPr>
            <p:nvPr/>
          </p:nvSpPr>
          <p:spPr bwMode="auto">
            <a:xfrm>
              <a:off x="2518" y="1816"/>
              <a:ext cx="418" cy="613"/>
            </a:xfrm>
            <a:custGeom>
              <a:avLst/>
              <a:gdLst>
                <a:gd name="T0" fmla="*/ 4579 w 259"/>
                <a:gd name="T1" fmla="*/ 6469 h 380"/>
                <a:gd name="T2" fmla="*/ 3459 w 259"/>
                <a:gd name="T3" fmla="*/ 4388 h 380"/>
                <a:gd name="T4" fmla="*/ 1235 w 259"/>
                <a:gd name="T5" fmla="*/ 266 h 380"/>
                <a:gd name="T6" fmla="*/ 1748 w 259"/>
                <a:gd name="T7" fmla="*/ 3170 h 380"/>
                <a:gd name="T8" fmla="*/ 2122 w 259"/>
                <a:gd name="T9" fmla="*/ 4315 h 380"/>
                <a:gd name="T10" fmla="*/ 408 w 259"/>
                <a:gd name="T11" fmla="*/ 3068 h 380"/>
                <a:gd name="T12" fmla="*/ 253 w 259"/>
                <a:gd name="T13" fmla="*/ 3773 h 380"/>
                <a:gd name="T14" fmla="*/ 3283 w 259"/>
                <a:gd name="T15" fmla="*/ 6027 h 380"/>
                <a:gd name="T16" fmla="*/ 3602 w 259"/>
                <a:gd name="T17" fmla="*/ 6696 h 380"/>
                <a:gd name="T18" fmla="*/ 4579 w 259"/>
                <a:gd name="T19" fmla="*/ 6469 h 3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9" h="380">
                  <a:moveTo>
                    <a:pt x="259" y="367"/>
                  </a:moveTo>
                  <a:cubicBezTo>
                    <a:pt x="247" y="324"/>
                    <a:pt x="225" y="282"/>
                    <a:pt x="196" y="249"/>
                  </a:cubicBezTo>
                  <a:cubicBezTo>
                    <a:pt x="155" y="203"/>
                    <a:pt x="100" y="23"/>
                    <a:pt x="70" y="15"/>
                  </a:cubicBezTo>
                  <a:cubicBezTo>
                    <a:pt x="15" y="0"/>
                    <a:pt x="82" y="151"/>
                    <a:pt x="99" y="180"/>
                  </a:cubicBezTo>
                  <a:cubicBezTo>
                    <a:pt x="137" y="246"/>
                    <a:pt x="130" y="247"/>
                    <a:pt x="120" y="245"/>
                  </a:cubicBezTo>
                  <a:cubicBezTo>
                    <a:pt x="42" y="201"/>
                    <a:pt x="47" y="172"/>
                    <a:pt x="23" y="174"/>
                  </a:cubicBezTo>
                  <a:cubicBezTo>
                    <a:pt x="14" y="174"/>
                    <a:pt x="0" y="189"/>
                    <a:pt x="14" y="214"/>
                  </a:cubicBezTo>
                  <a:cubicBezTo>
                    <a:pt x="60" y="302"/>
                    <a:pt x="147" y="289"/>
                    <a:pt x="186" y="342"/>
                  </a:cubicBezTo>
                  <a:cubicBezTo>
                    <a:pt x="195" y="354"/>
                    <a:pt x="201" y="366"/>
                    <a:pt x="204" y="380"/>
                  </a:cubicBezTo>
                  <a:cubicBezTo>
                    <a:pt x="204" y="380"/>
                    <a:pt x="232" y="377"/>
                    <a:pt x="259" y="367"/>
                  </a:cubicBezTo>
                  <a:close/>
                </a:path>
              </a:pathLst>
            </a:custGeom>
            <a:solidFill>
              <a:srgbClr val="CDD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05" name="Freeform 602"/>
            <p:cNvSpPr>
              <a:spLocks/>
            </p:cNvSpPr>
            <p:nvPr/>
          </p:nvSpPr>
          <p:spPr bwMode="auto">
            <a:xfrm>
              <a:off x="2518" y="1816"/>
              <a:ext cx="418" cy="613"/>
            </a:xfrm>
            <a:custGeom>
              <a:avLst/>
              <a:gdLst>
                <a:gd name="T0" fmla="*/ 4579 w 259"/>
                <a:gd name="T1" fmla="*/ 6469 h 380"/>
                <a:gd name="T2" fmla="*/ 3459 w 259"/>
                <a:gd name="T3" fmla="*/ 4388 h 380"/>
                <a:gd name="T4" fmla="*/ 1235 w 259"/>
                <a:gd name="T5" fmla="*/ 266 h 380"/>
                <a:gd name="T6" fmla="*/ 1748 w 259"/>
                <a:gd name="T7" fmla="*/ 3170 h 380"/>
                <a:gd name="T8" fmla="*/ 2122 w 259"/>
                <a:gd name="T9" fmla="*/ 4315 h 380"/>
                <a:gd name="T10" fmla="*/ 408 w 259"/>
                <a:gd name="T11" fmla="*/ 3068 h 380"/>
                <a:gd name="T12" fmla="*/ 253 w 259"/>
                <a:gd name="T13" fmla="*/ 3773 h 380"/>
                <a:gd name="T14" fmla="*/ 3283 w 259"/>
                <a:gd name="T15" fmla="*/ 6027 h 380"/>
                <a:gd name="T16" fmla="*/ 3602 w 259"/>
                <a:gd name="T17" fmla="*/ 6696 h 3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9" h="380">
                  <a:moveTo>
                    <a:pt x="259" y="367"/>
                  </a:moveTo>
                  <a:cubicBezTo>
                    <a:pt x="247" y="324"/>
                    <a:pt x="225" y="282"/>
                    <a:pt x="196" y="249"/>
                  </a:cubicBezTo>
                  <a:cubicBezTo>
                    <a:pt x="155" y="203"/>
                    <a:pt x="100" y="23"/>
                    <a:pt x="70" y="15"/>
                  </a:cubicBezTo>
                  <a:cubicBezTo>
                    <a:pt x="15" y="0"/>
                    <a:pt x="82" y="151"/>
                    <a:pt x="99" y="180"/>
                  </a:cubicBezTo>
                  <a:cubicBezTo>
                    <a:pt x="137" y="246"/>
                    <a:pt x="130" y="247"/>
                    <a:pt x="120" y="245"/>
                  </a:cubicBezTo>
                  <a:cubicBezTo>
                    <a:pt x="42" y="201"/>
                    <a:pt x="47" y="172"/>
                    <a:pt x="23" y="174"/>
                  </a:cubicBezTo>
                  <a:cubicBezTo>
                    <a:pt x="14" y="174"/>
                    <a:pt x="0" y="189"/>
                    <a:pt x="14" y="214"/>
                  </a:cubicBezTo>
                  <a:cubicBezTo>
                    <a:pt x="60" y="302"/>
                    <a:pt x="147" y="289"/>
                    <a:pt x="186" y="342"/>
                  </a:cubicBezTo>
                  <a:cubicBezTo>
                    <a:pt x="195" y="354"/>
                    <a:pt x="201" y="366"/>
                    <a:pt x="204" y="38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06" name="Freeform 603"/>
            <p:cNvSpPr>
              <a:spLocks/>
            </p:cNvSpPr>
            <p:nvPr/>
          </p:nvSpPr>
          <p:spPr bwMode="auto">
            <a:xfrm>
              <a:off x="2542" y="2447"/>
              <a:ext cx="439" cy="631"/>
            </a:xfrm>
            <a:custGeom>
              <a:avLst/>
              <a:gdLst>
                <a:gd name="T0" fmla="*/ 4472 w 272"/>
                <a:gd name="T1" fmla="*/ 1214 h 391"/>
                <a:gd name="T2" fmla="*/ 4087 w 272"/>
                <a:gd name="T3" fmla="*/ 2706 h 391"/>
                <a:gd name="T4" fmla="*/ 4808 w 272"/>
                <a:gd name="T5" fmla="*/ 5547 h 391"/>
                <a:gd name="T6" fmla="*/ 2101 w 272"/>
                <a:gd name="T7" fmla="*/ 6709 h 391"/>
                <a:gd name="T8" fmla="*/ 2587 w 272"/>
                <a:gd name="T9" fmla="*/ 6011 h 391"/>
                <a:gd name="T10" fmla="*/ 2190 w 272"/>
                <a:gd name="T11" fmla="*/ 3733 h 391"/>
                <a:gd name="T12" fmla="*/ 1433 w 272"/>
                <a:gd name="T13" fmla="*/ 1748 h 391"/>
                <a:gd name="T14" fmla="*/ 232 w 272"/>
                <a:gd name="T15" fmla="*/ 320 h 391"/>
                <a:gd name="T16" fmla="*/ 836 w 272"/>
                <a:gd name="T17" fmla="*/ 165 h 391"/>
                <a:gd name="T18" fmla="*/ 1493 w 272"/>
                <a:gd name="T19" fmla="*/ 658 h 391"/>
                <a:gd name="T20" fmla="*/ 2511 w 272"/>
                <a:gd name="T21" fmla="*/ 1659 h 391"/>
                <a:gd name="T22" fmla="*/ 3088 w 272"/>
                <a:gd name="T23" fmla="*/ 1766 h 391"/>
                <a:gd name="T24" fmla="*/ 3191 w 272"/>
                <a:gd name="T25" fmla="*/ 1519 h 391"/>
                <a:gd name="T26" fmla="*/ 4472 w 272"/>
                <a:gd name="T27" fmla="*/ 1214 h 3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2" h="391">
                  <a:moveTo>
                    <a:pt x="253" y="69"/>
                  </a:moveTo>
                  <a:cubicBezTo>
                    <a:pt x="249" y="101"/>
                    <a:pt x="240" y="130"/>
                    <a:pt x="231" y="153"/>
                  </a:cubicBezTo>
                  <a:cubicBezTo>
                    <a:pt x="210" y="203"/>
                    <a:pt x="165" y="320"/>
                    <a:pt x="272" y="314"/>
                  </a:cubicBezTo>
                  <a:cubicBezTo>
                    <a:pt x="272" y="314"/>
                    <a:pt x="225" y="391"/>
                    <a:pt x="119" y="380"/>
                  </a:cubicBezTo>
                  <a:cubicBezTo>
                    <a:pt x="119" y="380"/>
                    <a:pt x="154" y="372"/>
                    <a:pt x="146" y="340"/>
                  </a:cubicBezTo>
                  <a:cubicBezTo>
                    <a:pt x="137" y="309"/>
                    <a:pt x="115" y="257"/>
                    <a:pt x="124" y="211"/>
                  </a:cubicBezTo>
                  <a:cubicBezTo>
                    <a:pt x="132" y="165"/>
                    <a:pt x="114" y="127"/>
                    <a:pt x="81" y="99"/>
                  </a:cubicBezTo>
                  <a:cubicBezTo>
                    <a:pt x="49" y="71"/>
                    <a:pt x="0" y="57"/>
                    <a:pt x="13" y="18"/>
                  </a:cubicBezTo>
                  <a:cubicBezTo>
                    <a:pt x="19" y="0"/>
                    <a:pt x="34" y="0"/>
                    <a:pt x="47" y="9"/>
                  </a:cubicBezTo>
                  <a:cubicBezTo>
                    <a:pt x="57" y="18"/>
                    <a:pt x="75" y="31"/>
                    <a:pt x="84" y="37"/>
                  </a:cubicBezTo>
                  <a:cubicBezTo>
                    <a:pt x="104" y="52"/>
                    <a:pt x="124" y="77"/>
                    <a:pt x="142" y="94"/>
                  </a:cubicBezTo>
                  <a:cubicBezTo>
                    <a:pt x="160" y="111"/>
                    <a:pt x="166" y="123"/>
                    <a:pt x="175" y="100"/>
                  </a:cubicBezTo>
                  <a:cubicBezTo>
                    <a:pt x="176" y="97"/>
                    <a:pt x="178" y="92"/>
                    <a:pt x="180" y="86"/>
                  </a:cubicBezTo>
                  <a:cubicBezTo>
                    <a:pt x="180" y="86"/>
                    <a:pt x="199" y="88"/>
                    <a:pt x="253" y="69"/>
                  </a:cubicBezTo>
                  <a:close/>
                </a:path>
              </a:pathLst>
            </a:custGeom>
            <a:solidFill>
              <a:srgbClr val="CDD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07" name="Freeform 604"/>
            <p:cNvSpPr>
              <a:spLocks/>
            </p:cNvSpPr>
            <p:nvPr/>
          </p:nvSpPr>
          <p:spPr bwMode="auto">
            <a:xfrm>
              <a:off x="2542" y="2447"/>
              <a:ext cx="290" cy="613"/>
            </a:xfrm>
            <a:custGeom>
              <a:avLst/>
              <a:gdLst>
                <a:gd name="T0" fmla="*/ 2082 w 180"/>
                <a:gd name="T1" fmla="*/ 6696 h 380"/>
                <a:gd name="T2" fmla="*/ 2554 w 180"/>
                <a:gd name="T3" fmla="*/ 5985 h 380"/>
                <a:gd name="T4" fmla="*/ 2170 w 180"/>
                <a:gd name="T5" fmla="*/ 3710 h 380"/>
                <a:gd name="T6" fmla="*/ 1423 w 180"/>
                <a:gd name="T7" fmla="*/ 1745 h 380"/>
                <a:gd name="T8" fmla="*/ 230 w 180"/>
                <a:gd name="T9" fmla="*/ 319 h 380"/>
                <a:gd name="T10" fmla="*/ 823 w 180"/>
                <a:gd name="T11" fmla="*/ 165 h 380"/>
                <a:gd name="T12" fmla="*/ 1469 w 180"/>
                <a:gd name="T13" fmla="*/ 657 h 380"/>
                <a:gd name="T14" fmla="*/ 2489 w 180"/>
                <a:gd name="T15" fmla="*/ 1658 h 380"/>
                <a:gd name="T16" fmla="*/ 3058 w 180"/>
                <a:gd name="T17" fmla="*/ 1758 h 380"/>
                <a:gd name="T18" fmla="*/ 3147 w 180"/>
                <a:gd name="T19" fmla="*/ 1515 h 3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" h="380">
                  <a:moveTo>
                    <a:pt x="119" y="380"/>
                  </a:moveTo>
                  <a:cubicBezTo>
                    <a:pt x="119" y="380"/>
                    <a:pt x="154" y="372"/>
                    <a:pt x="146" y="340"/>
                  </a:cubicBezTo>
                  <a:cubicBezTo>
                    <a:pt x="137" y="309"/>
                    <a:pt x="115" y="257"/>
                    <a:pt x="124" y="211"/>
                  </a:cubicBezTo>
                  <a:cubicBezTo>
                    <a:pt x="132" y="165"/>
                    <a:pt x="114" y="127"/>
                    <a:pt x="81" y="99"/>
                  </a:cubicBezTo>
                  <a:cubicBezTo>
                    <a:pt x="49" y="71"/>
                    <a:pt x="0" y="57"/>
                    <a:pt x="13" y="18"/>
                  </a:cubicBezTo>
                  <a:cubicBezTo>
                    <a:pt x="19" y="0"/>
                    <a:pt x="34" y="0"/>
                    <a:pt x="47" y="9"/>
                  </a:cubicBezTo>
                  <a:cubicBezTo>
                    <a:pt x="57" y="18"/>
                    <a:pt x="75" y="31"/>
                    <a:pt x="84" y="37"/>
                  </a:cubicBezTo>
                  <a:cubicBezTo>
                    <a:pt x="104" y="52"/>
                    <a:pt x="124" y="77"/>
                    <a:pt x="142" y="94"/>
                  </a:cubicBezTo>
                  <a:cubicBezTo>
                    <a:pt x="160" y="111"/>
                    <a:pt x="166" y="123"/>
                    <a:pt x="175" y="100"/>
                  </a:cubicBezTo>
                  <a:cubicBezTo>
                    <a:pt x="176" y="97"/>
                    <a:pt x="178" y="92"/>
                    <a:pt x="180" y="8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08" name="Freeform 605"/>
            <p:cNvSpPr>
              <a:spLocks/>
            </p:cNvSpPr>
            <p:nvPr/>
          </p:nvSpPr>
          <p:spPr bwMode="auto">
            <a:xfrm>
              <a:off x="2808" y="2558"/>
              <a:ext cx="173" cy="405"/>
            </a:xfrm>
            <a:custGeom>
              <a:avLst/>
              <a:gdLst>
                <a:gd name="T0" fmla="*/ 1572 w 107"/>
                <a:gd name="T1" fmla="*/ 0 h 251"/>
                <a:gd name="T2" fmla="*/ 1184 w 107"/>
                <a:gd name="T3" fmla="*/ 1484 h 251"/>
                <a:gd name="T4" fmla="*/ 1914 w 107"/>
                <a:gd name="T5" fmla="*/ 4319 h 2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251">
                  <a:moveTo>
                    <a:pt x="88" y="0"/>
                  </a:moveTo>
                  <a:cubicBezTo>
                    <a:pt x="84" y="32"/>
                    <a:pt x="75" y="61"/>
                    <a:pt x="66" y="84"/>
                  </a:cubicBezTo>
                  <a:cubicBezTo>
                    <a:pt x="45" y="134"/>
                    <a:pt x="0" y="251"/>
                    <a:pt x="107" y="245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09" name="Oval 606"/>
            <p:cNvSpPr>
              <a:spLocks noChangeArrowheads="1"/>
            </p:cNvSpPr>
            <p:nvPr/>
          </p:nvSpPr>
          <p:spPr bwMode="auto">
            <a:xfrm>
              <a:off x="1649" y="2357"/>
              <a:ext cx="45" cy="109"/>
            </a:xfrm>
            <a:prstGeom prst="ellipse">
              <a:avLst/>
            </a:prstGeom>
            <a:solidFill>
              <a:srgbClr val="E1E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210" name="Oval 607"/>
            <p:cNvSpPr>
              <a:spLocks noChangeArrowheads="1"/>
            </p:cNvSpPr>
            <p:nvPr/>
          </p:nvSpPr>
          <p:spPr bwMode="auto">
            <a:xfrm>
              <a:off x="1656" y="2373"/>
              <a:ext cx="30" cy="74"/>
            </a:xfrm>
            <a:prstGeom prst="ellipse">
              <a:avLst/>
            </a:prstGeom>
            <a:solidFill>
              <a:srgbClr val="B0C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211" name="Freeform 608"/>
            <p:cNvSpPr>
              <a:spLocks/>
            </p:cNvSpPr>
            <p:nvPr/>
          </p:nvSpPr>
          <p:spPr bwMode="auto">
            <a:xfrm>
              <a:off x="1670" y="2377"/>
              <a:ext cx="16" cy="67"/>
            </a:xfrm>
            <a:custGeom>
              <a:avLst/>
              <a:gdLst>
                <a:gd name="T0" fmla="*/ 0 w 10"/>
                <a:gd name="T1" fmla="*/ 400 h 41"/>
                <a:gd name="T2" fmla="*/ 86 w 10"/>
                <a:gd name="T3" fmla="*/ 778 h 41"/>
                <a:gd name="T4" fmla="*/ 171 w 10"/>
                <a:gd name="T5" fmla="*/ 384 h 41"/>
                <a:gd name="T6" fmla="*/ 107 w 10"/>
                <a:gd name="T7" fmla="*/ 0 h 41"/>
                <a:gd name="T8" fmla="*/ 0 w 10"/>
                <a:gd name="T9" fmla="*/ 40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41">
                  <a:moveTo>
                    <a:pt x="0" y="21"/>
                  </a:moveTo>
                  <a:cubicBezTo>
                    <a:pt x="0" y="30"/>
                    <a:pt x="2" y="37"/>
                    <a:pt x="5" y="41"/>
                  </a:cubicBezTo>
                  <a:cubicBezTo>
                    <a:pt x="8" y="37"/>
                    <a:pt x="10" y="30"/>
                    <a:pt x="10" y="20"/>
                  </a:cubicBezTo>
                  <a:cubicBezTo>
                    <a:pt x="10" y="12"/>
                    <a:pt x="8" y="4"/>
                    <a:pt x="6" y="0"/>
                  </a:cubicBezTo>
                  <a:cubicBezTo>
                    <a:pt x="2" y="4"/>
                    <a:pt x="0" y="12"/>
                    <a:pt x="0" y="21"/>
                  </a:cubicBezTo>
                  <a:close/>
                </a:path>
              </a:pathLst>
            </a:custGeom>
            <a:solidFill>
              <a:srgbClr val="99A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12" name="Oval 609"/>
            <p:cNvSpPr>
              <a:spLocks noChangeArrowheads="1"/>
            </p:cNvSpPr>
            <p:nvPr/>
          </p:nvSpPr>
          <p:spPr bwMode="auto">
            <a:xfrm>
              <a:off x="1649" y="2357"/>
              <a:ext cx="45" cy="109"/>
            </a:xfrm>
            <a:prstGeom prst="ellipse">
              <a:avLst/>
            </a:prstGeom>
            <a:noFill/>
            <a:ln w="11113">
              <a:solidFill>
                <a:srgbClr val="34343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213" name="Oval 610"/>
            <p:cNvSpPr>
              <a:spLocks noChangeArrowheads="1"/>
            </p:cNvSpPr>
            <p:nvPr/>
          </p:nvSpPr>
          <p:spPr bwMode="auto">
            <a:xfrm>
              <a:off x="1656" y="2373"/>
              <a:ext cx="30" cy="74"/>
            </a:xfrm>
            <a:prstGeom prst="ellipse">
              <a:avLst/>
            </a:prstGeom>
            <a:noFill/>
            <a:ln w="6350">
              <a:solidFill>
                <a:srgbClr val="ECF5E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214" name="Freeform 611"/>
            <p:cNvSpPr>
              <a:spLocks/>
            </p:cNvSpPr>
            <p:nvPr/>
          </p:nvSpPr>
          <p:spPr bwMode="auto">
            <a:xfrm>
              <a:off x="1425" y="2958"/>
              <a:ext cx="74" cy="155"/>
            </a:xfrm>
            <a:custGeom>
              <a:avLst/>
              <a:gdLst>
                <a:gd name="T0" fmla="*/ 676 w 46"/>
                <a:gd name="T1" fmla="*/ 781 h 96"/>
                <a:gd name="T2" fmla="*/ 603 w 46"/>
                <a:gd name="T3" fmla="*/ 1666 h 96"/>
                <a:gd name="T4" fmla="*/ 122 w 46"/>
                <a:gd name="T5" fmla="*/ 943 h 96"/>
                <a:gd name="T6" fmla="*/ 196 w 46"/>
                <a:gd name="T7" fmla="*/ 34 h 96"/>
                <a:gd name="T8" fmla="*/ 676 w 46"/>
                <a:gd name="T9" fmla="*/ 781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96">
                  <a:moveTo>
                    <a:pt x="39" y="44"/>
                  </a:moveTo>
                  <a:cubicBezTo>
                    <a:pt x="46" y="69"/>
                    <a:pt x="44" y="92"/>
                    <a:pt x="35" y="94"/>
                  </a:cubicBezTo>
                  <a:cubicBezTo>
                    <a:pt x="26" y="96"/>
                    <a:pt x="13" y="78"/>
                    <a:pt x="7" y="53"/>
                  </a:cubicBezTo>
                  <a:cubicBezTo>
                    <a:pt x="0" y="27"/>
                    <a:pt x="2" y="5"/>
                    <a:pt x="11" y="2"/>
                  </a:cubicBezTo>
                  <a:cubicBezTo>
                    <a:pt x="19" y="0"/>
                    <a:pt x="32" y="19"/>
                    <a:pt x="39" y="44"/>
                  </a:cubicBezTo>
                  <a:close/>
                </a:path>
              </a:pathLst>
            </a:custGeom>
            <a:solidFill>
              <a:srgbClr val="E1E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15" name="Freeform 612"/>
            <p:cNvSpPr>
              <a:spLocks/>
            </p:cNvSpPr>
            <p:nvPr/>
          </p:nvSpPr>
          <p:spPr bwMode="auto">
            <a:xfrm>
              <a:off x="1436" y="2975"/>
              <a:ext cx="52" cy="122"/>
            </a:xfrm>
            <a:custGeom>
              <a:avLst/>
              <a:gdLst>
                <a:gd name="T0" fmla="*/ 502 w 32"/>
                <a:gd name="T1" fmla="*/ 596 h 76"/>
                <a:gd name="T2" fmla="*/ 476 w 32"/>
                <a:gd name="T3" fmla="*/ 1270 h 76"/>
                <a:gd name="T4" fmla="*/ 89 w 32"/>
                <a:gd name="T5" fmla="*/ 703 h 76"/>
                <a:gd name="T6" fmla="*/ 111 w 32"/>
                <a:gd name="T7" fmla="*/ 34 h 76"/>
                <a:gd name="T8" fmla="*/ 502 w 32"/>
                <a:gd name="T9" fmla="*/ 596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76">
                  <a:moveTo>
                    <a:pt x="27" y="35"/>
                  </a:moveTo>
                  <a:cubicBezTo>
                    <a:pt x="32" y="55"/>
                    <a:pt x="32" y="72"/>
                    <a:pt x="26" y="74"/>
                  </a:cubicBezTo>
                  <a:cubicBezTo>
                    <a:pt x="20" y="76"/>
                    <a:pt x="11" y="61"/>
                    <a:pt x="5" y="41"/>
                  </a:cubicBezTo>
                  <a:cubicBezTo>
                    <a:pt x="0" y="21"/>
                    <a:pt x="0" y="3"/>
                    <a:pt x="6" y="2"/>
                  </a:cubicBezTo>
                  <a:cubicBezTo>
                    <a:pt x="12" y="0"/>
                    <a:pt x="21" y="15"/>
                    <a:pt x="27" y="35"/>
                  </a:cubicBezTo>
                  <a:close/>
                </a:path>
              </a:pathLst>
            </a:custGeom>
            <a:solidFill>
              <a:srgbClr val="B0C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16" name="Freeform 613"/>
            <p:cNvSpPr>
              <a:spLocks/>
            </p:cNvSpPr>
            <p:nvPr/>
          </p:nvSpPr>
          <p:spPr bwMode="auto">
            <a:xfrm>
              <a:off x="1451" y="2979"/>
              <a:ext cx="35" cy="107"/>
            </a:xfrm>
            <a:custGeom>
              <a:avLst/>
              <a:gdLst>
                <a:gd name="T0" fmla="*/ 33 w 22"/>
                <a:gd name="T1" fmla="*/ 0 h 66"/>
                <a:gd name="T2" fmla="*/ 64 w 22"/>
                <a:gd name="T3" fmla="*/ 613 h 66"/>
                <a:gd name="T4" fmla="*/ 326 w 22"/>
                <a:gd name="T5" fmla="*/ 1193 h 66"/>
                <a:gd name="T6" fmla="*/ 274 w 22"/>
                <a:gd name="T7" fmla="*/ 579 h 66"/>
                <a:gd name="T8" fmla="*/ 33 w 22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66">
                  <a:moveTo>
                    <a:pt x="2" y="0"/>
                  </a:moveTo>
                  <a:cubicBezTo>
                    <a:pt x="0" y="7"/>
                    <a:pt x="1" y="20"/>
                    <a:pt x="4" y="34"/>
                  </a:cubicBezTo>
                  <a:cubicBezTo>
                    <a:pt x="9" y="49"/>
                    <a:pt x="15" y="61"/>
                    <a:pt x="20" y="66"/>
                  </a:cubicBezTo>
                  <a:cubicBezTo>
                    <a:pt x="22" y="59"/>
                    <a:pt x="21" y="46"/>
                    <a:pt x="17" y="32"/>
                  </a:cubicBezTo>
                  <a:cubicBezTo>
                    <a:pt x="13" y="16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99A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17" name="Freeform 614"/>
            <p:cNvSpPr>
              <a:spLocks/>
            </p:cNvSpPr>
            <p:nvPr/>
          </p:nvSpPr>
          <p:spPr bwMode="auto">
            <a:xfrm>
              <a:off x="1425" y="2958"/>
              <a:ext cx="74" cy="155"/>
            </a:xfrm>
            <a:custGeom>
              <a:avLst/>
              <a:gdLst>
                <a:gd name="T0" fmla="*/ 676 w 46"/>
                <a:gd name="T1" fmla="*/ 781 h 96"/>
                <a:gd name="T2" fmla="*/ 603 w 46"/>
                <a:gd name="T3" fmla="*/ 1666 h 96"/>
                <a:gd name="T4" fmla="*/ 122 w 46"/>
                <a:gd name="T5" fmla="*/ 925 h 96"/>
                <a:gd name="T6" fmla="*/ 196 w 46"/>
                <a:gd name="T7" fmla="*/ 34 h 96"/>
                <a:gd name="T8" fmla="*/ 676 w 46"/>
                <a:gd name="T9" fmla="*/ 781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96">
                  <a:moveTo>
                    <a:pt x="39" y="44"/>
                  </a:moveTo>
                  <a:cubicBezTo>
                    <a:pt x="46" y="69"/>
                    <a:pt x="44" y="92"/>
                    <a:pt x="35" y="94"/>
                  </a:cubicBezTo>
                  <a:cubicBezTo>
                    <a:pt x="26" y="96"/>
                    <a:pt x="13" y="78"/>
                    <a:pt x="7" y="52"/>
                  </a:cubicBezTo>
                  <a:cubicBezTo>
                    <a:pt x="0" y="27"/>
                    <a:pt x="2" y="5"/>
                    <a:pt x="11" y="2"/>
                  </a:cubicBezTo>
                  <a:cubicBezTo>
                    <a:pt x="19" y="0"/>
                    <a:pt x="32" y="18"/>
                    <a:pt x="39" y="44"/>
                  </a:cubicBezTo>
                  <a:close/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18" name="Freeform 615"/>
            <p:cNvSpPr>
              <a:spLocks/>
            </p:cNvSpPr>
            <p:nvPr/>
          </p:nvSpPr>
          <p:spPr bwMode="auto">
            <a:xfrm>
              <a:off x="1436" y="2975"/>
              <a:ext cx="52" cy="121"/>
            </a:xfrm>
            <a:custGeom>
              <a:avLst/>
              <a:gdLst>
                <a:gd name="T0" fmla="*/ 502 w 32"/>
                <a:gd name="T1" fmla="*/ 610 h 75"/>
                <a:gd name="T2" fmla="*/ 476 w 32"/>
                <a:gd name="T3" fmla="*/ 1302 h 75"/>
                <a:gd name="T4" fmla="*/ 89 w 32"/>
                <a:gd name="T5" fmla="*/ 718 h 75"/>
                <a:gd name="T6" fmla="*/ 111 w 32"/>
                <a:gd name="T7" fmla="*/ 21 h 75"/>
                <a:gd name="T8" fmla="*/ 502 w 32"/>
                <a:gd name="T9" fmla="*/ 61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75">
                  <a:moveTo>
                    <a:pt x="27" y="35"/>
                  </a:moveTo>
                  <a:cubicBezTo>
                    <a:pt x="32" y="55"/>
                    <a:pt x="32" y="72"/>
                    <a:pt x="26" y="74"/>
                  </a:cubicBezTo>
                  <a:cubicBezTo>
                    <a:pt x="20" y="75"/>
                    <a:pt x="11" y="61"/>
                    <a:pt x="5" y="41"/>
                  </a:cubicBezTo>
                  <a:cubicBezTo>
                    <a:pt x="0" y="21"/>
                    <a:pt x="0" y="3"/>
                    <a:pt x="6" y="1"/>
                  </a:cubicBezTo>
                  <a:cubicBezTo>
                    <a:pt x="12" y="0"/>
                    <a:pt x="21" y="15"/>
                    <a:pt x="27" y="35"/>
                  </a:cubicBezTo>
                  <a:close/>
                </a:path>
              </a:pathLst>
            </a:custGeom>
            <a:noFill/>
            <a:ln w="6350" cap="flat">
              <a:solidFill>
                <a:srgbClr val="ECF5E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19" name="Freeform 616"/>
            <p:cNvSpPr>
              <a:spLocks noEditPoints="1"/>
            </p:cNvSpPr>
            <p:nvPr/>
          </p:nvSpPr>
          <p:spPr bwMode="auto">
            <a:xfrm>
              <a:off x="2048" y="1320"/>
              <a:ext cx="960" cy="1004"/>
            </a:xfrm>
            <a:custGeom>
              <a:avLst/>
              <a:gdLst>
                <a:gd name="T0" fmla="*/ 10160 w 595"/>
                <a:gd name="T1" fmla="*/ 5107 h 622"/>
                <a:gd name="T2" fmla="*/ 10320 w 595"/>
                <a:gd name="T3" fmla="*/ 4473 h 622"/>
                <a:gd name="T4" fmla="*/ 9697 w 595"/>
                <a:gd name="T5" fmla="*/ 4013 h 622"/>
                <a:gd name="T6" fmla="*/ 9426 w 595"/>
                <a:gd name="T7" fmla="*/ 4744 h 622"/>
                <a:gd name="T8" fmla="*/ 10160 w 595"/>
                <a:gd name="T9" fmla="*/ 5107 h 622"/>
                <a:gd name="T10" fmla="*/ 0 w 595"/>
                <a:gd name="T11" fmla="*/ 10101 h 622"/>
                <a:gd name="T12" fmla="*/ 211 w 595"/>
                <a:gd name="T13" fmla="*/ 10224 h 622"/>
                <a:gd name="T14" fmla="*/ 886 w 595"/>
                <a:gd name="T15" fmla="*/ 11005 h 622"/>
                <a:gd name="T16" fmla="*/ 2189 w 595"/>
                <a:gd name="T17" fmla="*/ 9388 h 622"/>
                <a:gd name="T18" fmla="*/ 950 w 595"/>
                <a:gd name="T19" fmla="*/ 8955 h 622"/>
                <a:gd name="T20" fmla="*/ 0 w 595"/>
                <a:gd name="T21" fmla="*/ 10101 h 622"/>
                <a:gd name="T22" fmla="*/ 2394 w 595"/>
                <a:gd name="T23" fmla="*/ 3746 h 622"/>
                <a:gd name="T24" fmla="*/ 2983 w 595"/>
                <a:gd name="T25" fmla="*/ 5409 h 622"/>
                <a:gd name="T26" fmla="*/ 3903 w 595"/>
                <a:gd name="T27" fmla="*/ 5294 h 622"/>
                <a:gd name="T28" fmla="*/ 2903 w 595"/>
                <a:gd name="T29" fmla="*/ 3136 h 622"/>
                <a:gd name="T30" fmla="*/ 2394 w 595"/>
                <a:gd name="T31" fmla="*/ 3746 h 622"/>
                <a:gd name="T32" fmla="*/ 7732 w 595"/>
                <a:gd name="T33" fmla="*/ 665 h 622"/>
                <a:gd name="T34" fmla="*/ 6812 w 595"/>
                <a:gd name="T35" fmla="*/ 781 h 622"/>
                <a:gd name="T36" fmla="*/ 6812 w 595"/>
                <a:gd name="T37" fmla="*/ 836 h 622"/>
                <a:gd name="T38" fmla="*/ 6417 w 595"/>
                <a:gd name="T39" fmla="*/ 2541 h 622"/>
                <a:gd name="T40" fmla="*/ 6320 w 595"/>
                <a:gd name="T41" fmla="*/ 2137 h 622"/>
                <a:gd name="T42" fmla="*/ 6320 w 595"/>
                <a:gd name="T43" fmla="*/ 2103 h 622"/>
                <a:gd name="T44" fmla="*/ 6133 w 595"/>
                <a:gd name="T45" fmla="*/ 1324 h 622"/>
                <a:gd name="T46" fmla="*/ 5381 w 595"/>
                <a:gd name="T47" fmla="*/ 165 h 622"/>
                <a:gd name="T48" fmla="*/ 5581 w 595"/>
                <a:gd name="T49" fmla="*/ 2069 h 622"/>
                <a:gd name="T50" fmla="*/ 6472 w 595"/>
                <a:gd name="T51" fmla="*/ 3143 h 622"/>
                <a:gd name="T52" fmla="*/ 6846 w 595"/>
                <a:gd name="T53" fmla="*/ 4513 h 622"/>
                <a:gd name="T54" fmla="*/ 7741 w 595"/>
                <a:gd name="T55" fmla="*/ 2158 h 622"/>
                <a:gd name="T56" fmla="*/ 7732 w 595"/>
                <a:gd name="T57" fmla="*/ 747 h 622"/>
                <a:gd name="T58" fmla="*/ 7732 w 595"/>
                <a:gd name="T59" fmla="*/ 665 h 62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95" h="622">
                  <a:moveTo>
                    <a:pt x="576" y="289"/>
                  </a:moveTo>
                  <a:cubicBezTo>
                    <a:pt x="578" y="278"/>
                    <a:pt x="581" y="265"/>
                    <a:pt x="585" y="253"/>
                  </a:cubicBezTo>
                  <a:cubicBezTo>
                    <a:pt x="595" y="224"/>
                    <a:pt x="562" y="206"/>
                    <a:pt x="550" y="227"/>
                  </a:cubicBezTo>
                  <a:cubicBezTo>
                    <a:pt x="546" y="234"/>
                    <a:pt x="539" y="248"/>
                    <a:pt x="534" y="268"/>
                  </a:cubicBezTo>
                  <a:cubicBezTo>
                    <a:pt x="545" y="276"/>
                    <a:pt x="567" y="293"/>
                    <a:pt x="576" y="289"/>
                  </a:cubicBezTo>
                  <a:close/>
                  <a:moveTo>
                    <a:pt x="0" y="571"/>
                  </a:moveTo>
                  <a:cubicBezTo>
                    <a:pt x="4" y="574"/>
                    <a:pt x="7" y="576"/>
                    <a:pt x="12" y="578"/>
                  </a:cubicBezTo>
                  <a:cubicBezTo>
                    <a:pt x="27" y="582"/>
                    <a:pt x="35" y="599"/>
                    <a:pt x="50" y="622"/>
                  </a:cubicBezTo>
                  <a:cubicBezTo>
                    <a:pt x="65" y="595"/>
                    <a:pt x="96" y="558"/>
                    <a:pt x="124" y="531"/>
                  </a:cubicBezTo>
                  <a:cubicBezTo>
                    <a:pt x="98" y="529"/>
                    <a:pt x="73" y="521"/>
                    <a:pt x="54" y="506"/>
                  </a:cubicBezTo>
                  <a:cubicBezTo>
                    <a:pt x="37" y="521"/>
                    <a:pt x="16" y="545"/>
                    <a:pt x="0" y="571"/>
                  </a:cubicBezTo>
                  <a:close/>
                  <a:moveTo>
                    <a:pt x="136" y="212"/>
                  </a:moveTo>
                  <a:cubicBezTo>
                    <a:pt x="148" y="240"/>
                    <a:pt x="161" y="274"/>
                    <a:pt x="169" y="306"/>
                  </a:cubicBezTo>
                  <a:cubicBezTo>
                    <a:pt x="185" y="294"/>
                    <a:pt x="204" y="295"/>
                    <a:pt x="221" y="299"/>
                  </a:cubicBezTo>
                  <a:cubicBezTo>
                    <a:pt x="212" y="262"/>
                    <a:pt x="193" y="216"/>
                    <a:pt x="164" y="177"/>
                  </a:cubicBezTo>
                  <a:cubicBezTo>
                    <a:pt x="147" y="156"/>
                    <a:pt x="123" y="183"/>
                    <a:pt x="136" y="212"/>
                  </a:cubicBezTo>
                  <a:close/>
                  <a:moveTo>
                    <a:pt x="438" y="38"/>
                  </a:moveTo>
                  <a:cubicBezTo>
                    <a:pt x="386" y="44"/>
                    <a:pt x="386" y="44"/>
                    <a:pt x="386" y="44"/>
                  </a:cubicBezTo>
                  <a:cubicBezTo>
                    <a:pt x="386" y="47"/>
                    <a:pt x="386" y="47"/>
                    <a:pt x="386" y="47"/>
                  </a:cubicBezTo>
                  <a:cubicBezTo>
                    <a:pt x="399" y="197"/>
                    <a:pt x="364" y="144"/>
                    <a:pt x="364" y="144"/>
                  </a:cubicBezTo>
                  <a:cubicBezTo>
                    <a:pt x="364" y="144"/>
                    <a:pt x="361" y="140"/>
                    <a:pt x="358" y="121"/>
                  </a:cubicBezTo>
                  <a:cubicBezTo>
                    <a:pt x="358" y="121"/>
                    <a:pt x="358" y="120"/>
                    <a:pt x="358" y="119"/>
                  </a:cubicBezTo>
                  <a:cubicBezTo>
                    <a:pt x="356" y="105"/>
                    <a:pt x="352" y="90"/>
                    <a:pt x="348" y="75"/>
                  </a:cubicBezTo>
                  <a:cubicBezTo>
                    <a:pt x="348" y="75"/>
                    <a:pt x="328" y="0"/>
                    <a:pt x="305" y="9"/>
                  </a:cubicBezTo>
                  <a:cubicBezTo>
                    <a:pt x="273" y="22"/>
                    <a:pt x="302" y="62"/>
                    <a:pt x="317" y="117"/>
                  </a:cubicBezTo>
                  <a:cubicBezTo>
                    <a:pt x="342" y="124"/>
                    <a:pt x="359" y="135"/>
                    <a:pt x="367" y="178"/>
                  </a:cubicBezTo>
                  <a:cubicBezTo>
                    <a:pt x="372" y="205"/>
                    <a:pt x="382" y="233"/>
                    <a:pt x="388" y="255"/>
                  </a:cubicBezTo>
                  <a:cubicBezTo>
                    <a:pt x="420" y="201"/>
                    <a:pt x="437" y="153"/>
                    <a:pt x="439" y="122"/>
                  </a:cubicBezTo>
                  <a:cubicBezTo>
                    <a:pt x="440" y="102"/>
                    <a:pt x="440" y="74"/>
                    <a:pt x="438" y="42"/>
                  </a:cubicBezTo>
                  <a:lnTo>
                    <a:pt x="438" y="38"/>
                  </a:lnTo>
                  <a:close/>
                </a:path>
              </a:pathLst>
            </a:custGeom>
            <a:solidFill>
              <a:srgbClr val="CDD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20" name="Freeform 617"/>
            <p:cNvSpPr>
              <a:spLocks noEditPoints="1"/>
            </p:cNvSpPr>
            <p:nvPr/>
          </p:nvSpPr>
          <p:spPr bwMode="auto">
            <a:xfrm>
              <a:off x="2048" y="1320"/>
              <a:ext cx="960" cy="1004"/>
            </a:xfrm>
            <a:custGeom>
              <a:avLst/>
              <a:gdLst>
                <a:gd name="T0" fmla="*/ 10160 w 595"/>
                <a:gd name="T1" fmla="*/ 5107 h 622"/>
                <a:gd name="T2" fmla="*/ 10320 w 595"/>
                <a:gd name="T3" fmla="*/ 4473 h 622"/>
                <a:gd name="T4" fmla="*/ 9697 w 595"/>
                <a:gd name="T5" fmla="*/ 4013 h 622"/>
                <a:gd name="T6" fmla="*/ 9426 w 595"/>
                <a:gd name="T7" fmla="*/ 4744 h 622"/>
                <a:gd name="T8" fmla="*/ 0 w 595"/>
                <a:gd name="T9" fmla="*/ 10101 h 622"/>
                <a:gd name="T10" fmla="*/ 211 w 595"/>
                <a:gd name="T11" fmla="*/ 10224 h 622"/>
                <a:gd name="T12" fmla="*/ 886 w 595"/>
                <a:gd name="T13" fmla="*/ 11005 h 622"/>
                <a:gd name="T14" fmla="*/ 2189 w 595"/>
                <a:gd name="T15" fmla="*/ 9388 h 622"/>
                <a:gd name="T16" fmla="*/ 950 w 595"/>
                <a:gd name="T17" fmla="*/ 8955 h 622"/>
                <a:gd name="T18" fmla="*/ 0 w 595"/>
                <a:gd name="T19" fmla="*/ 10101 h 622"/>
                <a:gd name="T20" fmla="*/ 2394 w 595"/>
                <a:gd name="T21" fmla="*/ 3746 h 622"/>
                <a:gd name="T22" fmla="*/ 2983 w 595"/>
                <a:gd name="T23" fmla="*/ 5409 h 622"/>
                <a:gd name="T24" fmla="*/ 3903 w 595"/>
                <a:gd name="T25" fmla="*/ 5294 h 622"/>
                <a:gd name="T26" fmla="*/ 2903 w 595"/>
                <a:gd name="T27" fmla="*/ 3136 h 622"/>
                <a:gd name="T28" fmla="*/ 2394 w 595"/>
                <a:gd name="T29" fmla="*/ 3746 h 622"/>
                <a:gd name="T30" fmla="*/ 7732 w 595"/>
                <a:gd name="T31" fmla="*/ 665 h 622"/>
                <a:gd name="T32" fmla="*/ 6812 w 595"/>
                <a:gd name="T33" fmla="*/ 781 h 622"/>
                <a:gd name="T34" fmla="*/ 6812 w 595"/>
                <a:gd name="T35" fmla="*/ 836 h 622"/>
                <a:gd name="T36" fmla="*/ 6417 w 595"/>
                <a:gd name="T37" fmla="*/ 2541 h 622"/>
                <a:gd name="T38" fmla="*/ 6320 w 595"/>
                <a:gd name="T39" fmla="*/ 2137 h 622"/>
                <a:gd name="T40" fmla="*/ 6320 w 595"/>
                <a:gd name="T41" fmla="*/ 2103 h 622"/>
                <a:gd name="T42" fmla="*/ 6133 w 595"/>
                <a:gd name="T43" fmla="*/ 1324 h 622"/>
                <a:gd name="T44" fmla="*/ 5381 w 595"/>
                <a:gd name="T45" fmla="*/ 165 h 622"/>
                <a:gd name="T46" fmla="*/ 5581 w 595"/>
                <a:gd name="T47" fmla="*/ 2069 h 622"/>
                <a:gd name="T48" fmla="*/ 6472 w 595"/>
                <a:gd name="T49" fmla="*/ 3143 h 622"/>
                <a:gd name="T50" fmla="*/ 6846 w 595"/>
                <a:gd name="T51" fmla="*/ 4513 h 622"/>
                <a:gd name="T52" fmla="*/ 7741 w 595"/>
                <a:gd name="T53" fmla="*/ 2158 h 622"/>
                <a:gd name="T54" fmla="*/ 7732 w 595"/>
                <a:gd name="T55" fmla="*/ 747 h 622"/>
                <a:gd name="T56" fmla="*/ 7732 w 595"/>
                <a:gd name="T57" fmla="*/ 665 h 6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5" h="622">
                  <a:moveTo>
                    <a:pt x="576" y="289"/>
                  </a:moveTo>
                  <a:cubicBezTo>
                    <a:pt x="578" y="278"/>
                    <a:pt x="581" y="265"/>
                    <a:pt x="585" y="253"/>
                  </a:cubicBezTo>
                  <a:cubicBezTo>
                    <a:pt x="595" y="224"/>
                    <a:pt x="562" y="206"/>
                    <a:pt x="550" y="227"/>
                  </a:cubicBezTo>
                  <a:cubicBezTo>
                    <a:pt x="546" y="234"/>
                    <a:pt x="539" y="248"/>
                    <a:pt x="534" y="268"/>
                  </a:cubicBezTo>
                  <a:moveTo>
                    <a:pt x="0" y="571"/>
                  </a:moveTo>
                  <a:cubicBezTo>
                    <a:pt x="4" y="574"/>
                    <a:pt x="7" y="576"/>
                    <a:pt x="12" y="578"/>
                  </a:cubicBezTo>
                  <a:cubicBezTo>
                    <a:pt x="27" y="582"/>
                    <a:pt x="35" y="599"/>
                    <a:pt x="50" y="622"/>
                  </a:cubicBezTo>
                  <a:cubicBezTo>
                    <a:pt x="65" y="595"/>
                    <a:pt x="96" y="558"/>
                    <a:pt x="124" y="531"/>
                  </a:cubicBezTo>
                  <a:cubicBezTo>
                    <a:pt x="98" y="529"/>
                    <a:pt x="73" y="521"/>
                    <a:pt x="54" y="506"/>
                  </a:cubicBezTo>
                  <a:cubicBezTo>
                    <a:pt x="37" y="521"/>
                    <a:pt x="16" y="545"/>
                    <a:pt x="0" y="571"/>
                  </a:cubicBezTo>
                  <a:close/>
                  <a:moveTo>
                    <a:pt x="136" y="212"/>
                  </a:moveTo>
                  <a:cubicBezTo>
                    <a:pt x="148" y="240"/>
                    <a:pt x="161" y="274"/>
                    <a:pt x="169" y="306"/>
                  </a:cubicBezTo>
                  <a:cubicBezTo>
                    <a:pt x="185" y="294"/>
                    <a:pt x="204" y="295"/>
                    <a:pt x="221" y="299"/>
                  </a:cubicBezTo>
                  <a:cubicBezTo>
                    <a:pt x="212" y="262"/>
                    <a:pt x="193" y="216"/>
                    <a:pt x="164" y="177"/>
                  </a:cubicBezTo>
                  <a:cubicBezTo>
                    <a:pt x="147" y="156"/>
                    <a:pt x="123" y="183"/>
                    <a:pt x="136" y="212"/>
                  </a:cubicBezTo>
                  <a:close/>
                  <a:moveTo>
                    <a:pt x="438" y="38"/>
                  </a:moveTo>
                  <a:cubicBezTo>
                    <a:pt x="386" y="44"/>
                    <a:pt x="386" y="44"/>
                    <a:pt x="386" y="44"/>
                  </a:cubicBezTo>
                  <a:cubicBezTo>
                    <a:pt x="386" y="47"/>
                    <a:pt x="386" y="47"/>
                    <a:pt x="386" y="47"/>
                  </a:cubicBezTo>
                  <a:cubicBezTo>
                    <a:pt x="399" y="197"/>
                    <a:pt x="364" y="144"/>
                    <a:pt x="364" y="144"/>
                  </a:cubicBezTo>
                  <a:cubicBezTo>
                    <a:pt x="364" y="144"/>
                    <a:pt x="361" y="140"/>
                    <a:pt x="358" y="121"/>
                  </a:cubicBezTo>
                  <a:cubicBezTo>
                    <a:pt x="358" y="121"/>
                    <a:pt x="358" y="120"/>
                    <a:pt x="358" y="119"/>
                  </a:cubicBezTo>
                  <a:cubicBezTo>
                    <a:pt x="356" y="105"/>
                    <a:pt x="352" y="90"/>
                    <a:pt x="348" y="75"/>
                  </a:cubicBezTo>
                  <a:cubicBezTo>
                    <a:pt x="348" y="75"/>
                    <a:pt x="328" y="0"/>
                    <a:pt x="305" y="9"/>
                  </a:cubicBezTo>
                  <a:cubicBezTo>
                    <a:pt x="273" y="22"/>
                    <a:pt x="302" y="62"/>
                    <a:pt x="317" y="117"/>
                  </a:cubicBezTo>
                  <a:cubicBezTo>
                    <a:pt x="342" y="124"/>
                    <a:pt x="359" y="135"/>
                    <a:pt x="367" y="178"/>
                  </a:cubicBezTo>
                  <a:cubicBezTo>
                    <a:pt x="372" y="205"/>
                    <a:pt x="382" y="233"/>
                    <a:pt x="388" y="255"/>
                  </a:cubicBezTo>
                  <a:cubicBezTo>
                    <a:pt x="420" y="201"/>
                    <a:pt x="437" y="153"/>
                    <a:pt x="439" y="122"/>
                  </a:cubicBezTo>
                  <a:cubicBezTo>
                    <a:pt x="440" y="102"/>
                    <a:pt x="440" y="74"/>
                    <a:pt x="438" y="42"/>
                  </a:cubicBezTo>
                  <a:lnTo>
                    <a:pt x="438" y="38"/>
                  </a:lnTo>
                  <a:close/>
                </a:path>
              </a:pathLst>
            </a:custGeom>
            <a:solidFill>
              <a:srgbClr val="CDD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21" name="Freeform 618"/>
            <p:cNvSpPr>
              <a:spLocks noEditPoints="1"/>
            </p:cNvSpPr>
            <p:nvPr/>
          </p:nvSpPr>
          <p:spPr bwMode="auto">
            <a:xfrm>
              <a:off x="2048" y="1320"/>
              <a:ext cx="960" cy="1004"/>
            </a:xfrm>
            <a:custGeom>
              <a:avLst/>
              <a:gdLst>
                <a:gd name="T0" fmla="*/ 10160 w 595"/>
                <a:gd name="T1" fmla="*/ 5107 h 622"/>
                <a:gd name="T2" fmla="*/ 10320 w 595"/>
                <a:gd name="T3" fmla="*/ 4473 h 622"/>
                <a:gd name="T4" fmla="*/ 9697 w 595"/>
                <a:gd name="T5" fmla="*/ 4013 h 622"/>
                <a:gd name="T6" fmla="*/ 9426 w 595"/>
                <a:gd name="T7" fmla="*/ 4744 h 622"/>
                <a:gd name="T8" fmla="*/ 886 w 595"/>
                <a:gd name="T9" fmla="*/ 11005 h 622"/>
                <a:gd name="T10" fmla="*/ 2189 w 595"/>
                <a:gd name="T11" fmla="*/ 9388 h 622"/>
                <a:gd name="T12" fmla="*/ 950 w 595"/>
                <a:gd name="T13" fmla="*/ 8955 h 622"/>
                <a:gd name="T14" fmla="*/ 0 w 595"/>
                <a:gd name="T15" fmla="*/ 10101 h 622"/>
                <a:gd name="T16" fmla="*/ 3903 w 595"/>
                <a:gd name="T17" fmla="*/ 5294 h 622"/>
                <a:gd name="T18" fmla="*/ 2903 w 595"/>
                <a:gd name="T19" fmla="*/ 3136 h 622"/>
                <a:gd name="T20" fmla="*/ 2394 w 595"/>
                <a:gd name="T21" fmla="*/ 3746 h 622"/>
                <a:gd name="T22" fmla="*/ 2983 w 595"/>
                <a:gd name="T23" fmla="*/ 5409 h 622"/>
                <a:gd name="T24" fmla="*/ 6846 w 595"/>
                <a:gd name="T25" fmla="*/ 4513 h 622"/>
                <a:gd name="T26" fmla="*/ 7741 w 595"/>
                <a:gd name="T27" fmla="*/ 2158 h 622"/>
                <a:gd name="T28" fmla="*/ 7732 w 595"/>
                <a:gd name="T29" fmla="*/ 747 h 622"/>
                <a:gd name="T30" fmla="*/ 7732 w 595"/>
                <a:gd name="T31" fmla="*/ 665 h 622"/>
                <a:gd name="T32" fmla="*/ 6812 w 595"/>
                <a:gd name="T33" fmla="*/ 781 h 622"/>
                <a:gd name="T34" fmla="*/ 6812 w 595"/>
                <a:gd name="T35" fmla="*/ 836 h 622"/>
                <a:gd name="T36" fmla="*/ 6417 w 595"/>
                <a:gd name="T37" fmla="*/ 2541 h 622"/>
                <a:gd name="T38" fmla="*/ 6320 w 595"/>
                <a:gd name="T39" fmla="*/ 2137 h 622"/>
                <a:gd name="T40" fmla="*/ 6320 w 595"/>
                <a:gd name="T41" fmla="*/ 2103 h 622"/>
                <a:gd name="T42" fmla="*/ 6133 w 595"/>
                <a:gd name="T43" fmla="*/ 1324 h 622"/>
                <a:gd name="T44" fmla="*/ 5381 w 595"/>
                <a:gd name="T45" fmla="*/ 165 h 622"/>
                <a:gd name="T46" fmla="*/ 5581 w 595"/>
                <a:gd name="T47" fmla="*/ 2069 h 6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5" h="622">
                  <a:moveTo>
                    <a:pt x="576" y="289"/>
                  </a:moveTo>
                  <a:cubicBezTo>
                    <a:pt x="578" y="278"/>
                    <a:pt x="581" y="265"/>
                    <a:pt x="585" y="253"/>
                  </a:cubicBezTo>
                  <a:cubicBezTo>
                    <a:pt x="595" y="224"/>
                    <a:pt x="562" y="206"/>
                    <a:pt x="550" y="227"/>
                  </a:cubicBezTo>
                  <a:cubicBezTo>
                    <a:pt x="546" y="234"/>
                    <a:pt x="539" y="248"/>
                    <a:pt x="534" y="268"/>
                  </a:cubicBezTo>
                  <a:moveTo>
                    <a:pt x="50" y="622"/>
                  </a:moveTo>
                  <a:cubicBezTo>
                    <a:pt x="65" y="595"/>
                    <a:pt x="96" y="558"/>
                    <a:pt x="124" y="531"/>
                  </a:cubicBezTo>
                  <a:moveTo>
                    <a:pt x="54" y="506"/>
                  </a:moveTo>
                  <a:cubicBezTo>
                    <a:pt x="37" y="521"/>
                    <a:pt x="16" y="545"/>
                    <a:pt x="0" y="571"/>
                  </a:cubicBezTo>
                  <a:moveTo>
                    <a:pt x="221" y="299"/>
                  </a:moveTo>
                  <a:cubicBezTo>
                    <a:pt x="212" y="262"/>
                    <a:pt x="193" y="216"/>
                    <a:pt x="164" y="177"/>
                  </a:cubicBezTo>
                  <a:cubicBezTo>
                    <a:pt x="147" y="156"/>
                    <a:pt x="123" y="183"/>
                    <a:pt x="136" y="212"/>
                  </a:cubicBezTo>
                  <a:cubicBezTo>
                    <a:pt x="148" y="240"/>
                    <a:pt x="161" y="274"/>
                    <a:pt x="169" y="306"/>
                  </a:cubicBezTo>
                  <a:moveTo>
                    <a:pt x="388" y="255"/>
                  </a:moveTo>
                  <a:cubicBezTo>
                    <a:pt x="420" y="201"/>
                    <a:pt x="437" y="153"/>
                    <a:pt x="439" y="122"/>
                  </a:cubicBezTo>
                  <a:cubicBezTo>
                    <a:pt x="440" y="102"/>
                    <a:pt x="440" y="74"/>
                    <a:pt x="438" y="42"/>
                  </a:cubicBezTo>
                  <a:cubicBezTo>
                    <a:pt x="438" y="38"/>
                    <a:pt x="438" y="38"/>
                    <a:pt x="438" y="38"/>
                  </a:cubicBezTo>
                  <a:moveTo>
                    <a:pt x="386" y="44"/>
                  </a:moveTo>
                  <a:cubicBezTo>
                    <a:pt x="386" y="47"/>
                    <a:pt x="386" y="47"/>
                    <a:pt x="386" y="47"/>
                  </a:cubicBezTo>
                  <a:cubicBezTo>
                    <a:pt x="399" y="197"/>
                    <a:pt x="364" y="144"/>
                    <a:pt x="364" y="144"/>
                  </a:cubicBezTo>
                  <a:cubicBezTo>
                    <a:pt x="364" y="144"/>
                    <a:pt x="361" y="140"/>
                    <a:pt x="358" y="121"/>
                  </a:cubicBezTo>
                  <a:cubicBezTo>
                    <a:pt x="358" y="121"/>
                    <a:pt x="358" y="120"/>
                    <a:pt x="358" y="119"/>
                  </a:cubicBezTo>
                  <a:cubicBezTo>
                    <a:pt x="356" y="105"/>
                    <a:pt x="352" y="90"/>
                    <a:pt x="348" y="75"/>
                  </a:cubicBezTo>
                  <a:cubicBezTo>
                    <a:pt x="348" y="75"/>
                    <a:pt x="328" y="0"/>
                    <a:pt x="305" y="9"/>
                  </a:cubicBezTo>
                  <a:cubicBezTo>
                    <a:pt x="273" y="22"/>
                    <a:pt x="302" y="62"/>
                    <a:pt x="317" y="11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22" name="Freeform 619"/>
            <p:cNvSpPr>
              <a:spLocks/>
            </p:cNvSpPr>
            <p:nvPr/>
          </p:nvSpPr>
          <p:spPr bwMode="auto">
            <a:xfrm>
              <a:off x="3089" y="1262"/>
              <a:ext cx="234" cy="825"/>
            </a:xfrm>
            <a:custGeom>
              <a:avLst/>
              <a:gdLst>
                <a:gd name="T0" fmla="*/ 1289 w 145"/>
                <a:gd name="T1" fmla="*/ 9048 h 511"/>
                <a:gd name="T2" fmla="*/ 1378 w 145"/>
                <a:gd name="T3" fmla="*/ 8521 h 511"/>
                <a:gd name="T4" fmla="*/ 1412 w 145"/>
                <a:gd name="T5" fmla="*/ 8294 h 511"/>
                <a:gd name="T6" fmla="*/ 1501 w 145"/>
                <a:gd name="T7" fmla="*/ 7984 h 511"/>
                <a:gd name="T8" fmla="*/ 2190 w 145"/>
                <a:gd name="T9" fmla="*/ 4014 h 511"/>
                <a:gd name="T10" fmla="*/ 1693 w 145"/>
                <a:gd name="T11" fmla="*/ 110 h 511"/>
                <a:gd name="T12" fmla="*/ 1357 w 145"/>
                <a:gd name="T13" fmla="*/ 1823 h 511"/>
                <a:gd name="T14" fmla="*/ 1391 w 145"/>
                <a:gd name="T15" fmla="*/ 4574 h 511"/>
                <a:gd name="T16" fmla="*/ 1378 w 145"/>
                <a:gd name="T17" fmla="*/ 4466 h 511"/>
                <a:gd name="T18" fmla="*/ 1378 w 145"/>
                <a:gd name="T19" fmla="*/ 4445 h 511"/>
                <a:gd name="T20" fmla="*/ 1357 w 145"/>
                <a:gd name="T21" fmla="*/ 4343 h 511"/>
                <a:gd name="T22" fmla="*/ 1357 w 145"/>
                <a:gd name="T23" fmla="*/ 4322 h 511"/>
                <a:gd name="T24" fmla="*/ 1344 w 145"/>
                <a:gd name="T25" fmla="*/ 4212 h 511"/>
                <a:gd name="T26" fmla="*/ 1344 w 145"/>
                <a:gd name="T27" fmla="*/ 4212 h 511"/>
                <a:gd name="T28" fmla="*/ 1235 w 145"/>
                <a:gd name="T29" fmla="*/ 3568 h 511"/>
                <a:gd name="T30" fmla="*/ 1180 w 145"/>
                <a:gd name="T31" fmla="*/ 3148 h 511"/>
                <a:gd name="T32" fmla="*/ 1062 w 145"/>
                <a:gd name="T33" fmla="*/ 1666 h 511"/>
                <a:gd name="T34" fmla="*/ 747 w 145"/>
                <a:gd name="T35" fmla="*/ 1074 h 511"/>
                <a:gd name="T36" fmla="*/ 341 w 145"/>
                <a:gd name="T37" fmla="*/ 3750 h 511"/>
                <a:gd name="T38" fmla="*/ 516 w 145"/>
                <a:gd name="T39" fmla="*/ 4785 h 511"/>
                <a:gd name="T40" fmla="*/ 781 w 145"/>
                <a:gd name="T41" fmla="*/ 7351 h 511"/>
                <a:gd name="T42" fmla="*/ 441 w 145"/>
                <a:gd name="T43" fmla="*/ 9048 h 511"/>
                <a:gd name="T44" fmla="*/ 1268 w 145"/>
                <a:gd name="T45" fmla="*/ 9048 h 511"/>
                <a:gd name="T46" fmla="*/ 1289 w 145"/>
                <a:gd name="T47" fmla="*/ 9048 h 5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5" h="511">
                  <a:moveTo>
                    <a:pt x="73" y="511"/>
                  </a:moveTo>
                  <a:cubicBezTo>
                    <a:pt x="74" y="503"/>
                    <a:pt x="76" y="491"/>
                    <a:pt x="78" y="481"/>
                  </a:cubicBezTo>
                  <a:cubicBezTo>
                    <a:pt x="79" y="476"/>
                    <a:pt x="79" y="472"/>
                    <a:pt x="80" y="468"/>
                  </a:cubicBezTo>
                  <a:cubicBezTo>
                    <a:pt x="82" y="462"/>
                    <a:pt x="83" y="456"/>
                    <a:pt x="85" y="451"/>
                  </a:cubicBezTo>
                  <a:cubicBezTo>
                    <a:pt x="91" y="429"/>
                    <a:pt x="115" y="269"/>
                    <a:pt x="124" y="227"/>
                  </a:cubicBezTo>
                  <a:cubicBezTo>
                    <a:pt x="145" y="135"/>
                    <a:pt x="115" y="9"/>
                    <a:pt x="96" y="6"/>
                  </a:cubicBezTo>
                  <a:cubicBezTo>
                    <a:pt x="65" y="0"/>
                    <a:pt x="67" y="41"/>
                    <a:pt x="77" y="103"/>
                  </a:cubicBezTo>
                  <a:cubicBezTo>
                    <a:pt x="92" y="192"/>
                    <a:pt x="79" y="258"/>
                    <a:pt x="79" y="258"/>
                  </a:cubicBezTo>
                  <a:cubicBezTo>
                    <a:pt x="79" y="256"/>
                    <a:pt x="79" y="254"/>
                    <a:pt x="78" y="252"/>
                  </a:cubicBezTo>
                  <a:cubicBezTo>
                    <a:pt x="78" y="251"/>
                    <a:pt x="78" y="251"/>
                    <a:pt x="78" y="251"/>
                  </a:cubicBezTo>
                  <a:cubicBezTo>
                    <a:pt x="78" y="249"/>
                    <a:pt x="77" y="247"/>
                    <a:pt x="77" y="245"/>
                  </a:cubicBezTo>
                  <a:cubicBezTo>
                    <a:pt x="77" y="245"/>
                    <a:pt x="77" y="245"/>
                    <a:pt x="77" y="244"/>
                  </a:cubicBezTo>
                  <a:cubicBezTo>
                    <a:pt x="77" y="242"/>
                    <a:pt x="76" y="240"/>
                    <a:pt x="76" y="238"/>
                  </a:cubicBezTo>
                  <a:cubicBezTo>
                    <a:pt x="76" y="238"/>
                    <a:pt x="76" y="238"/>
                    <a:pt x="76" y="238"/>
                  </a:cubicBezTo>
                  <a:cubicBezTo>
                    <a:pt x="74" y="226"/>
                    <a:pt x="72" y="214"/>
                    <a:pt x="70" y="201"/>
                  </a:cubicBezTo>
                  <a:cubicBezTo>
                    <a:pt x="69" y="193"/>
                    <a:pt x="68" y="186"/>
                    <a:pt x="67" y="178"/>
                  </a:cubicBezTo>
                  <a:cubicBezTo>
                    <a:pt x="63" y="142"/>
                    <a:pt x="60" y="102"/>
                    <a:pt x="60" y="94"/>
                  </a:cubicBezTo>
                  <a:cubicBezTo>
                    <a:pt x="59" y="81"/>
                    <a:pt x="59" y="62"/>
                    <a:pt x="42" y="61"/>
                  </a:cubicBezTo>
                  <a:cubicBezTo>
                    <a:pt x="0" y="58"/>
                    <a:pt x="12" y="171"/>
                    <a:pt x="19" y="212"/>
                  </a:cubicBezTo>
                  <a:cubicBezTo>
                    <a:pt x="23" y="241"/>
                    <a:pt x="26" y="254"/>
                    <a:pt x="29" y="270"/>
                  </a:cubicBezTo>
                  <a:cubicBezTo>
                    <a:pt x="37" y="318"/>
                    <a:pt x="61" y="357"/>
                    <a:pt x="44" y="415"/>
                  </a:cubicBezTo>
                  <a:cubicBezTo>
                    <a:pt x="25" y="511"/>
                    <a:pt x="25" y="511"/>
                    <a:pt x="25" y="511"/>
                  </a:cubicBezTo>
                  <a:cubicBezTo>
                    <a:pt x="72" y="511"/>
                    <a:pt x="72" y="511"/>
                    <a:pt x="72" y="511"/>
                  </a:cubicBezTo>
                  <a:cubicBezTo>
                    <a:pt x="72" y="511"/>
                    <a:pt x="73" y="511"/>
                    <a:pt x="73" y="511"/>
                  </a:cubicBezTo>
                  <a:close/>
                </a:path>
              </a:pathLst>
            </a:custGeom>
            <a:solidFill>
              <a:srgbClr val="CDD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23" name="Freeform 620"/>
            <p:cNvSpPr>
              <a:spLocks/>
            </p:cNvSpPr>
            <p:nvPr/>
          </p:nvSpPr>
          <p:spPr bwMode="auto">
            <a:xfrm>
              <a:off x="3089" y="1262"/>
              <a:ext cx="234" cy="825"/>
            </a:xfrm>
            <a:custGeom>
              <a:avLst/>
              <a:gdLst>
                <a:gd name="T0" fmla="*/ 1268 w 145"/>
                <a:gd name="T1" fmla="*/ 9048 h 511"/>
                <a:gd name="T2" fmla="*/ 1289 w 145"/>
                <a:gd name="T3" fmla="*/ 9048 h 511"/>
                <a:gd name="T4" fmla="*/ 1378 w 145"/>
                <a:gd name="T5" fmla="*/ 8521 h 511"/>
                <a:gd name="T6" fmla="*/ 1412 w 145"/>
                <a:gd name="T7" fmla="*/ 8294 h 511"/>
                <a:gd name="T8" fmla="*/ 1501 w 145"/>
                <a:gd name="T9" fmla="*/ 7984 h 511"/>
                <a:gd name="T10" fmla="*/ 2190 w 145"/>
                <a:gd name="T11" fmla="*/ 4014 h 511"/>
                <a:gd name="T12" fmla="*/ 1693 w 145"/>
                <a:gd name="T13" fmla="*/ 110 h 511"/>
                <a:gd name="T14" fmla="*/ 1357 w 145"/>
                <a:gd name="T15" fmla="*/ 1823 h 511"/>
                <a:gd name="T16" fmla="*/ 1391 w 145"/>
                <a:gd name="T17" fmla="*/ 4574 h 511"/>
                <a:gd name="T18" fmla="*/ 1378 w 145"/>
                <a:gd name="T19" fmla="*/ 4466 h 511"/>
                <a:gd name="T20" fmla="*/ 1378 w 145"/>
                <a:gd name="T21" fmla="*/ 4445 h 511"/>
                <a:gd name="T22" fmla="*/ 1357 w 145"/>
                <a:gd name="T23" fmla="*/ 4343 h 511"/>
                <a:gd name="T24" fmla="*/ 1357 w 145"/>
                <a:gd name="T25" fmla="*/ 4322 h 511"/>
                <a:gd name="T26" fmla="*/ 1344 w 145"/>
                <a:gd name="T27" fmla="*/ 4212 h 511"/>
                <a:gd name="T28" fmla="*/ 1344 w 145"/>
                <a:gd name="T29" fmla="*/ 4212 h 511"/>
                <a:gd name="T30" fmla="*/ 1235 w 145"/>
                <a:gd name="T31" fmla="*/ 3568 h 511"/>
                <a:gd name="T32" fmla="*/ 1180 w 145"/>
                <a:gd name="T33" fmla="*/ 3148 h 511"/>
                <a:gd name="T34" fmla="*/ 1062 w 145"/>
                <a:gd name="T35" fmla="*/ 1666 h 511"/>
                <a:gd name="T36" fmla="*/ 747 w 145"/>
                <a:gd name="T37" fmla="*/ 1074 h 511"/>
                <a:gd name="T38" fmla="*/ 341 w 145"/>
                <a:gd name="T39" fmla="*/ 3750 h 511"/>
                <a:gd name="T40" fmla="*/ 516 w 145"/>
                <a:gd name="T41" fmla="*/ 4785 h 511"/>
                <a:gd name="T42" fmla="*/ 781 w 145"/>
                <a:gd name="T43" fmla="*/ 7351 h 511"/>
                <a:gd name="T44" fmla="*/ 441 w 145"/>
                <a:gd name="T45" fmla="*/ 9048 h 5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5" h="511">
                  <a:moveTo>
                    <a:pt x="72" y="511"/>
                  </a:moveTo>
                  <a:cubicBezTo>
                    <a:pt x="72" y="511"/>
                    <a:pt x="73" y="511"/>
                    <a:pt x="73" y="511"/>
                  </a:cubicBezTo>
                  <a:cubicBezTo>
                    <a:pt x="74" y="503"/>
                    <a:pt x="76" y="491"/>
                    <a:pt x="78" y="481"/>
                  </a:cubicBezTo>
                  <a:cubicBezTo>
                    <a:pt x="79" y="476"/>
                    <a:pt x="79" y="472"/>
                    <a:pt x="80" y="468"/>
                  </a:cubicBezTo>
                  <a:cubicBezTo>
                    <a:pt x="82" y="462"/>
                    <a:pt x="83" y="456"/>
                    <a:pt x="85" y="451"/>
                  </a:cubicBezTo>
                  <a:cubicBezTo>
                    <a:pt x="91" y="429"/>
                    <a:pt x="115" y="269"/>
                    <a:pt x="124" y="227"/>
                  </a:cubicBezTo>
                  <a:cubicBezTo>
                    <a:pt x="145" y="135"/>
                    <a:pt x="115" y="9"/>
                    <a:pt x="96" y="6"/>
                  </a:cubicBezTo>
                  <a:cubicBezTo>
                    <a:pt x="65" y="0"/>
                    <a:pt x="67" y="41"/>
                    <a:pt x="77" y="103"/>
                  </a:cubicBezTo>
                  <a:cubicBezTo>
                    <a:pt x="92" y="192"/>
                    <a:pt x="79" y="258"/>
                    <a:pt x="79" y="258"/>
                  </a:cubicBezTo>
                  <a:cubicBezTo>
                    <a:pt x="79" y="256"/>
                    <a:pt x="79" y="254"/>
                    <a:pt x="78" y="252"/>
                  </a:cubicBezTo>
                  <a:cubicBezTo>
                    <a:pt x="78" y="251"/>
                    <a:pt x="78" y="251"/>
                    <a:pt x="78" y="251"/>
                  </a:cubicBezTo>
                  <a:cubicBezTo>
                    <a:pt x="78" y="249"/>
                    <a:pt x="77" y="247"/>
                    <a:pt x="77" y="245"/>
                  </a:cubicBezTo>
                  <a:cubicBezTo>
                    <a:pt x="77" y="245"/>
                    <a:pt x="77" y="245"/>
                    <a:pt x="77" y="244"/>
                  </a:cubicBezTo>
                  <a:cubicBezTo>
                    <a:pt x="77" y="242"/>
                    <a:pt x="76" y="240"/>
                    <a:pt x="76" y="238"/>
                  </a:cubicBezTo>
                  <a:cubicBezTo>
                    <a:pt x="76" y="238"/>
                    <a:pt x="76" y="238"/>
                    <a:pt x="76" y="238"/>
                  </a:cubicBezTo>
                  <a:cubicBezTo>
                    <a:pt x="74" y="226"/>
                    <a:pt x="72" y="214"/>
                    <a:pt x="70" y="201"/>
                  </a:cubicBezTo>
                  <a:cubicBezTo>
                    <a:pt x="69" y="193"/>
                    <a:pt x="68" y="186"/>
                    <a:pt x="67" y="178"/>
                  </a:cubicBezTo>
                  <a:cubicBezTo>
                    <a:pt x="63" y="142"/>
                    <a:pt x="60" y="102"/>
                    <a:pt x="60" y="94"/>
                  </a:cubicBezTo>
                  <a:cubicBezTo>
                    <a:pt x="59" y="81"/>
                    <a:pt x="59" y="62"/>
                    <a:pt x="42" y="61"/>
                  </a:cubicBezTo>
                  <a:cubicBezTo>
                    <a:pt x="0" y="58"/>
                    <a:pt x="12" y="171"/>
                    <a:pt x="19" y="212"/>
                  </a:cubicBezTo>
                  <a:cubicBezTo>
                    <a:pt x="23" y="241"/>
                    <a:pt x="26" y="254"/>
                    <a:pt x="29" y="270"/>
                  </a:cubicBezTo>
                  <a:cubicBezTo>
                    <a:pt x="37" y="318"/>
                    <a:pt x="61" y="357"/>
                    <a:pt x="44" y="415"/>
                  </a:cubicBezTo>
                  <a:cubicBezTo>
                    <a:pt x="25" y="511"/>
                    <a:pt x="25" y="511"/>
                    <a:pt x="25" y="511"/>
                  </a:cubicBezTo>
                </a:path>
              </a:pathLst>
            </a:custGeom>
            <a:noFill/>
            <a:ln w="11113" cap="flat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24" name="Freeform 621"/>
            <p:cNvSpPr>
              <a:spLocks/>
            </p:cNvSpPr>
            <p:nvPr/>
          </p:nvSpPr>
          <p:spPr bwMode="auto">
            <a:xfrm>
              <a:off x="2632" y="1072"/>
              <a:ext cx="112" cy="520"/>
            </a:xfrm>
            <a:custGeom>
              <a:avLst/>
              <a:gdLst>
                <a:gd name="T0" fmla="*/ 493 w 69"/>
                <a:gd name="T1" fmla="*/ 0 h 322"/>
                <a:gd name="T2" fmla="*/ 562 w 69"/>
                <a:gd name="T3" fmla="*/ 2821 h 322"/>
                <a:gd name="T4" fmla="*/ 857 w 69"/>
                <a:gd name="T5" fmla="*/ 4556 h 322"/>
                <a:gd name="T6" fmla="*/ 672 w 69"/>
                <a:gd name="T7" fmla="*/ 5286 h 322"/>
                <a:gd name="T8" fmla="*/ 1091 w 69"/>
                <a:gd name="T9" fmla="*/ 5307 h 322"/>
                <a:gd name="T10" fmla="*/ 1062 w 69"/>
                <a:gd name="T11" fmla="*/ 3659 h 322"/>
                <a:gd name="T12" fmla="*/ 993 w 69"/>
                <a:gd name="T13" fmla="*/ 2164 h 322"/>
                <a:gd name="T14" fmla="*/ 821 w 69"/>
                <a:gd name="T15" fmla="*/ 856 h 322"/>
                <a:gd name="T16" fmla="*/ 562 w 69"/>
                <a:gd name="T17" fmla="*/ 165 h 3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322">
                  <a:moveTo>
                    <a:pt x="27" y="0"/>
                  </a:moveTo>
                  <a:cubicBezTo>
                    <a:pt x="0" y="0"/>
                    <a:pt x="27" y="138"/>
                    <a:pt x="31" y="159"/>
                  </a:cubicBezTo>
                  <a:cubicBezTo>
                    <a:pt x="37" y="191"/>
                    <a:pt x="51" y="222"/>
                    <a:pt x="47" y="257"/>
                  </a:cubicBezTo>
                  <a:cubicBezTo>
                    <a:pt x="46" y="271"/>
                    <a:pt x="39" y="284"/>
                    <a:pt x="37" y="298"/>
                  </a:cubicBezTo>
                  <a:cubicBezTo>
                    <a:pt x="31" y="322"/>
                    <a:pt x="53" y="320"/>
                    <a:pt x="60" y="299"/>
                  </a:cubicBezTo>
                  <a:cubicBezTo>
                    <a:pt x="69" y="268"/>
                    <a:pt x="61" y="236"/>
                    <a:pt x="58" y="206"/>
                  </a:cubicBezTo>
                  <a:cubicBezTo>
                    <a:pt x="56" y="178"/>
                    <a:pt x="55" y="150"/>
                    <a:pt x="54" y="122"/>
                  </a:cubicBezTo>
                  <a:cubicBezTo>
                    <a:pt x="52" y="96"/>
                    <a:pt x="46" y="73"/>
                    <a:pt x="45" y="48"/>
                  </a:cubicBezTo>
                  <a:cubicBezTo>
                    <a:pt x="44" y="32"/>
                    <a:pt x="40" y="21"/>
                    <a:pt x="31" y="9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25" name="Freeform 622"/>
            <p:cNvSpPr>
              <a:spLocks/>
            </p:cNvSpPr>
            <p:nvPr/>
          </p:nvSpPr>
          <p:spPr bwMode="auto">
            <a:xfrm>
              <a:off x="2263" y="1614"/>
              <a:ext cx="142" cy="418"/>
            </a:xfrm>
            <a:custGeom>
              <a:avLst/>
              <a:gdLst>
                <a:gd name="T0" fmla="*/ 353 w 88"/>
                <a:gd name="T1" fmla="*/ 89 h 259"/>
                <a:gd name="T2" fmla="*/ 463 w 88"/>
                <a:gd name="T3" fmla="*/ 807 h 259"/>
                <a:gd name="T4" fmla="*/ 712 w 88"/>
                <a:gd name="T5" fmla="*/ 1643 h 259"/>
                <a:gd name="T6" fmla="*/ 1117 w 88"/>
                <a:gd name="T7" fmla="*/ 3446 h 259"/>
                <a:gd name="T8" fmla="*/ 1062 w 88"/>
                <a:gd name="T9" fmla="*/ 4261 h 259"/>
                <a:gd name="T10" fmla="*/ 1554 w 88"/>
                <a:gd name="T11" fmla="*/ 3767 h 259"/>
                <a:gd name="T12" fmla="*/ 1378 w 88"/>
                <a:gd name="T13" fmla="*/ 2821 h 259"/>
                <a:gd name="T14" fmla="*/ 1180 w 88"/>
                <a:gd name="T15" fmla="*/ 1891 h 259"/>
                <a:gd name="T16" fmla="*/ 320 w 88"/>
                <a:gd name="T17" fmla="*/ 110 h 2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" h="259">
                  <a:moveTo>
                    <a:pt x="20" y="5"/>
                  </a:moveTo>
                  <a:cubicBezTo>
                    <a:pt x="0" y="0"/>
                    <a:pt x="23" y="40"/>
                    <a:pt x="26" y="46"/>
                  </a:cubicBezTo>
                  <a:cubicBezTo>
                    <a:pt x="32" y="61"/>
                    <a:pt x="36" y="77"/>
                    <a:pt x="40" y="93"/>
                  </a:cubicBezTo>
                  <a:cubicBezTo>
                    <a:pt x="50" y="126"/>
                    <a:pt x="60" y="160"/>
                    <a:pt x="63" y="195"/>
                  </a:cubicBezTo>
                  <a:cubicBezTo>
                    <a:pt x="64" y="207"/>
                    <a:pt x="55" y="231"/>
                    <a:pt x="60" y="241"/>
                  </a:cubicBezTo>
                  <a:cubicBezTo>
                    <a:pt x="69" y="259"/>
                    <a:pt x="88" y="225"/>
                    <a:pt x="88" y="213"/>
                  </a:cubicBezTo>
                  <a:cubicBezTo>
                    <a:pt x="87" y="196"/>
                    <a:pt x="80" y="177"/>
                    <a:pt x="78" y="160"/>
                  </a:cubicBezTo>
                  <a:cubicBezTo>
                    <a:pt x="76" y="142"/>
                    <a:pt x="71" y="125"/>
                    <a:pt x="67" y="107"/>
                  </a:cubicBezTo>
                  <a:cubicBezTo>
                    <a:pt x="58" y="72"/>
                    <a:pt x="52" y="24"/>
                    <a:pt x="18" y="6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26" name="Freeform 623"/>
            <p:cNvSpPr>
              <a:spLocks/>
            </p:cNvSpPr>
            <p:nvPr/>
          </p:nvSpPr>
          <p:spPr bwMode="auto">
            <a:xfrm>
              <a:off x="2529" y="1353"/>
              <a:ext cx="242" cy="392"/>
            </a:xfrm>
            <a:custGeom>
              <a:avLst/>
              <a:gdLst>
                <a:gd name="T0" fmla="*/ 211 w 150"/>
                <a:gd name="T1" fmla="*/ 110 h 243"/>
                <a:gd name="T2" fmla="*/ 89 w 150"/>
                <a:gd name="T3" fmla="*/ 89 h 243"/>
                <a:gd name="T4" fmla="*/ 461 w 150"/>
                <a:gd name="T5" fmla="*/ 1444 h 243"/>
                <a:gd name="T6" fmla="*/ 637 w 150"/>
                <a:gd name="T7" fmla="*/ 2784 h 243"/>
                <a:gd name="T8" fmla="*/ 603 w 150"/>
                <a:gd name="T9" fmla="*/ 3401 h 243"/>
                <a:gd name="T10" fmla="*/ 429 w 150"/>
                <a:gd name="T11" fmla="*/ 3965 h 243"/>
                <a:gd name="T12" fmla="*/ 939 w 150"/>
                <a:gd name="T13" fmla="*/ 4227 h 243"/>
                <a:gd name="T14" fmla="*/ 1410 w 150"/>
                <a:gd name="T15" fmla="*/ 3989 h 243"/>
                <a:gd name="T16" fmla="*/ 2210 w 150"/>
                <a:gd name="T17" fmla="*/ 1355 h 243"/>
                <a:gd name="T18" fmla="*/ 1813 w 150"/>
                <a:gd name="T19" fmla="*/ 1779 h 243"/>
                <a:gd name="T20" fmla="*/ 1604 w 150"/>
                <a:gd name="T21" fmla="*/ 2444 h 243"/>
                <a:gd name="T22" fmla="*/ 841 w 150"/>
                <a:gd name="T23" fmla="*/ 1637 h 243"/>
                <a:gd name="T24" fmla="*/ 232 w 150"/>
                <a:gd name="T25" fmla="*/ 0 h 2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0" h="243">
                  <a:moveTo>
                    <a:pt x="12" y="6"/>
                  </a:moveTo>
                  <a:cubicBezTo>
                    <a:pt x="10" y="5"/>
                    <a:pt x="8" y="4"/>
                    <a:pt x="5" y="5"/>
                  </a:cubicBezTo>
                  <a:cubicBezTo>
                    <a:pt x="0" y="27"/>
                    <a:pt x="22" y="60"/>
                    <a:pt x="26" y="82"/>
                  </a:cubicBezTo>
                  <a:cubicBezTo>
                    <a:pt x="31" y="108"/>
                    <a:pt x="35" y="132"/>
                    <a:pt x="36" y="158"/>
                  </a:cubicBezTo>
                  <a:cubicBezTo>
                    <a:pt x="37" y="171"/>
                    <a:pt x="37" y="181"/>
                    <a:pt x="34" y="193"/>
                  </a:cubicBezTo>
                  <a:cubicBezTo>
                    <a:pt x="32" y="201"/>
                    <a:pt x="20" y="219"/>
                    <a:pt x="24" y="225"/>
                  </a:cubicBezTo>
                  <a:cubicBezTo>
                    <a:pt x="26" y="230"/>
                    <a:pt x="49" y="239"/>
                    <a:pt x="53" y="240"/>
                  </a:cubicBezTo>
                  <a:cubicBezTo>
                    <a:pt x="65" y="243"/>
                    <a:pt x="74" y="234"/>
                    <a:pt x="80" y="226"/>
                  </a:cubicBezTo>
                  <a:cubicBezTo>
                    <a:pt x="109" y="193"/>
                    <a:pt x="150" y="122"/>
                    <a:pt x="125" y="77"/>
                  </a:cubicBezTo>
                  <a:cubicBezTo>
                    <a:pt x="113" y="56"/>
                    <a:pt x="107" y="89"/>
                    <a:pt x="103" y="101"/>
                  </a:cubicBezTo>
                  <a:cubicBezTo>
                    <a:pt x="100" y="114"/>
                    <a:pt x="100" y="128"/>
                    <a:pt x="91" y="139"/>
                  </a:cubicBezTo>
                  <a:cubicBezTo>
                    <a:pt x="64" y="167"/>
                    <a:pt x="52" y="110"/>
                    <a:pt x="48" y="93"/>
                  </a:cubicBezTo>
                  <a:cubicBezTo>
                    <a:pt x="40" y="64"/>
                    <a:pt x="35" y="23"/>
                    <a:pt x="13" y="0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27" name="Freeform 624"/>
            <p:cNvSpPr>
              <a:spLocks/>
            </p:cNvSpPr>
            <p:nvPr/>
          </p:nvSpPr>
          <p:spPr bwMode="auto">
            <a:xfrm>
              <a:off x="2038" y="1856"/>
              <a:ext cx="488" cy="446"/>
            </a:xfrm>
            <a:custGeom>
              <a:avLst/>
              <a:gdLst>
                <a:gd name="T0" fmla="*/ 4972 w 302"/>
                <a:gd name="T1" fmla="*/ 55 h 276"/>
                <a:gd name="T2" fmla="*/ 4747 w 302"/>
                <a:gd name="T3" fmla="*/ 233 h 276"/>
                <a:gd name="T4" fmla="*/ 4431 w 302"/>
                <a:gd name="T5" fmla="*/ 410 h 276"/>
                <a:gd name="T6" fmla="*/ 3878 w 302"/>
                <a:gd name="T7" fmla="*/ 288 h 276"/>
                <a:gd name="T8" fmla="*/ 3612 w 302"/>
                <a:gd name="T9" fmla="*/ 356 h 276"/>
                <a:gd name="T10" fmla="*/ 2975 w 302"/>
                <a:gd name="T11" fmla="*/ 1697 h 276"/>
                <a:gd name="T12" fmla="*/ 1828 w 302"/>
                <a:gd name="T13" fmla="*/ 2776 h 276"/>
                <a:gd name="T14" fmla="*/ 554 w 302"/>
                <a:gd name="T15" fmla="*/ 4008 h 276"/>
                <a:gd name="T16" fmla="*/ 267 w 302"/>
                <a:gd name="T17" fmla="*/ 4795 h 276"/>
                <a:gd name="T18" fmla="*/ 907 w 302"/>
                <a:gd name="T19" fmla="*/ 4630 h 276"/>
                <a:gd name="T20" fmla="*/ 2337 w 302"/>
                <a:gd name="T21" fmla="*/ 3132 h 276"/>
                <a:gd name="T22" fmla="*/ 3595 w 302"/>
                <a:gd name="T23" fmla="*/ 2081 h 276"/>
                <a:gd name="T24" fmla="*/ 3986 w 302"/>
                <a:gd name="T25" fmla="*/ 1590 h 276"/>
                <a:gd name="T26" fmla="*/ 4575 w 302"/>
                <a:gd name="T27" fmla="*/ 1094 h 276"/>
                <a:gd name="T28" fmla="*/ 5379 w 302"/>
                <a:gd name="T29" fmla="*/ 356 h 276"/>
                <a:gd name="T30" fmla="*/ 5027 w 302"/>
                <a:gd name="T31" fmla="*/ 55 h 2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2" h="276">
                  <a:moveTo>
                    <a:pt x="279" y="3"/>
                  </a:moveTo>
                  <a:cubicBezTo>
                    <a:pt x="278" y="0"/>
                    <a:pt x="272" y="9"/>
                    <a:pt x="267" y="13"/>
                  </a:cubicBezTo>
                  <a:cubicBezTo>
                    <a:pt x="261" y="18"/>
                    <a:pt x="257" y="20"/>
                    <a:pt x="249" y="23"/>
                  </a:cubicBezTo>
                  <a:cubicBezTo>
                    <a:pt x="236" y="27"/>
                    <a:pt x="227" y="29"/>
                    <a:pt x="218" y="16"/>
                  </a:cubicBezTo>
                  <a:cubicBezTo>
                    <a:pt x="213" y="17"/>
                    <a:pt x="209" y="19"/>
                    <a:pt x="203" y="20"/>
                  </a:cubicBezTo>
                  <a:cubicBezTo>
                    <a:pt x="204" y="45"/>
                    <a:pt x="181" y="75"/>
                    <a:pt x="167" y="95"/>
                  </a:cubicBezTo>
                  <a:cubicBezTo>
                    <a:pt x="151" y="119"/>
                    <a:pt x="127" y="138"/>
                    <a:pt x="103" y="156"/>
                  </a:cubicBezTo>
                  <a:cubicBezTo>
                    <a:pt x="77" y="175"/>
                    <a:pt x="52" y="198"/>
                    <a:pt x="31" y="225"/>
                  </a:cubicBezTo>
                  <a:cubicBezTo>
                    <a:pt x="24" y="234"/>
                    <a:pt x="0" y="260"/>
                    <a:pt x="15" y="269"/>
                  </a:cubicBezTo>
                  <a:cubicBezTo>
                    <a:pt x="25" y="276"/>
                    <a:pt x="44" y="266"/>
                    <a:pt x="51" y="260"/>
                  </a:cubicBezTo>
                  <a:cubicBezTo>
                    <a:pt x="78" y="232"/>
                    <a:pt x="102" y="202"/>
                    <a:pt x="131" y="176"/>
                  </a:cubicBezTo>
                  <a:cubicBezTo>
                    <a:pt x="154" y="156"/>
                    <a:pt x="181" y="138"/>
                    <a:pt x="202" y="117"/>
                  </a:cubicBezTo>
                  <a:cubicBezTo>
                    <a:pt x="210" y="108"/>
                    <a:pt x="216" y="97"/>
                    <a:pt x="224" y="89"/>
                  </a:cubicBezTo>
                  <a:cubicBezTo>
                    <a:pt x="233" y="79"/>
                    <a:pt x="247" y="71"/>
                    <a:pt x="257" y="61"/>
                  </a:cubicBezTo>
                  <a:cubicBezTo>
                    <a:pt x="272" y="48"/>
                    <a:pt x="291" y="37"/>
                    <a:pt x="302" y="20"/>
                  </a:cubicBezTo>
                  <a:cubicBezTo>
                    <a:pt x="296" y="14"/>
                    <a:pt x="288" y="9"/>
                    <a:pt x="282" y="3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28" name="Freeform 625"/>
            <p:cNvSpPr>
              <a:spLocks/>
            </p:cNvSpPr>
            <p:nvPr/>
          </p:nvSpPr>
          <p:spPr bwMode="auto">
            <a:xfrm>
              <a:off x="1714" y="2197"/>
              <a:ext cx="453" cy="373"/>
            </a:xfrm>
            <a:custGeom>
              <a:avLst/>
              <a:gdLst>
                <a:gd name="T0" fmla="*/ 4237 w 281"/>
                <a:gd name="T1" fmla="*/ 0 h 231"/>
                <a:gd name="T2" fmla="*/ 3472 w 281"/>
                <a:gd name="T3" fmla="*/ 1382 h 231"/>
                <a:gd name="T4" fmla="*/ 2615 w 281"/>
                <a:gd name="T5" fmla="*/ 2248 h 231"/>
                <a:gd name="T6" fmla="*/ 1282 w 281"/>
                <a:gd name="T7" fmla="*/ 1899 h 231"/>
                <a:gd name="T8" fmla="*/ 68 w 281"/>
                <a:gd name="T9" fmla="*/ 1899 h 231"/>
                <a:gd name="T10" fmla="*/ 34 w 281"/>
                <a:gd name="T11" fmla="*/ 2425 h 231"/>
                <a:gd name="T12" fmla="*/ 2737 w 281"/>
                <a:gd name="T13" fmla="*/ 2944 h 231"/>
                <a:gd name="T14" fmla="*/ 3753 w 281"/>
                <a:gd name="T15" fmla="*/ 3405 h 231"/>
                <a:gd name="T16" fmla="*/ 4769 w 281"/>
                <a:gd name="T17" fmla="*/ 3486 h 231"/>
                <a:gd name="T18" fmla="*/ 4051 w 281"/>
                <a:gd name="T19" fmla="*/ 2601 h 231"/>
                <a:gd name="T20" fmla="*/ 4127 w 281"/>
                <a:gd name="T21" fmla="*/ 1789 h 231"/>
                <a:gd name="T22" fmla="*/ 4930 w 281"/>
                <a:gd name="T23" fmla="*/ 0 h 2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231">
                  <a:moveTo>
                    <a:pt x="241" y="0"/>
                  </a:moveTo>
                  <a:cubicBezTo>
                    <a:pt x="221" y="26"/>
                    <a:pt x="210" y="49"/>
                    <a:pt x="198" y="78"/>
                  </a:cubicBezTo>
                  <a:cubicBezTo>
                    <a:pt x="187" y="103"/>
                    <a:pt x="182" y="137"/>
                    <a:pt x="149" y="127"/>
                  </a:cubicBezTo>
                  <a:cubicBezTo>
                    <a:pt x="123" y="118"/>
                    <a:pt x="102" y="107"/>
                    <a:pt x="73" y="107"/>
                  </a:cubicBezTo>
                  <a:cubicBezTo>
                    <a:pt x="52" y="107"/>
                    <a:pt x="23" y="113"/>
                    <a:pt x="4" y="107"/>
                  </a:cubicBezTo>
                  <a:cubicBezTo>
                    <a:pt x="0" y="115"/>
                    <a:pt x="2" y="128"/>
                    <a:pt x="2" y="137"/>
                  </a:cubicBezTo>
                  <a:cubicBezTo>
                    <a:pt x="55" y="135"/>
                    <a:pt x="108" y="149"/>
                    <a:pt x="156" y="166"/>
                  </a:cubicBezTo>
                  <a:cubicBezTo>
                    <a:pt x="178" y="173"/>
                    <a:pt x="194" y="181"/>
                    <a:pt x="214" y="192"/>
                  </a:cubicBezTo>
                  <a:cubicBezTo>
                    <a:pt x="237" y="206"/>
                    <a:pt x="256" y="231"/>
                    <a:pt x="272" y="197"/>
                  </a:cubicBezTo>
                  <a:cubicBezTo>
                    <a:pt x="257" y="180"/>
                    <a:pt x="238" y="169"/>
                    <a:pt x="231" y="147"/>
                  </a:cubicBezTo>
                  <a:cubicBezTo>
                    <a:pt x="226" y="130"/>
                    <a:pt x="229" y="117"/>
                    <a:pt x="235" y="101"/>
                  </a:cubicBezTo>
                  <a:cubicBezTo>
                    <a:pt x="248" y="68"/>
                    <a:pt x="276" y="35"/>
                    <a:pt x="281" y="0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29" name="Freeform 626"/>
            <p:cNvSpPr>
              <a:spLocks/>
            </p:cNvSpPr>
            <p:nvPr/>
          </p:nvSpPr>
          <p:spPr bwMode="auto">
            <a:xfrm>
              <a:off x="1754" y="2436"/>
              <a:ext cx="454" cy="631"/>
            </a:xfrm>
            <a:custGeom>
              <a:avLst/>
              <a:gdLst>
                <a:gd name="T0" fmla="*/ 3522 w 281"/>
                <a:gd name="T1" fmla="*/ 570 h 391"/>
                <a:gd name="T2" fmla="*/ 3467 w 281"/>
                <a:gd name="T3" fmla="*/ 604 h 391"/>
                <a:gd name="T4" fmla="*/ 3112 w 281"/>
                <a:gd name="T5" fmla="*/ 1782 h 391"/>
                <a:gd name="T6" fmla="*/ 1848 w 281"/>
                <a:gd name="T7" fmla="*/ 2965 h 391"/>
                <a:gd name="T8" fmla="*/ 785 w 281"/>
                <a:gd name="T9" fmla="*/ 4599 h 391"/>
                <a:gd name="T10" fmla="*/ 465 w 281"/>
                <a:gd name="T11" fmla="*/ 5316 h 391"/>
                <a:gd name="T12" fmla="*/ 165 w 281"/>
                <a:gd name="T13" fmla="*/ 6187 h 391"/>
                <a:gd name="T14" fmla="*/ 628 w 281"/>
                <a:gd name="T15" fmla="*/ 6531 h 391"/>
                <a:gd name="T16" fmla="*/ 1042 w 281"/>
                <a:gd name="T17" fmla="*/ 6788 h 391"/>
                <a:gd name="T18" fmla="*/ 1273 w 281"/>
                <a:gd name="T19" fmla="*/ 5847 h 391"/>
                <a:gd name="T20" fmla="*/ 1937 w 281"/>
                <a:gd name="T21" fmla="*/ 4456 h 391"/>
                <a:gd name="T22" fmla="*/ 2454 w 281"/>
                <a:gd name="T23" fmla="*/ 3568 h 391"/>
                <a:gd name="T24" fmla="*/ 3931 w 281"/>
                <a:gd name="T25" fmla="*/ 1891 h 391"/>
                <a:gd name="T26" fmla="*/ 4482 w 281"/>
                <a:gd name="T27" fmla="*/ 610 h 391"/>
                <a:gd name="T28" fmla="*/ 3433 w 281"/>
                <a:gd name="T29" fmla="*/ 0 h 39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1" h="391">
                  <a:moveTo>
                    <a:pt x="198" y="32"/>
                  </a:moveTo>
                  <a:cubicBezTo>
                    <a:pt x="195" y="32"/>
                    <a:pt x="194" y="32"/>
                    <a:pt x="195" y="34"/>
                  </a:cubicBezTo>
                  <a:cubicBezTo>
                    <a:pt x="226" y="59"/>
                    <a:pt x="194" y="83"/>
                    <a:pt x="175" y="101"/>
                  </a:cubicBezTo>
                  <a:cubicBezTo>
                    <a:pt x="152" y="124"/>
                    <a:pt x="127" y="145"/>
                    <a:pt x="104" y="168"/>
                  </a:cubicBezTo>
                  <a:cubicBezTo>
                    <a:pt x="76" y="196"/>
                    <a:pt x="58" y="223"/>
                    <a:pt x="44" y="260"/>
                  </a:cubicBezTo>
                  <a:cubicBezTo>
                    <a:pt x="39" y="274"/>
                    <a:pt x="33" y="288"/>
                    <a:pt x="26" y="301"/>
                  </a:cubicBezTo>
                  <a:cubicBezTo>
                    <a:pt x="17" y="316"/>
                    <a:pt x="0" y="332"/>
                    <a:pt x="9" y="350"/>
                  </a:cubicBezTo>
                  <a:cubicBezTo>
                    <a:pt x="14" y="361"/>
                    <a:pt x="26" y="365"/>
                    <a:pt x="35" y="370"/>
                  </a:cubicBezTo>
                  <a:cubicBezTo>
                    <a:pt x="43" y="374"/>
                    <a:pt x="51" y="381"/>
                    <a:pt x="59" y="384"/>
                  </a:cubicBezTo>
                  <a:cubicBezTo>
                    <a:pt x="82" y="391"/>
                    <a:pt x="69" y="347"/>
                    <a:pt x="72" y="331"/>
                  </a:cubicBezTo>
                  <a:cubicBezTo>
                    <a:pt x="76" y="301"/>
                    <a:pt x="95" y="278"/>
                    <a:pt x="109" y="252"/>
                  </a:cubicBezTo>
                  <a:cubicBezTo>
                    <a:pt x="118" y="234"/>
                    <a:pt x="127" y="218"/>
                    <a:pt x="138" y="202"/>
                  </a:cubicBezTo>
                  <a:cubicBezTo>
                    <a:pt x="162" y="166"/>
                    <a:pt x="189" y="136"/>
                    <a:pt x="221" y="107"/>
                  </a:cubicBezTo>
                  <a:cubicBezTo>
                    <a:pt x="245" y="85"/>
                    <a:pt x="281" y="67"/>
                    <a:pt x="252" y="35"/>
                  </a:cubicBezTo>
                  <a:cubicBezTo>
                    <a:pt x="237" y="19"/>
                    <a:pt x="205" y="16"/>
                    <a:pt x="193" y="0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30" name="Freeform 627"/>
            <p:cNvSpPr>
              <a:spLocks/>
            </p:cNvSpPr>
            <p:nvPr/>
          </p:nvSpPr>
          <p:spPr bwMode="auto">
            <a:xfrm>
              <a:off x="1483" y="2886"/>
              <a:ext cx="453" cy="465"/>
            </a:xfrm>
            <a:custGeom>
              <a:avLst/>
              <a:gdLst>
                <a:gd name="T0" fmla="*/ 3722 w 281"/>
                <a:gd name="T1" fmla="*/ 0 h 288"/>
                <a:gd name="T2" fmla="*/ 2670 w 281"/>
                <a:gd name="T3" fmla="*/ 584 h 288"/>
                <a:gd name="T4" fmla="*/ 1830 w 281"/>
                <a:gd name="T5" fmla="*/ 748 h 288"/>
                <a:gd name="T6" fmla="*/ 231 w 281"/>
                <a:gd name="T7" fmla="*/ 896 h 288"/>
                <a:gd name="T8" fmla="*/ 231 w 281"/>
                <a:gd name="T9" fmla="*/ 1405 h 288"/>
                <a:gd name="T10" fmla="*/ 548 w 281"/>
                <a:gd name="T11" fmla="*/ 1878 h 288"/>
                <a:gd name="T12" fmla="*/ 1656 w 281"/>
                <a:gd name="T13" fmla="*/ 2180 h 288"/>
                <a:gd name="T14" fmla="*/ 2615 w 281"/>
                <a:gd name="T15" fmla="*/ 3405 h 288"/>
                <a:gd name="T16" fmla="*/ 3634 w 281"/>
                <a:gd name="T17" fmla="*/ 4445 h 288"/>
                <a:gd name="T18" fmla="*/ 4445 w 281"/>
                <a:gd name="T19" fmla="*/ 5083 h 288"/>
                <a:gd name="T20" fmla="*/ 4909 w 281"/>
                <a:gd name="T21" fmla="*/ 4589 h 288"/>
                <a:gd name="T22" fmla="*/ 4701 w 281"/>
                <a:gd name="T23" fmla="*/ 4301 h 288"/>
                <a:gd name="T24" fmla="*/ 4325 w 281"/>
                <a:gd name="T25" fmla="*/ 3839 h 288"/>
                <a:gd name="T26" fmla="*/ 3595 w 281"/>
                <a:gd name="T27" fmla="*/ 3139 h 288"/>
                <a:gd name="T28" fmla="*/ 3527 w 281"/>
                <a:gd name="T29" fmla="*/ 1965 h 288"/>
                <a:gd name="T30" fmla="*/ 4361 w 281"/>
                <a:gd name="T31" fmla="*/ 1896 h 288"/>
                <a:gd name="T32" fmla="*/ 4237 w 281"/>
                <a:gd name="T33" fmla="*/ 1306 h 288"/>
                <a:gd name="T34" fmla="*/ 4161 w 281"/>
                <a:gd name="T35" fmla="*/ 497 h 2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1" h="288">
                  <a:moveTo>
                    <a:pt x="212" y="0"/>
                  </a:moveTo>
                  <a:cubicBezTo>
                    <a:pt x="194" y="15"/>
                    <a:pt x="175" y="30"/>
                    <a:pt x="152" y="33"/>
                  </a:cubicBezTo>
                  <a:cubicBezTo>
                    <a:pt x="136" y="36"/>
                    <a:pt x="120" y="39"/>
                    <a:pt x="104" y="42"/>
                  </a:cubicBezTo>
                  <a:cubicBezTo>
                    <a:pt x="77" y="46"/>
                    <a:pt x="38" y="38"/>
                    <a:pt x="13" y="51"/>
                  </a:cubicBezTo>
                  <a:cubicBezTo>
                    <a:pt x="0" y="59"/>
                    <a:pt x="9" y="67"/>
                    <a:pt x="13" y="79"/>
                  </a:cubicBezTo>
                  <a:cubicBezTo>
                    <a:pt x="19" y="94"/>
                    <a:pt x="15" y="102"/>
                    <a:pt x="31" y="106"/>
                  </a:cubicBezTo>
                  <a:cubicBezTo>
                    <a:pt x="54" y="110"/>
                    <a:pt x="76" y="105"/>
                    <a:pt x="94" y="123"/>
                  </a:cubicBezTo>
                  <a:cubicBezTo>
                    <a:pt x="114" y="143"/>
                    <a:pt x="129" y="171"/>
                    <a:pt x="149" y="192"/>
                  </a:cubicBezTo>
                  <a:cubicBezTo>
                    <a:pt x="168" y="211"/>
                    <a:pt x="190" y="231"/>
                    <a:pt x="207" y="251"/>
                  </a:cubicBezTo>
                  <a:cubicBezTo>
                    <a:pt x="219" y="265"/>
                    <a:pt x="232" y="286"/>
                    <a:pt x="253" y="287"/>
                  </a:cubicBezTo>
                  <a:cubicBezTo>
                    <a:pt x="266" y="288"/>
                    <a:pt x="281" y="273"/>
                    <a:pt x="280" y="259"/>
                  </a:cubicBezTo>
                  <a:cubicBezTo>
                    <a:pt x="279" y="251"/>
                    <a:pt x="273" y="249"/>
                    <a:pt x="268" y="243"/>
                  </a:cubicBezTo>
                  <a:cubicBezTo>
                    <a:pt x="261" y="235"/>
                    <a:pt x="254" y="225"/>
                    <a:pt x="246" y="217"/>
                  </a:cubicBezTo>
                  <a:cubicBezTo>
                    <a:pt x="234" y="203"/>
                    <a:pt x="217" y="192"/>
                    <a:pt x="205" y="177"/>
                  </a:cubicBezTo>
                  <a:cubicBezTo>
                    <a:pt x="189" y="160"/>
                    <a:pt x="162" y="118"/>
                    <a:pt x="201" y="111"/>
                  </a:cubicBezTo>
                  <a:cubicBezTo>
                    <a:pt x="214" y="109"/>
                    <a:pt x="245" y="124"/>
                    <a:pt x="249" y="107"/>
                  </a:cubicBezTo>
                  <a:cubicBezTo>
                    <a:pt x="251" y="100"/>
                    <a:pt x="242" y="81"/>
                    <a:pt x="241" y="74"/>
                  </a:cubicBezTo>
                  <a:cubicBezTo>
                    <a:pt x="239" y="59"/>
                    <a:pt x="237" y="43"/>
                    <a:pt x="237" y="28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31" name="Freeform 628"/>
            <p:cNvSpPr>
              <a:spLocks/>
            </p:cNvSpPr>
            <p:nvPr/>
          </p:nvSpPr>
          <p:spPr bwMode="auto">
            <a:xfrm>
              <a:off x="1820" y="2875"/>
              <a:ext cx="449" cy="1168"/>
            </a:xfrm>
            <a:custGeom>
              <a:avLst/>
              <a:gdLst>
                <a:gd name="T0" fmla="*/ 123 w 278"/>
                <a:gd name="T1" fmla="*/ 4651 h 724"/>
                <a:gd name="T2" fmla="*/ 2200 w 278"/>
                <a:gd name="T3" fmla="*/ 6040 h 724"/>
                <a:gd name="T4" fmla="*/ 2944 w 278"/>
                <a:gd name="T5" fmla="*/ 7592 h 724"/>
                <a:gd name="T6" fmla="*/ 2200 w 278"/>
                <a:gd name="T7" fmla="*/ 9710 h 724"/>
                <a:gd name="T8" fmla="*/ 1560 w 278"/>
                <a:gd name="T9" fmla="*/ 11777 h 724"/>
                <a:gd name="T10" fmla="*/ 1494 w 278"/>
                <a:gd name="T11" fmla="*/ 12414 h 724"/>
                <a:gd name="T12" fmla="*/ 2219 w 278"/>
                <a:gd name="T13" fmla="*/ 12743 h 724"/>
                <a:gd name="T14" fmla="*/ 2841 w 278"/>
                <a:gd name="T15" fmla="*/ 12248 h 724"/>
                <a:gd name="T16" fmla="*/ 3109 w 278"/>
                <a:gd name="T17" fmla="*/ 11475 h 724"/>
                <a:gd name="T18" fmla="*/ 3342 w 278"/>
                <a:gd name="T19" fmla="*/ 10549 h 724"/>
                <a:gd name="T20" fmla="*/ 4526 w 278"/>
                <a:gd name="T21" fmla="*/ 7910 h 724"/>
                <a:gd name="T22" fmla="*/ 4844 w 278"/>
                <a:gd name="T23" fmla="*/ 7366 h 724"/>
                <a:gd name="T24" fmla="*/ 4724 w 278"/>
                <a:gd name="T25" fmla="*/ 6647 h 724"/>
                <a:gd name="T26" fmla="*/ 4301 w 278"/>
                <a:gd name="T27" fmla="*/ 5811 h 724"/>
                <a:gd name="T28" fmla="*/ 4185 w 278"/>
                <a:gd name="T29" fmla="*/ 5258 h 724"/>
                <a:gd name="T30" fmla="*/ 4212 w 278"/>
                <a:gd name="T31" fmla="*/ 3157 h 724"/>
                <a:gd name="T32" fmla="*/ 3574 w 278"/>
                <a:gd name="T33" fmla="*/ 2163 h 724"/>
                <a:gd name="T34" fmla="*/ 2591 w 278"/>
                <a:gd name="T35" fmla="*/ 1587 h 724"/>
                <a:gd name="T36" fmla="*/ 959 w 278"/>
                <a:gd name="T37" fmla="*/ 1028 h 724"/>
                <a:gd name="T38" fmla="*/ 552 w 278"/>
                <a:gd name="T39" fmla="*/ 110 h 724"/>
                <a:gd name="T40" fmla="*/ 300 w 278"/>
                <a:gd name="T41" fmla="*/ 939 h 724"/>
                <a:gd name="T42" fmla="*/ 144 w 278"/>
                <a:gd name="T43" fmla="*/ 1587 h 724"/>
                <a:gd name="T44" fmla="*/ 717 w 278"/>
                <a:gd name="T45" fmla="*/ 2079 h 724"/>
                <a:gd name="T46" fmla="*/ 2111 w 278"/>
                <a:gd name="T47" fmla="*/ 2526 h 724"/>
                <a:gd name="T48" fmla="*/ 3122 w 278"/>
                <a:gd name="T49" fmla="*/ 3026 h 724"/>
                <a:gd name="T50" fmla="*/ 3527 w 278"/>
                <a:gd name="T51" fmla="*/ 4828 h 724"/>
                <a:gd name="T52" fmla="*/ 2574 w 278"/>
                <a:gd name="T53" fmla="*/ 5237 h 724"/>
                <a:gd name="T54" fmla="*/ 1967 w 278"/>
                <a:gd name="T55" fmla="*/ 4882 h 724"/>
                <a:gd name="T56" fmla="*/ 1352 w 278"/>
                <a:gd name="T57" fmla="*/ 4540 h 724"/>
                <a:gd name="T58" fmla="*/ 0 w 278"/>
                <a:gd name="T59" fmla="*/ 3654 h 7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78" h="724">
                  <a:moveTo>
                    <a:pt x="7" y="264"/>
                  </a:moveTo>
                  <a:cubicBezTo>
                    <a:pt x="24" y="302"/>
                    <a:pt x="89" y="323"/>
                    <a:pt x="124" y="343"/>
                  </a:cubicBezTo>
                  <a:cubicBezTo>
                    <a:pt x="160" y="363"/>
                    <a:pt x="177" y="389"/>
                    <a:pt x="166" y="431"/>
                  </a:cubicBezTo>
                  <a:cubicBezTo>
                    <a:pt x="156" y="471"/>
                    <a:pt x="139" y="512"/>
                    <a:pt x="124" y="551"/>
                  </a:cubicBezTo>
                  <a:cubicBezTo>
                    <a:pt x="110" y="588"/>
                    <a:pt x="98" y="629"/>
                    <a:pt x="88" y="668"/>
                  </a:cubicBezTo>
                  <a:cubicBezTo>
                    <a:pt x="86" y="678"/>
                    <a:pt x="79" y="694"/>
                    <a:pt x="84" y="704"/>
                  </a:cubicBezTo>
                  <a:cubicBezTo>
                    <a:pt x="91" y="717"/>
                    <a:pt x="113" y="722"/>
                    <a:pt x="125" y="723"/>
                  </a:cubicBezTo>
                  <a:cubicBezTo>
                    <a:pt x="151" y="724"/>
                    <a:pt x="155" y="720"/>
                    <a:pt x="160" y="695"/>
                  </a:cubicBezTo>
                  <a:cubicBezTo>
                    <a:pt x="164" y="679"/>
                    <a:pt x="171" y="666"/>
                    <a:pt x="175" y="651"/>
                  </a:cubicBezTo>
                  <a:cubicBezTo>
                    <a:pt x="178" y="633"/>
                    <a:pt x="182" y="615"/>
                    <a:pt x="188" y="598"/>
                  </a:cubicBezTo>
                  <a:cubicBezTo>
                    <a:pt x="209" y="548"/>
                    <a:pt x="227" y="495"/>
                    <a:pt x="255" y="449"/>
                  </a:cubicBezTo>
                  <a:cubicBezTo>
                    <a:pt x="261" y="439"/>
                    <a:pt x="269" y="428"/>
                    <a:pt x="273" y="418"/>
                  </a:cubicBezTo>
                  <a:cubicBezTo>
                    <a:pt x="278" y="403"/>
                    <a:pt x="273" y="392"/>
                    <a:pt x="266" y="377"/>
                  </a:cubicBezTo>
                  <a:cubicBezTo>
                    <a:pt x="258" y="360"/>
                    <a:pt x="247" y="349"/>
                    <a:pt x="242" y="330"/>
                  </a:cubicBezTo>
                  <a:cubicBezTo>
                    <a:pt x="240" y="320"/>
                    <a:pt x="237" y="308"/>
                    <a:pt x="236" y="298"/>
                  </a:cubicBezTo>
                  <a:cubicBezTo>
                    <a:pt x="231" y="258"/>
                    <a:pt x="235" y="220"/>
                    <a:pt x="237" y="179"/>
                  </a:cubicBezTo>
                  <a:cubicBezTo>
                    <a:pt x="238" y="150"/>
                    <a:pt x="223" y="138"/>
                    <a:pt x="201" y="123"/>
                  </a:cubicBezTo>
                  <a:cubicBezTo>
                    <a:pt x="183" y="110"/>
                    <a:pt x="165" y="99"/>
                    <a:pt x="146" y="90"/>
                  </a:cubicBezTo>
                  <a:cubicBezTo>
                    <a:pt x="121" y="79"/>
                    <a:pt x="70" y="82"/>
                    <a:pt x="54" y="58"/>
                  </a:cubicBezTo>
                  <a:cubicBezTo>
                    <a:pt x="49" y="50"/>
                    <a:pt x="45" y="0"/>
                    <a:pt x="31" y="6"/>
                  </a:cubicBezTo>
                  <a:cubicBezTo>
                    <a:pt x="23" y="9"/>
                    <a:pt x="19" y="46"/>
                    <a:pt x="17" y="53"/>
                  </a:cubicBezTo>
                  <a:cubicBezTo>
                    <a:pt x="15" y="65"/>
                    <a:pt x="9" y="78"/>
                    <a:pt x="8" y="90"/>
                  </a:cubicBezTo>
                  <a:cubicBezTo>
                    <a:pt x="7" y="109"/>
                    <a:pt x="25" y="114"/>
                    <a:pt x="40" y="118"/>
                  </a:cubicBezTo>
                  <a:cubicBezTo>
                    <a:pt x="67" y="125"/>
                    <a:pt x="92" y="135"/>
                    <a:pt x="119" y="143"/>
                  </a:cubicBezTo>
                  <a:cubicBezTo>
                    <a:pt x="139" y="149"/>
                    <a:pt x="162" y="157"/>
                    <a:pt x="176" y="172"/>
                  </a:cubicBezTo>
                  <a:cubicBezTo>
                    <a:pt x="203" y="202"/>
                    <a:pt x="189" y="239"/>
                    <a:pt x="199" y="274"/>
                  </a:cubicBezTo>
                  <a:cubicBezTo>
                    <a:pt x="182" y="283"/>
                    <a:pt x="164" y="291"/>
                    <a:pt x="145" y="297"/>
                  </a:cubicBezTo>
                  <a:cubicBezTo>
                    <a:pt x="140" y="288"/>
                    <a:pt x="120" y="284"/>
                    <a:pt x="111" y="277"/>
                  </a:cubicBezTo>
                  <a:cubicBezTo>
                    <a:pt x="100" y="269"/>
                    <a:pt x="88" y="263"/>
                    <a:pt x="76" y="257"/>
                  </a:cubicBezTo>
                  <a:cubicBezTo>
                    <a:pt x="48" y="243"/>
                    <a:pt x="25" y="225"/>
                    <a:pt x="0" y="207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32" name="Freeform 629"/>
            <p:cNvSpPr>
              <a:spLocks/>
            </p:cNvSpPr>
            <p:nvPr/>
          </p:nvSpPr>
          <p:spPr bwMode="auto">
            <a:xfrm>
              <a:off x="2151" y="3233"/>
              <a:ext cx="554" cy="457"/>
            </a:xfrm>
            <a:custGeom>
              <a:avLst/>
              <a:gdLst>
                <a:gd name="T0" fmla="*/ 321 w 343"/>
                <a:gd name="T1" fmla="*/ 5021 h 283"/>
                <a:gd name="T2" fmla="*/ 3342 w 343"/>
                <a:gd name="T3" fmla="*/ 2253 h 283"/>
                <a:gd name="T4" fmla="*/ 5144 w 343"/>
                <a:gd name="T5" fmla="*/ 1439 h 283"/>
                <a:gd name="T6" fmla="*/ 6094 w 343"/>
                <a:gd name="T7" fmla="*/ 1014 h 283"/>
                <a:gd name="T8" fmla="*/ 5794 w 343"/>
                <a:gd name="T9" fmla="*/ 444 h 283"/>
                <a:gd name="T10" fmla="*/ 5542 w 343"/>
                <a:gd name="T11" fmla="*/ 55 h 283"/>
                <a:gd name="T12" fmla="*/ 4669 w 343"/>
                <a:gd name="T13" fmla="*/ 673 h 283"/>
                <a:gd name="T14" fmla="*/ 2841 w 343"/>
                <a:gd name="T15" fmla="*/ 1667 h 283"/>
                <a:gd name="T16" fmla="*/ 1089 w 343"/>
                <a:gd name="T17" fmla="*/ 2075 h 283"/>
                <a:gd name="T18" fmla="*/ 376 w 343"/>
                <a:gd name="T19" fmla="*/ 1637 h 283"/>
                <a:gd name="T20" fmla="*/ 68 w 343"/>
                <a:gd name="T21" fmla="*/ 1646 h 283"/>
                <a:gd name="T22" fmla="*/ 199 w 343"/>
                <a:gd name="T23" fmla="*/ 2342 h 283"/>
                <a:gd name="T24" fmla="*/ 300 w 343"/>
                <a:gd name="T25" fmla="*/ 3151 h 2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3" h="283">
                  <a:moveTo>
                    <a:pt x="18" y="283"/>
                  </a:moveTo>
                  <a:cubicBezTo>
                    <a:pt x="56" y="209"/>
                    <a:pt x="116" y="163"/>
                    <a:pt x="188" y="127"/>
                  </a:cubicBezTo>
                  <a:cubicBezTo>
                    <a:pt x="222" y="110"/>
                    <a:pt x="256" y="96"/>
                    <a:pt x="290" y="81"/>
                  </a:cubicBezTo>
                  <a:cubicBezTo>
                    <a:pt x="307" y="72"/>
                    <a:pt x="327" y="67"/>
                    <a:pt x="343" y="57"/>
                  </a:cubicBezTo>
                  <a:cubicBezTo>
                    <a:pt x="336" y="45"/>
                    <a:pt x="330" y="38"/>
                    <a:pt x="326" y="25"/>
                  </a:cubicBezTo>
                  <a:cubicBezTo>
                    <a:pt x="323" y="18"/>
                    <a:pt x="320" y="4"/>
                    <a:pt x="312" y="3"/>
                  </a:cubicBezTo>
                  <a:cubicBezTo>
                    <a:pt x="300" y="0"/>
                    <a:pt x="273" y="31"/>
                    <a:pt x="263" y="38"/>
                  </a:cubicBezTo>
                  <a:cubicBezTo>
                    <a:pt x="232" y="60"/>
                    <a:pt x="194" y="77"/>
                    <a:pt x="160" y="94"/>
                  </a:cubicBezTo>
                  <a:cubicBezTo>
                    <a:pt x="134" y="107"/>
                    <a:pt x="90" y="131"/>
                    <a:pt x="61" y="117"/>
                  </a:cubicBezTo>
                  <a:cubicBezTo>
                    <a:pt x="47" y="110"/>
                    <a:pt x="34" y="100"/>
                    <a:pt x="21" y="92"/>
                  </a:cubicBezTo>
                  <a:cubicBezTo>
                    <a:pt x="12" y="86"/>
                    <a:pt x="11" y="77"/>
                    <a:pt x="4" y="93"/>
                  </a:cubicBezTo>
                  <a:cubicBezTo>
                    <a:pt x="0" y="104"/>
                    <a:pt x="8" y="121"/>
                    <a:pt x="11" y="132"/>
                  </a:cubicBezTo>
                  <a:cubicBezTo>
                    <a:pt x="14" y="147"/>
                    <a:pt x="17" y="162"/>
                    <a:pt x="17" y="178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33" name="Freeform 630"/>
            <p:cNvSpPr>
              <a:spLocks/>
            </p:cNvSpPr>
            <p:nvPr/>
          </p:nvSpPr>
          <p:spPr bwMode="auto">
            <a:xfrm>
              <a:off x="2106" y="2494"/>
              <a:ext cx="623" cy="392"/>
            </a:xfrm>
            <a:custGeom>
              <a:avLst/>
              <a:gdLst>
                <a:gd name="T0" fmla="*/ 0 w 386"/>
                <a:gd name="T1" fmla="*/ 1124 h 243"/>
                <a:gd name="T2" fmla="*/ 799 w 386"/>
                <a:gd name="T3" fmla="*/ 781 h 243"/>
                <a:gd name="T4" fmla="*/ 1624 w 386"/>
                <a:gd name="T5" fmla="*/ 981 h 243"/>
                <a:gd name="T6" fmla="*/ 3317 w 386"/>
                <a:gd name="T7" fmla="*/ 2155 h 243"/>
                <a:gd name="T8" fmla="*/ 3978 w 386"/>
                <a:gd name="T9" fmla="*/ 3013 h 243"/>
                <a:gd name="T10" fmla="*/ 3678 w 386"/>
                <a:gd name="T11" fmla="*/ 4281 h 243"/>
                <a:gd name="T12" fmla="*/ 4192 w 386"/>
                <a:gd name="T13" fmla="*/ 3615 h 243"/>
                <a:gd name="T14" fmla="*/ 4668 w 386"/>
                <a:gd name="T15" fmla="*/ 3225 h 243"/>
                <a:gd name="T16" fmla="*/ 5528 w 386"/>
                <a:gd name="T17" fmla="*/ 3081 h 243"/>
                <a:gd name="T18" fmla="*/ 6424 w 386"/>
                <a:gd name="T19" fmla="*/ 3225 h 243"/>
                <a:gd name="T20" fmla="*/ 6453 w 386"/>
                <a:gd name="T21" fmla="*/ 2784 h 243"/>
                <a:gd name="T22" fmla="*/ 3835 w 386"/>
                <a:gd name="T23" fmla="*/ 1813 h 243"/>
                <a:gd name="T24" fmla="*/ 2368 w 386"/>
                <a:gd name="T25" fmla="*/ 973 h 243"/>
                <a:gd name="T26" fmla="*/ 1128 w 386"/>
                <a:gd name="T27" fmla="*/ 266 h 243"/>
                <a:gd name="T28" fmla="*/ 355 w 386"/>
                <a:gd name="T29" fmla="*/ 0 h 2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86" h="243">
                  <a:moveTo>
                    <a:pt x="0" y="64"/>
                  </a:moveTo>
                  <a:cubicBezTo>
                    <a:pt x="11" y="51"/>
                    <a:pt x="29" y="48"/>
                    <a:pt x="45" y="44"/>
                  </a:cubicBezTo>
                  <a:cubicBezTo>
                    <a:pt x="63" y="39"/>
                    <a:pt x="74" y="46"/>
                    <a:pt x="92" y="56"/>
                  </a:cubicBezTo>
                  <a:cubicBezTo>
                    <a:pt x="125" y="74"/>
                    <a:pt x="157" y="100"/>
                    <a:pt x="188" y="122"/>
                  </a:cubicBezTo>
                  <a:cubicBezTo>
                    <a:pt x="206" y="136"/>
                    <a:pt x="225" y="146"/>
                    <a:pt x="225" y="171"/>
                  </a:cubicBezTo>
                  <a:cubicBezTo>
                    <a:pt x="225" y="192"/>
                    <a:pt x="192" y="222"/>
                    <a:pt x="208" y="243"/>
                  </a:cubicBezTo>
                  <a:cubicBezTo>
                    <a:pt x="222" y="237"/>
                    <a:pt x="228" y="216"/>
                    <a:pt x="237" y="205"/>
                  </a:cubicBezTo>
                  <a:cubicBezTo>
                    <a:pt x="244" y="198"/>
                    <a:pt x="255" y="187"/>
                    <a:pt x="264" y="183"/>
                  </a:cubicBezTo>
                  <a:cubicBezTo>
                    <a:pt x="278" y="177"/>
                    <a:pt x="298" y="176"/>
                    <a:pt x="313" y="175"/>
                  </a:cubicBezTo>
                  <a:cubicBezTo>
                    <a:pt x="332" y="174"/>
                    <a:pt x="346" y="180"/>
                    <a:pt x="364" y="183"/>
                  </a:cubicBezTo>
                  <a:cubicBezTo>
                    <a:pt x="386" y="185"/>
                    <a:pt x="379" y="167"/>
                    <a:pt x="365" y="158"/>
                  </a:cubicBezTo>
                  <a:cubicBezTo>
                    <a:pt x="320" y="131"/>
                    <a:pt x="264" y="128"/>
                    <a:pt x="217" y="103"/>
                  </a:cubicBezTo>
                  <a:cubicBezTo>
                    <a:pt x="188" y="89"/>
                    <a:pt x="161" y="72"/>
                    <a:pt x="134" y="55"/>
                  </a:cubicBezTo>
                  <a:cubicBezTo>
                    <a:pt x="111" y="41"/>
                    <a:pt x="89" y="24"/>
                    <a:pt x="64" y="15"/>
                  </a:cubicBezTo>
                  <a:cubicBezTo>
                    <a:pt x="52" y="10"/>
                    <a:pt x="27" y="8"/>
                    <a:pt x="20" y="0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34" name="Freeform 631"/>
            <p:cNvSpPr>
              <a:spLocks/>
            </p:cNvSpPr>
            <p:nvPr/>
          </p:nvSpPr>
          <p:spPr bwMode="auto">
            <a:xfrm>
              <a:off x="2143" y="2757"/>
              <a:ext cx="601" cy="536"/>
            </a:xfrm>
            <a:custGeom>
              <a:avLst/>
              <a:gdLst>
                <a:gd name="T0" fmla="*/ 3643 w 372"/>
                <a:gd name="T1" fmla="*/ 0 h 332"/>
                <a:gd name="T2" fmla="*/ 2952 w 372"/>
                <a:gd name="T3" fmla="*/ 1358 h 332"/>
                <a:gd name="T4" fmla="*/ 2666 w 372"/>
                <a:gd name="T5" fmla="*/ 2875 h 332"/>
                <a:gd name="T6" fmla="*/ 2023 w 372"/>
                <a:gd name="T7" fmla="*/ 3657 h 332"/>
                <a:gd name="T8" fmla="*/ 898 w 372"/>
                <a:gd name="T9" fmla="*/ 3749 h 332"/>
                <a:gd name="T10" fmla="*/ 68 w 372"/>
                <a:gd name="T11" fmla="*/ 3694 h 332"/>
                <a:gd name="T12" fmla="*/ 199 w 372"/>
                <a:gd name="T13" fmla="*/ 4445 h 332"/>
                <a:gd name="T14" fmla="*/ 233 w 372"/>
                <a:gd name="T15" fmla="*/ 4874 h 332"/>
                <a:gd name="T16" fmla="*/ 898 w 372"/>
                <a:gd name="T17" fmla="*/ 4709 h 332"/>
                <a:gd name="T18" fmla="*/ 1968 w 372"/>
                <a:gd name="T19" fmla="*/ 4479 h 332"/>
                <a:gd name="T20" fmla="*/ 4558 w 372"/>
                <a:gd name="T21" fmla="*/ 4939 h 332"/>
                <a:gd name="T22" fmla="*/ 5028 w 372"/>
                <a:gd name="T23" fmla="*/ 5617 h 332"/>
                <a:gd name="T24" fmla="*/ 5776 w 372"/>
                <a:gd name="T25" fmla="*/ 5857 h 332"/>
                <a:gd name="T26" fmla="*/ 6131 w 372"/>
                <a:gd name="T27" fmla="*/ 5418 h 332"/>
                <a:gd name="T28" fmla="*/ 6084 w 372"/>
                <a:gd name="T29" fmla="*/ 4924 h 332"/>
                <a:gd name="T30" fmla="*/ 6275 w 372"/>
                <a:gd name="T31" fmla="*/ 4411 h 332"/>
                <a:gd name="T32" fmla="*/ 6220 w 372"/>
                <a:gd name="T33" fmla="*/ 3802 h 332"/>
                <a:gd name="T34" fmla="*/ 5435 w 372"/>
                <a:gd name="T35" fmla="*/ 3826 h 332"/>
                <a:gd name="T36" fmla="*/ 4601 w 372"/>
                <a:gd name="T37" fmla="*/ 3884 h 332"/>
                <a:gd name="T38" fmla="*/ 3234 w 372"/>
                <a:gd name="T39" fmla="*/ 3193 h 332"/>
                <a:gd name="T40" fmla="*/ 3588 w 372"/>
                <a:gd name="T41" fmla="*/ 977 h 3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2" h="332">
                  <a:moveTo>
                    <a:pt x="205" y="0"/>
                  </a:moveTo>
                  <a:cubicBezTo>
                    <a:pt x="200" y="29"/>
                    <a:pt x="177" y="51"/>
                    <a:pt x="166" y="77"/>
                  </a:cubicBezTo>
                  <a:cubicBezTo>
                    <a:pt x="154" y="105"/>
                    <a:pt x="156" y="133"/>
                    <a:pt x="150" y="162"/>
                  </a:cubicBezTo>
                  <a:cubicBezTo>
                    <a:pt x="146" y="183"/>
                    <a:pt x="136" y="204"/>
                    <a:pt x="114" y="206"/>
                  </a:cubicBezTo>
                  <a:cubicBezTo>
                    <a:pt x="93" y="209"/>
                    <a:pt x="71" y="213"/>
                    <a:pt x="51" y="212"/>
                  </a:cubicBezTo>
                  <a:cubicBezTo>
                    <a:pt x="40" y="212"/>
                    <a:pt x="10" y="199"/>
                    <a:pt x="4" y="209"/>
                  </a:cubicBezTo>
                  <a:cubicBezTo>
                    <a:pt x="0" y="216"/>
                    <a:pt x="10" y="243"/>
                    <a:pt x="11" y="251"/>
                  </a:cubicBezTo>
                  <a:cubicBezTo>
                    <a:pt x="11" y="258"/>
                    <a:pt x="8" y="270"/>
                    <a:pt x="13" y="275"/>
                  </a:cubicBezTo>
                  <a:cubicBezTo>
                    <a:pt x="21" y="282"/>
                    <a:pt x="42" y="270"/>
                    <a:pt x="51" y="266"/>
                  </a:cubicBezTo>
                  <a:cubicBezTo>
                    <a:pt x="71" y="259"/>
                    <a:pt x="89" y="253"/>
                    <a:pt x="111" y="253"/>
                  </a:cubicBezTo>
                  <a:cubicBezTo>
                    <a:pt x="160" y="254"/>
                    <a:pt x="214" y="251"/>
                    <a:pt x="256" y="279"/>
                  </a:cubicBezTo>
                  <a:cubicBezTo>
                    <a:pt x="270" y="289"/>
                    <a:pt x="273" y="305"/>
                    <a:pt x="283" y="317"/>
                  </a:cubicBezTo>
                  <a:cubicBezTo>
                    <a:pt x="291" y="326"/>
                    <a:pt x="312" y="331"/>
                    <a:pt x="325" y="331"/>
                  </a:cubicBezTo>
                  <a:cubicBezTo>
                    <a:pt x="345" y="332"/>
                    <a:pt x="345" y="322"/>
                    <a:pt x="345" y="306"/>
                  </a:cubicBezTo>
                  <a:cubicBezTo>
                    <a:pt x="345" y="297"/>
                    <a:pt x="342" y="287"/>
                    <a:pt x="342" y="278"/>
                  </a:cubicBezTo>
                  <a:cubicBezTo>
                    <a:pt x="343" y="269"/>
                    <a:pt x="350" y="258"/>
                    <a:pt x="353" y="249"/>
                  </a:cubicBezTo>
                  <a:cubicBezTo>
                    <a:pt x="359" y="235"/>
                    <a:pt x="372" y="217"/>
                    <a:pt x="350" y="215"/>
                  </a:cubicBezTo>
                  <a:cubicBezTo>
                    <a:pt x="337" y="213"/>
                    <a:pt x="320" y="216"/>
                    <a:pt x="306" y="216"/>
                  </a:cubicBezTo>
                  <a:cubicBezTo>
                    <a:pt x="291" y="216"/>
                    <a:pt x="275" y="218"/>
                    <a:pt x="259" y="219"/>
                  </a:cubicBezTo>
                  <a:cubicBezTo>
                    <a:pt x="225" y="222"/>
                    <a:pt x="191" y="220"/>
                    <a:pt x="182" y="180"/>
                  </a:cubicBezTo>
                  <a:cubicBezTo>
                    <a:pt x="174" y="139"/>
                    <a:pt x="177" y="89"/>
                    <a:pt x="202" y="55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35" name="Freeform 632"/>
            <p:cNvSpPr>
              <a:spLocks/>
            </p:cNvSpPr>
            <p:nvPr/>
          </p:nvSpPr>
          <p:spPr bwMode="auto">
            <a:xfrm>
              <a:off x="2632" y="3184"/>
              <a:ext cx="496" cy="802"/>
            </a:xfrm>
            <a:custGeom>
              <a:avLst/>
              <a:gdLst>
                <a:gd name="T0" fmla="*/ 0 w 307"/>
                <a:gd name="T1" fmla="*/ 1782 h 497"/>
                <a:gd name="T2" fmla="*/ 533 w 307"/>
                <a:gd name="T3" fmla="*/ 1815 h 497"/>
                <a:gd name="T4" fmla="*/ 1247 w 307"/>
                <a:gd name="T5" fmla="*/ 1991 h 497"/>
                <a:gd name="T6" fmla="*/ 2488 w 307"/>
                <a:gd name="T7" fmla="*/ 2761 h 497"/>
                <a:gd name="T8" fmla="*/ 3184 w 307"/>
                <a:gd name="T9" fmla="*/ 3534 h 497"/>
                <a:gd name="T10" fmla="*/ 3378 w 307"/>
                <a:gd name="T11" fmla="*/ 5140 h 497"/>
                <a:gd name="T12" fmla="*/ 4138 w 307"/>
                <a:gd name="T13" fmla="*/ 8286 h 497"/>
                <a:gd name="T14" fmla="*/ 4829 w 307"/>
                <a:gd name="T15" fmla="*/ 8772 h 497"/>
                <a:gd name="T16" fmla="*/ 4973 w 307"/>
                <a:gd name="T17" fmla="*/ 8054 h 497"/>
                <a:gd name="T18" fmla="*/ 4197 w 307"/>
                <a:gd name="T19" fmla="*/ 3832 h 497"/>
                <a:gd name="T20" fmla="*/ 4252 w 307"/>
                <a:gd name="T21" fmla="*/ 3281 h 497"/>
                <a:gd name="T22" fmla="*/ 4252 w 307"/>
                <a:gd name="T23" fmla="*/ 2814 h 497"/>
                <a:gd name="T24" fmla="*/ 3952 w 307"/>
                <a:gd name="T25" fmla="*/ 2333 h 497"/>
                <a:gd name="T26" fmla="*/ 3664 w 307"/>
                <a:gd name="T27" fmla="*/ 2169 h 497"/>
                <a:gd name="T28" fmla="*/ 2522 w 307"/>
                <a:gd name="T29" fmla="*/ 2067 h 497"/>
                <a:gd name="T30" fmla="*/ 1409 w 307"/>
                <a:gd name="T31" fmla="*/ 1391 h 497"/>
                <a:gd name="T32" fmla="*/ 840 w 307"/>
                <a:gd name="T33" fmla="*/ 896 h 497"/>
                <a:gd name="T34" fmla="*/ 675 w 307"/>
                <a:gd name="T35" fmla="*/ 604 h 497"/>
                <a:gd name="T36" fmla="*/ 533 w 307"/>
                <a:gd name="T37" fmla="*/ 123 h 497"/>
                <a:gd name="T38" fmla="*/ 355 w 307"/>
                <a:gd name="T39" fmla="*/ 21 h 4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07" h="497">
                  <a:moveTo>
                    <a:pt x="0" y="101"/>
                  </a:moveTo>
                  <a:cubicBezTo>
                    <a:pt x="10" y="101"/>
                    <a:pt x="20" y="102"/>
                    <a:pt x="30" y="103"/>
                  </a:cubicBezTo>
                  <a:cubicBezTo>
                    <a:pt x="48" y="105"/>
                    <a:pt x="54" y="105"/>
                    <a:pt x="70" y="113"/>
                  </a:cubicBezTo>
                  <a:cubicBezTo>
                    <a:pt x="94" y="126"/>
                    <a:pt x="116" y="140"/>
                    <a:pt x="140" y="156"/>
                  </a:cubicBezTo>
                  <a:cubicBezTo>
                    <a:pt x="155" y="167"/>
                    <a:pt x="173" y="182"/>
                    <a:pt x="179" y="200"/>
                  </a:cubicBezTo>
                  <a:cubicBezTo>
                    <a:pt x="189" y="227"/>
                    <a:pt x="188" y="262"/>
                    <a:pt x="190" y="291"/>
                  </a:cubicBezTo>
                  <a:cubicBezTo>
                    <a:pt x="196" y="351"/>
                    <a:pt x="201" y="416"/>
                    <a:pt x="233" y="469"/>
                  </a:cubicBezTo>
                  <a:cubicBezTo>
                    <a:pt x="244" y="486"/>
                    <a:pt x="251" y="497"/>
                    <a:pt x="272" y="497"/>
                  </a:cubicBezTo>
                  <a:cubicBezTo>
                    <a:pt x="307" y="497"/>
                    <a:pt x="293" y="479"/>
                    <a:pt x="280" y="456"/>
                  </a:cubicBezTo>
                  <a:cubicBezTo>
                    <a:pt x="241" y="387"/>
                    <a:pt x="231" y="296"/>
                    <a:pt x="236" y="217"/>
                  </a:cubicBezTo>
                  <a:cubicBezTo>
                    <a:pt x="237" y="207"/>
                    <a:pt x="237" y="196"/>
                    <a:pt x="239" y="186"/>
                  </a:cubicBezTo>
                  <a:cubicBezTo>
                    <a:pt x="243" y="171"/>
                    <a:pt x="246" y="172"/>
                    <a:pt x="239" y="159"/>
                  </a:cubicBezTo>
                  <a:cubicBezTo>
                    <a:pt x="234" y="150"/>
                    <a:pt x="229" y="139"/>
                    <a:pt x="222" y="132"/>
                  </a:cubicBezTo>
                  <a:cubicBezTo>
                    <a:pt x="214" y="123"/>
                    <a:pt x="218" y="124"/>
                    <a:pt x="206" y="123"/>
                  </a:cubicBezTo>
                  <a:cubicBezTo>
                    <a:pt x="184" y="122"/>
                    <a:pt x="164" y="125"/>
                    <a:pt x="142" y="117"/>
                  </a:cubicBezTo>
                  <a:cubicBezTo>
                    <a:pt x="116" y="109"/>
                    <a:pt x="100" y="94"/>
                    <a:pt x="79" y="79"/>
                  </a:cubicBezTo>
                  <a:cubicBezTo>
                    <a:pt x="68" y="70"/>
                    <a:pt x="56" y="61"/>
                    <a:pt x="47" y="51"/>
                  </a:cubicBezTo>
                  <a:cubicBezTo>
                    <a:pt x="43" y="45"/>
                    <a:pt x="41" y="40"/>
                    <a:pt x="38" y="34"/>
                  </a:cubicBezTo>
                  <a:cubicBezTo>
                    <a:pt x="35" y="27"/>
                    <a:pt x="34" y="12"/>
                    <a:pt x="30" y="7"/>
                  </a:cubicBezTo>
                  <a:cubicBezTo>
                    <a:pt x="27" y="2"/>
                    <a:pt x="26" y="0"/>
                    <a:pt x="20" y="1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36" name="Freeform 633"/>
            <p:cNvSpPr>
              <a:spLocks/>
            </p:cNvSpPr>
            <p:nvPr/>
          </p:nvSpPr>
          <p:spPr bwMode="auto">
            <a:xfrm>
              <a:off x="2566" y="2474"/>
              <a:ext cx="334" cy="554"/>
            </a:xfrm>
            <a:custGeom>
              <a:avLst/>
              <a:gdLst>
                <a:gd name="T0" fmla="*/ 319 w 207"/>
                <a:gd name="T1" fmla="*/ 0 h 343"/>
                <a:gd name="T2" fmla="*/ 1159 w 207"/>
                <a:gd name="T3" fmla="*/ 1069 h 343"/>
                <a:gd name="T4" fmla="*/ 1991 w 207"/>
                <a:gd name="T5" fmla="*/ 2287 h 343"/>
                <a:gd name="T6" fmla="*/ 2223 w 207"/>
                <a:gd name="T7" fmla="*/ 3804 h 343"/>
                <a:gd name="T8" fmla="*/ 2528 w 207"/>
                <a:gd name="T9" fmla="*/ 5542 h 343"/>
                <a:gd name="T10" fmla="*/ 3069 w 207"/>
                <a:gd name="T11" fmla="*/ 5878 h 343"/>
                <a:gd name="T12" fmla="*/ 3082 w 207"/>
                <a:gd name="T13" fmla="*/ 4912 h 343"/>
                <a:gd name="T14" fmla="*/ 3225 w 207"/>
                <a:gd name="T15" fmla="*/ 2608 h 343"/>
                <a:gd name="T16" fmla="*/ 3601 w 207"/>
                <a:gd name="T17" fmla="*/ 1638 h 343"/>
                <a:gd name="T18" fmla="*/ 3314 w 207"/>
                <a:gd name="T19" fmla="*/ 1362 h 343"/>
                <a:gd name="T20" fmla="*/ 2853 w 207"/>
                <a:gd name="T21" fmla="*/ 2253 h 343"/>
                <a:gd name="T22" fmla="*/ 2278 w 207"/>
                <a:gd name="T23" fmla="*/ 1735 h 343"/>
                <a:gd name="T24" fmla="*/ 1200 w 207"/>
                <a:gd name="T25" fmla="*/ 783 h 343"/>
                <a:gd name="T26" fmla="*/ 658 w 207"/>
                <a:gd name="T27" fmla="*/ 321 h 343"/>
                <a:gd name="T28" fmla="*/ 319 w 207"/>
                <a:gd name="T29" fmla="*/ 0 h 3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7" h="343">
                  <a:moveTo>
                    <a:pt x="18" y="0"/>
                  </a:moveTo>
                  <a:cubicBezTo>
                    <a:pt x="0" y="20"/>
                    <a:pt x="54" y="48"/>
                    <a:pt x="66" y="60"/>
                  </a:cubicBezTo>
                  <a:cubicBezTo>
                    <a:pt x="86" y="79"/>
                    <a:pt x="101" y="103"/>
                    <a:pt x="113" y="129"/>
                  </a:cubicBezTo>
                  <a:cubicBezTo>
                    <a:pt x="126" y="158"/>
                    <a:pt x="127" y="183"/>
                    <a:pt x="126" y="214"/>
                  </a:cubicBezTo>
                  <a:cubicBezTo>
                    <a:pt x="124" y="248"/>
                    <a:pt x="135" y="279"/>
                    <a:pt x="143" y="312"/>
                  </a:cubicBezTo>
                  <a:cubicBezTo>
                    <a:pt x="146" y="326"/>
                    <a:pt x="156" y="343"/>
                    <a:pt x="174" y="331"/>
                  </a:cubicBezTo>
                  <a:cubicBezTo>
                    <a:pt x="189" y="321"/>
                    <a:pt x="177" y="293"/>
                    <a:pt x="175" y="277"/>
                  </a:cubicBezTo>
                  <a:cubicBezTo>
                    <a:pt x="172" y="234"/>
                    <a:pt x="170" y="190"/>
                    <a:pt x="183" y="147"/>
                  </a:cubicBezTo>
                  <a:cubicBezTo>
                    <a:pt x="189" y="128"/>
                    <a:pt x="199" y="109"/>
                    <a:pt x="204" y="92"/>
                  </a:cubicBezTo>
                  <a:cubicBezTo>
                    <a:pt x="207" y="80"/>
                    <a:pt x="203" y="66"/>
                    <a:pt x="188" y="77"/>
                  </a:cubicBezTo>
                  <a:cubicBezTo>
                    <a:pt x="175" y="86"/>
                    <a:pt x="180" y="121"/>
                    <a:pt x="162" y="127"/>
                  </a:cubicBezTo>
                  <a:cubicBezTo>
                    <a:pt x="150" y="131"/>
                    <a:pt x="137" y="106"/>
                    <a:pt x="129" y="98"/>
                  </a:cubicBezTo>
                  <a:cubicBezTo>
                    <a:pt x="109" y="79"/>
                    <a:pt x="88" y="63"/>
                    <a:pt x="68" y="44"/>
                  </a:cubicBezTo>
                  <a:cubicBezTo>
                    <a:pt x="58" y="35"/>
                    <a:pt x="47" y="26"/>
                    <a:pt x="37" y="18"/>
                  </a:cubicBezTo>
                  <a:cubicBezTo>
                    <a:pt x="31" y="13"/>
                    <a:pt x="22" y="2"/>
                    <a:pt x="18" y="0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37" name="Freeform 634"/>
            <p:cNvSpPr>
              <a:spLocks/>
            </p:cNvSpPr>
            <p:nvPr/>
          </p:nvSpPr>
          <p:spPr bwMode="auto">
            <a:xfrm>
              <a:off x="2648" y="2892"/>
              <a:ext cx="481" cy="281"/>
            </a:xfrm>
            <a:custGeom>
              <a:avLst/>
              <a:gdLst>
                <a:gd name="T0" fmla="*/ 1698 w 298"/>
                <a:gd name="T1" fmla="*/ 518 h 174"/>
                <a:gd name="T2" fmla="*/ 1624 w 298"/>
                <a:gd name="T3" fmla="*/ 1680 h 174"/>
                <a:gd name="T4" fmla="*/ 1094 w 298"/>
                <a:gd name="T5" fmla="*/ 2056 h 174"/>
                <a:gd name="T6" fmla="*/ 0 w 298"/>
                <a:gd name="T7" fmla="*/ 2502 h 174"/>
                <a:gd name="T8" fmla="*/ 287 w 298"/>
                <a:gd name="T9" fmla="*/ 3088 h 174"/>
                <a:gd name="T10" fmla="*/ 951 w 298"/>
                <a:gd name="T11" fmla="*/ 2821 h 174"/>
                <a:gd name="T12" fmla="*/ 2642 w 298"/>
                <a:gd name="T13" fmla="*/ 2358 h 174"/>
                <a:gd name="T14" fmla="*/ 3679 w 298"/>
                <a:gd name="T15" fmla="*/ 2075 h 174"/>
                <a:gd name="T16" fmla="*/ 4473 w 298"/>
                <a:gd name="T17" fmla="*/ 1701 h 174"/>
                <a:gd name="T18" fmla="*/ 5268 w 298"/>
                <a:gd name="T19" fmla="*/ 0 h 174"/>
                <a:gd name="T20" fmla="*/ 4929 w 298"/>
                <a:gd name="T21" fmla="*/ 55 h 174"/>
                <a:gd name="T22" fmla="*/ 4689 w 298"/>
                <a:gd name="T23" fmla="*/ 444 h 174"/>
                <a:gd name="T24" fmla="*/ 3691 w 298"/>
                <a:gd name="T25" fmla="*/ 1208 h 174"/>
                <a:gd name="T26" fmla="*/ 2499 w 298"/>
                <a:gd name="T27" fmla="*/ 1095 h 174"/>
                <a:gd name="T28" fmla="*/ 2035 w 298"/>
                <a:gd name="T29" fmla="*/ 110 h 1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8" h="174">
                  <a:moveTo>
                    <a:pt x="96" y="29"/>
                  </a:moveTo>
                  <a:cubicBezTo>
                    <a:pt x="103" y="57"/>
                    <a:pt x="113" y="74"/>
                    <a:pt x="92" y="95"/>
                  </a:cubicBezTo>
                  <a:cubicBezTo>
                    <a:pt x="83" y="103"/>
                    <a:pt x="73" y="111"/>
                    <a:pt x="62" y="116"/>
                  </a:cubicBezTo>
                  <a:cubicBezTo>
                    <a:pt x="45" y="127"/>
                    <a:pt x="14" y="127"/>
                    <a:pt x="0" y="141"/>
                  </a:cubicBezTo>
                  <a:cubicBezTo>
                    <a:pt x="5" y="156"/>
                    <a:pt x="0" y="173"/>
                    <a:pt x="16" y="174"/>
                  </a:cubicBezTo>
                  <a:cubicBezTo>
                    <a:pt x="28" y="174"/>
                    <a:pt x="43" y="164"/>
                    <a:pt x="54" y="159"/>
                  </a:cubicBezTo>
                  <a:cubicBezTo>
                    <a:pt x="85" y="145"/>
                    <a:pt x="116" y="140"/>
                    <a:pt x="149" y="133"/>
                  </a:cubicBezTo>
                  <a:cubicBezTo>
                    <a:pt x="169" y="129"/>
                    <a:pt x="189" y="126"/>
                    <a:pt x="208" y="117"/>
                  </a:cubicBezTo>
                  <a:cubicBezTo>
                    <a:pt x="222" y="110"/>
                    <a:pt x="240" y="104"/>
                    <a:pt x="253" y="96"/>
                  </a:cubicBezTo>
                  <a:cubicBezTo>
                    <a:pt x="281" y="79"/>
                    <a:pt x="290" y="29"/>
                    <a:pt x="298" y="0"/>
                  </a:cubicBezTo>
                  <a:cubicBezTo>
                    <a:pt x="293" y="2"/>
                    <a:pt x="282" y="1"/>
                    <a:pt x="279" y="3"/>
                  </a:cubicBezTo>
                  <a:cubicBezTo>
                    <a:pt x="273" y="6"/>
                    <a:pt x="268" y="19"/>
                    <a:pt x="265" y="25"/>
                  </a:cubicBezTo>
                  <a:cubicBezTo>
                    <a:pt x="250" y="48"/>
                    <a:pt x="234" y="59"/>
                    <a:pt x="209" y="68"/>
                  </a:cubicBezTo>
                  <a:cubicBezTo>
                    <a:pt x="187" y="77"/>
                    <a:pt x="158" y="83"/>
                    <a:pt x="141" y="62"/>
                  </a:cubicBezTo>
                  <a:cubicBezTo>
                    <a:pt x="128" y="46"/>
                    <a:pt x="132" y="20"/>
                    <a:pt x="115" y="6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38" name="Freeform 635"/>
            <p:cNvSpPr>
              <a:spLocks/>
            </p:cNvSpPr>
            <p:nvPr/>
          </p:nvSpPr>
          <p:spPr bwMode="auto">
            <a:xfrm>
              <a:off x="2934" y="2933"/>
              <a:ext cx="375" cy="568"/>
            </a:xfrm>
            <a:custGeom>
              <a:avLst/>
              <a:gdLst>
                <a:gd name="T0" fmla="*/ 1051 w 232"/>
                <a:gd name="T1" fmla="*/ 1234 h 352"/>
                <a:gd name="T2" fmla="*/ 1393 w 232"/>
                <a:gd name="T3" fmla="*/ 1234 h 352"/>
                <a:gd name="T4" fmla="*/ 1883 w 232"/>
                <a:gd name="T5" fmla="*/ 1727 h 352"/>
                <a:gd name="T6" fmla="*/ 2803 w 232"/>
                <a:gd name="T7" fmla="*/ 2583 h 352"/>
                <a:gd name="T8" fmla="*/ 2835 w 232"/>
                <a:gd name="T9" fmla="*/ 3479 h 352"/>
                <a:gd name="T10" fmla="*/ 1912 w 232"/>
                <a:gd name="T11" fmla="*/ 4231 h 352"/>
                <a:gd name="T12" fmla="*/ 432 w 232"/>
                <a:gd name="T13" fmla="*/ 5031 h 352"/>
                <a:gd name="T14" fmla="*/ 144 w 232"/>
                <a:gd name="T15" fmla="*/ 4997 h 352"/>
                <a:gd name="T16" fmla="*/ 301 w 232"/>
                <a:gd name="T17" fmla="*/ 5669 h 352"/>
                <a:gd name="T18" fmla="*/ 895 w 232"/>
                <a:gd name="T19" fmla="*/ 5877 h 352"/>
                <a:gd name="T20" fmla="*/ 1645 w 232"/>
                <a:gd name="T21" fmla="*/ 5083 h 352"/>
                <a:gd name="T22" fmla="*/ 2602 w 232"/>
                <a:gd name="T23" fmla="*/ 4291 h 352"/>
                <a:gd name="T24" fmla="*/ 3852 w 232"/>
                <a:gd name="T25" fmla="*/ 2903 h 352"/>
                <a:gd name="T26" fmla="*/ 3044 w 232"/>
                <a:gd name="T27" fmla="*/ 1518 h 352"/>
                <a:gd name="T28" fmla="*/ 2019 w 232"/>
                <a:gd name="T29" fmla="*/ 123 h 352"/>
                <a:gd name="T30" fmla="*/ 1447 w 232"/>
                <a:gd name="T31" fmla="*/ 429 h 3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2" h="352">
                  <a:moveTo>
                    <a:pt x="59" y="70"/>
                  </a:moveTo>
                  <a:cubicBezTo>
                    <a:pt x="68" y="68"/>
                    <a:pt x="69" y="65"/>
                    <a:pt x="78" y="70"/>
                  </a:cubicBezTo>
                  <a:cubicBezTo>
                    <a:pt x="88" y="75"/>
                    <a:pt x="97" y="90"/>
                    <a:pt x="106" y="98"/>
                  </a:cubicBezTo>
                  <a:cubicBezTo>
                    <a:pt x="125" y="114"/>
                    <a:pt x="141" y="126"/>
                    <a:pt x="157" y="146"/>
                  </a:cubicBezTo>
                  <a:cubicBezTo>
                    <a:pt x="172" y="166"/>
                    <a:pt x="174" y="176"/>
                    <a:pt x="159" y="197"/>
                  </a:cubicBezTo>
                  <a:cubicBezTo>
                    <a:pt x="146" y="215"/>
                    <a:pt x="126" y="230"/>
                    <a:pt x="107" y="240"/>
                  </a:cubicBezTo>
                  <a:cubicBezTo>
                    <a:pt x="77" y="256"/>
                    <a:pt x="59" y="286"/>
                    <a:pt x="24" y="285"/>
                  </a:cubicBezTo>
                  <a:cubicBezTo>
                    <a:pt x="19" y="284"/>
                    <a:pt x="11" y="280"/>
                    <a:pt x="8" y="283"/>
                  </a:cubicBezTo>
                  <a:cubicBezTo>
                    <a:pt x="0" y="291"/>
                    <a:pt x="14" y="314"/>
                    <a:pt x="17" y="321"/>
                  </a:cubicBezTo>
                  <a:cubicBezTo>
                    <a:pt x="26" y="343"/>
                    <a:pt x="29" y="352"/>
                    <a:pt x="50" y="333"/>
                  </a:cubicBezTo>
                  <a:cubicBezTo>
                    <a:pt x="66" y="320"/>
                    <a:pt x="77" y="302"/>
                    <a:pt x="92" y="288"/>
                  </a:cubicBezTo>
                  <a:cubicBezTo>
                    <a:pt x="108" y="272"/>
                    <a:pt x="127" y="256"/>
                    <a:pt x="146" y="243"/>
                  </a:cubicBezTo>
                  <a:cubicBezTo>
                    <a:pt x="172" y="223"/>
                    <a:pt x="201" y="193"/>
                    <a:pt x="216" y="164"/>
                  </a:cubicBezTo>
                  <a:cubicBezTo>
                    <a:pt x="232" y="133"/>
                    <a:pt x="194" y="100"/>
                    <a:pt x="171" y="86"/>
                  </a:cubicBezTo>
                  <a:cubicBezTo>
                    <a:pt x="140" y="68"/>
                    <a:pt x="112" y="47"/>
                    <a:pt x="113" y="7"/>
                  </a:cubicBezTo>
                  <a:cubicBezTo>
                    <a:pt x="102" y="0"/>
                    <a:pt x="86" y="16"/>
                    <a:pt x="81" y="24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39" name="Freeform 636"/>
            <p:cNvSpPr>
              <a:spLocks/>
            </p:cNvSpPr>
            <p:nvPr/>
          </p:nvSpPr>
          <p:spPr bwMode="auto">
            <a:xfrm>
              <a:off x="2899" y="2762"/>
              <a:ext cx="340" cy="216"/>
            </a:xfrm>
            <a:custGeom>
              <a:avLst/>
              <a:gdLst>
                <a:gd name="T0" fmla="*/ 55 w 211"/>
                <a:gd name="T1" fmla="*/ 351 h 134"/>
                <a:gd name="T2" fmla="*/ 21 w 211"/>
                <a:gd name="T3" fmla="*/ 663 h 134"/>
                <a:gd name="T4" fmla="*/ 997 w 211"/>
                <a:gd name="T5" fmla="*/ 629 h 134"/>
                <a:gd name="T6" fmla="*/ 1690 w 211"/>
                <a:gd name="T7" fmla="*/ 717 h 134"/>
                <a:gd name="T8" fmla="*/ 1800 w 211"/>
                <a:gd name="T9" fmla="*/ 1923 h 134"/>
                <a:gd name="T10" fmla="*/ 2116 w 211"/>
                <a:gd name="T11" fmla="*/ 2229 h 134"/>
                <a:gd name="T12" fmla="*/ 2469 w 211"/>
                <a:gd name="T13" fmla="*/ 1580 h 134"/>
                <a:gd name="T14" fmla="*/ 3063 w 211"/>
                <a:gd name="T15" fmla="*/ 751 h 134"/>
                <a:gd name="T16" fmla="*/ 3695 w 211"/>
                <a:gd name="T17" fmla="*/ 34 h 134"/>
                <a:gd name="T18" fmla="*/ 1800 w 211"/>
                <a:gd name="T19" fmla="*/ 340 h 134"/>
                <a:gd name="T20" fmla="*/ 857 w 211"/>
                <a:gd name="T21" fmla="*/ 432 h 134"/>
                <a:gd name="T22" fmla="*/ 89 w 211"/>
                <a:gd name="T23" fmla="*/ 479 h 134"/>
                <a:gd name="T24" fmla="*/ 110 w 211"/>
                <a:gd name="T25" fmla="*/ 405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1" h="134">
                  <a:moveTo>
                    <a:pt x="3" y="20"/>
                  </a:moveTo>
                  <a:cubicBezTo>
                    <a:pt x="2" y="26"/>
                    <a:pt x="0" y="32"/>
                    <a:pt x="1" y="38"/>
                  </a:cubicBezTo>
                  <a:cubicBezTo>
                    <a:pt x="19" y="35"/>
                    <a:pt x="38" y="36"/>
                    <a:pt x="57" y="36"/>
                  </a:cubicBezTo>
                  <a:cubicBezTo>
                    <a:pt x="71" y="35"/>
                    <a:pt x="85" y="33"/>
                    <a:pt x="97" y="41"/>
                  </a:cubicBezTo>
                  <a:cubicBezTo>
                    <a:pt x="119" y="54"/>
                    <a:pt x="102" y="90"/>
                    <a:pt x="103" y="110"/>
                  </a:cubicBezTo>
                  <a:cubicBezTo>
                    <a:pt x="103" y="121"/>
                    <a:pt x="108" y="134"/>
                    <a:pt x="121" y="127"/>
                  </a:cubicBezTo>
                  <a:cubicBezTo>
                    <a:pt x="131" y="122"/>
                    <a:pt x="136" y="99"/>
                    <a:pt x="141" y="90"/>
                  </a:cubicBezTo>
                  <a:cubicBezTo>
                    <a:pt x="149" y="71"/>
                    <a:pt x="161" y="58"/>
                    <a:pt x="175" y="43"/>
                  </a:cubicBezTo>
                  <a:cubicBezTo>
                    <a:pt x="186" y="31"/>
                    <a:pt x="207" y="18"/>
                    <a:pt x="211" y="2"/>
                  </a:cubicBezTo>
                  <a:cubicBezTo>
                    <a:pt x="174" y="0"/>
                    <a:pt x="139" y="18"/>
                    <a:pt x="103" y="19"/>
                  </a:cubicBezTo>
                  <a:cubicBezTo>
                    <a:pt x="84" y="19"/>
                    <a:pt x="67" y="23"/>
                    <a:pt x="49" y="25"/>
                  </a:cubicBezTo>
                  <a:cubicBezTo>
                    <a:pt x="37" y="26"/>
                    <a:pt x="13" y="21"/>
                    <a:pt x="5" y="27"/>
                  </a:cubicBezTo>
                  <a:cubicBezTo>
                    <a:pt x="4" y="26"/>
                    <a:pt x="5" y="24"/>
                    <a:pt x="6" y="23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40" name="Freeform 637"/>
            <p:cNvSpPr>
              <a:spLocks/>
            </p:cNvSpPr>
            <p:nvPr/>
          </p:nvSpPr>
          <p:spPr bwMode="auto">
            <a:xfrm>
              <a:off x="3181" y="2552"/>
              <a:ext cx="371" cy="268"/>
            </a:xfrm>
            <a:custGeom>
              <a:avLst/>
              <a:gdLst>
                <a:gd name="T0" fmla="*/ 0 w 230"/>
                <a:gd name="T1" fmla="*/ 2943 h 166"/>
                <a:gd name="T2" fmla="*/ 2389 w 230"/>
                <a:gd name="T3" fmla="*/ 2192 h 166"/>
                <a:gd name="T4" fmla="*/ 3668 w 230"/>
                <a:gd name="T5" fmla="*/ 1947 h 166"/>
                <a:gd name="T6" fmla="*/ 3486 w 230"/>
                <a:gd name="T7" fmla="*/ 985 h 166"/>
                <a:gd name="T8" fmla="*/ 3081 w 230"/>
                <a:gd name="T9" fmla="*/ 165 h 166"/>
                <a:gd name="T10" fmla="*/ 2674 w 230"/>
                <a:gd name="T11" fmla="*/ 639 h 166"/>
                <a:gd name="T12" fmla="*/ 2100 w 230"/>
                <a:gd name="T13" fmla="*/ 1535 h 166"/>
                <a:gd name="T14" fmla="*/ 374 w 230"/>
                <a:gd name="T15" fmla="*/ 2389 h 1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0" h="166">
                  <a:moveTo>
                    <a:pt x="0" y="166"/>
                  </a:moveTo>
                  <a:cubicBezTo>
                    <a:pt x="46" y="147"/>
                    <a:pt x="87" y="129"/>
                    <a:pt x="136" y="124"/>
                  </a:cubicBezTo>
                  <a:cubicBezTo>
                    <a:pt x="157" y="121"/>
                    <a:pt x="190" y="125"/>
                    <a:pt x="208" y="110"/>
                  </a:cubicBezTo>
                  <a:cubicBezTo>
                    <a:pt x="230" y="92"/>
                    <a:pt x="209" y="73"/>
                    <a:pt x="198" y="56"/>
                  </a:cubicBezTo>
                  <a:cubicBezTo>
                    <a:pt x="191" y="46"/>
                    <a:pt x="184" y="15"/>
                    <a:pt x="175" y="9"/>
                  </a:cubicBezTo>
                  <a:cubicBezTo>
                    <a:pt x="162" y="0"/>
                    <a:pt x="156" y="27"/>
                    <a:pt x="152" y="36"/>
                  </a:cubicBezTo>
                  <a:cubicBezTo>
                    <a:pt x="145" y="54"/>
                    <a:pt x="135" y="75"/>
                    <a:pt x="119" y="87"/>
                  </a:cubicBezTo>
                  <a:cubicBezTo>
                    <a:pt x="89" y="107"/>
                    <a:pt x="53" y="119"/>
                    <a:pt x="21" y="135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41" name="Freeform 638"/>
            <p:cNvSpPr>
              <a:spLocks/>
            </p:cNvSpPr>
            <p:nvPr/>
          </p:nvSpPr>
          <p:spPr bwMode="auto">
            <a:xfrm>
              <a:off x="3188" y="2694"/>
              <a:ext cx="883" cy="518"/>
            </a:xfrm>
            <a:custGeom>
              <a:avLst/>
              <a:gdLst>
                <a:gd name="T0" fmla="*/ 2875 w 547"/>
                <a:gd name="T1" fmla="*/ 516 h 321"/>
                <a:gd name="T2" fmla="*/ 3856 w 547"/>
                <a:gd name="T3" fmla="*/ 726 h 321"/>
                <a:gd name="T4" fmla="*/ 4901 w 547"/>
                <a:gd name="T5" fmla="*/ 950 h 321"/>
                <a:gd name="T6" fmla="*/ 6512 w 547"/>
                <a:gd name="T7" fmla="*/ 1573 h 321"/>
                <a:gd name="T8" fmla="*/ 7492 w 547"/>
                <a:gd name="T9" fmla="*/ 3500 h 321"/>
                <a:gd name="T10" fmla="*/ 6246 w 547"/>
                <a:gd name="T11" fmla="*/ 4346 h 321"/>
                <a:gd name="T12" fmla="*/ 5066 w 547"/>
                <a:gd name="T13" fmla="*/ 4773 h 321"/>
                <a:gd name="T14" fmla="*/ 3538 w 547"/>
                <a:gd name="T15" fmla="*/ 4998 h 321"/>
                <a:gd name="T16" fmla="*/ 1663 w 547"/>
                <a:gd name="T17" fmla="*/ 4888 h 321"/>
                <a:gd name="T18" fmla="*/ 0 w 547"/>
                <a:gd name="T19" fmla="*/ 4239 h 321"/>
                <a:gd name="T20" fmla="*/ 375 w 547"/>
                <a:gd name="T21" fmla="*/ 4888 h 321"/>
                <a:gd name="T22" fmla="*/ 521 w 547"/>
                <a:gd name="T23" fmla="*/ 5417 h 321"/>
                <a:gd name="T24" fmla="*/ 896 w 547"/>
                <a:gd name="T25" fmla="*/ 5504 h 321"/>
                <a:gd name="T26" fmla="*/ 1876 w 547"/>
                <a:gd name="T27" fmla="*/ 5525 h 321"/>
                <a:gd name="T28" fmla="*/ 5066 w 547"/>
                <a:gd name="T29" fmla="*/ 5227 h 321"/>
                <a:gd name="T30" fmla="*/ 7225 w 547"/>
                <a:gd name="T31" fmla="*/ 4278 h 321"/>
                <a:gd name="T32" fmla="*/ 8034 w 547"/>
                <a:gd name="T33" fmla="*/ 3678 h 321"/>
                <a:gd name="T34" fmla="*/ 8867 w 547"/>
                <a:gd name="T35" fmla="*/ 3602 h 321"/>
                <a:gd name="T36" fmla="*/ 9243 w 547"/>
                <a:gd name="T37" fmla="*/ 3534 h 321"/>
                <a:gd name="T38" fmla="*/ 9506 w 547"/>
                <a:gd name="T39" fmla="*/ 2672 h 321"/>
                <a:gd name="T40" fmla="*/ 8935 w 547"/>
                <a:gd name="T41" fmla="*/ 2529 h 321"/>
                <a:gd name="T42" fmla="*/ 8226 w 547"/>
                <a:gd name="T43" fmla="*/ 2279 h 321"/>
                <a:gd name="T44" fmla="*/ 7463 w 547"/>
                <a:gd name="T45" fmla="*/ 1815 h 321"/>
                <a:gd name="T46" fmla="*/ 6656 w 547"/>
                <a:gd name="T47" fmla="*/ 1467 h 321"/>
                <a:gd name="T48" fmla="*/ 5272 w 547"/>
                <a:gd name="T49" fmla="*/ 896 h 321"/>
                <a:gd name="T50" fmla="*/ 3679 w 547"/>
                <a:gd name="T51" fmla="*/ 68 h 321"/>
                <a:gd name="T52" fmla="*/ 3287 w 547"/>
                <a:gd name="T53" fmla="*/ 0 h 3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47" h="321">
                  <a:moveTo>
                    <a:pt x="162" y="29"/>
                  </a:moveTo>
                  <a:cubicBezTo>
                    <a:pt x="180" y="27"/>
                    <a:pt x="200" y="37"/>
                    <a:pt x="218" y="41"/>
                  </a:cubicBezTo>
                  <a:cubicBezTo>
                    <a:pt x="238" y="46"/>
                    <a:pt x="258" y="49"/>
                    <a:pt x="277" y="54"/>
                  </a:cubicBezTo>
                  <a:cubicBezTo>
                    <a:pt x="309" y="62"/>
                    <a:pt x="341" y="70"/>
                    <a:pt x="368" y="89"/>
                  </a:cubicBezTo>
                  <a:cubicBezTo>
                    <a:pt x="404" y="115"/>
                    <a:pt x="452" y="148"/>
                    <a:pt x="423" y="198"/>
                  </a:cubicBezTo>
                  <a:cubicBezTo>
                    <a:pt x="409" y="223"/>
                    <a:pt x="378" y="236"/>
                    <a:pt x="353" y="246"/>
                  </a:cubicBezTo>
                  <a:cubicBezTo>
                    <a:pt x="331" y="254"/>
                    <a:pt x="309" y="264"/>
                    <a:pt x="286" y="270"/>
                  </a:cubicBezTo>
                  <a:cubicBezTo>
                    <a:pt x="255" y="277"/>
                    <a:pt x="232" y="283"/>
                    <a:pt x="200" y="283"/>
                  </a:cubicBezTo>
                  <a:cubicBezTo>
                    <a:pt x="165" y="283"/>
                    <a:pt x="130" y="281"/>
                    <a:pt x="94" y="277"/>
                  </a:cubicBezTo>
                  <a:cubicBezTo>
                    <a:pt x="61" y="274"/>
                    <a:pt x="29" y="257"/>
                    <a:pt x="0" y="240"/>
                  </a:cubicBezTo>
                  <a:cubicBezTo>
                    <a:pt x="8" y="252"/>
                    <a:pt x="15" y="264"/>
                    <a:pt x="21" y="277"/>
                  </a:cubicBezTo>
                  <a:cubicBezTo>
                    <a:pt x="24" y="286"/>
                    <a:pt x="25" y="300"/>
                    <a:pt x="30" y="307"/>
                  </a:cubicBezTo>
                  <a:cubicBezTo>
                    <a:pt x="36" y="315"/>
                    <a:pt x="40" y="313"/>
                    <a:pt x="51" y="312"/>
                  </a:cubicBezTo>
                  <a:cubicBezTo>
                    <a:pt x="70" y="309"/>
                    <a:pt x="86" y="311"/>
                    <a:pt x="106" y="313"/>
                  </a:cubicBezTo>
                  <a:cubicBezTo>
                    <a:pt x="166" y="321"/>
                    <a:pt x="227" y="313"/>
                    <a:pt x="286" y="296"/>
                  </a:cubicBezTo>
                  <a:cubicBezTo>
                    <a:pt x="330" y="284"/>
                    <a:pt x="369" y="268"/>
                    <a:pt x="408" y="242"/>
                  </a:cubicBezTo>
                  <a:cubicBezTo>
                    <a:pt x="425" y="231"/>
                    <a:pt x="435" y="214"/>
                    <a:pt x="454" y="208"/>
                  </a:cubicBezTo>
                  <a:cubicBezTo>
                    <a:pt x="472" y="202"/>
                    <a:pt x="484" y="204"/>
                    <a:pt x="501" y="204"/>
                  </a:cubicBezTo>
                  <a:cubicBezTo>
                    <a:pt x="508" y="204"/>
                    <a:pt x="516" y="204"/>
                    <a:pt x="522" y="200"/>
                  </a:cubicBezTo>
                  <a:cubicBezTo>
                    <a:pt x="531" y="193"/>
                    <a:pt x="547" y="162"/>
                    <a:pt x="537" y="151"/>
                  </a:cubicBezTo>
                  <a:cubicBezTo>
                    <a:pt x="534" y="148"/>
                    <a:pt x="510" y="144"/>
                    <a:pt x="505" y="143"/>
                  </a:cubicBezTo>
                  <a:cubicBezTo>
                    <a:pt x="491" y="138"/>
                    <a:pt x="478" y="134"/>
                    <a:pt x="465" y="129"/>
                  </a:cubicBezTo>
                  <a:cubicBezTo>
                    <a:pt x="447" y="124"/>
                    <a:pt x="436" y="113"/>
                    <a:pt x="422" y="103"/>
                  </a:cubicBezTo>
                  <a:cubicBezTo>
                    <a:pt x="408" y="92"/>
                    <a:pt x="392" y="88"/>
                    <a:pt x="376" y="83"/>
                  </a:cubicBezTo>
                  <a:cubicBezTo>
                    <a:pt x="348" y="74"/>
                    <a:pt x="322" y="67"/>
                    <a:pt x="298" y="51"/>
                  </a:cubicBezTo>
                  <a:cubicBezTo>
                    <a:pt x="270" y="33"/>
                    <a:pt x="239" y="14"/>
                    <a:pt x="208" y="4"/>
                  </a:cubicBezTo>
                  <a:cubicBezTo>
                    <a:pt x="202" y="3"/>
                    <a:pt x="189" y="0"/>
                    <a:pt x="186" y="0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42" name="Freeform 639"/>
            <p:cNvSpPr>
              <a:spLocks/>
            </p:cNvSpPr>
            <p:nvPr/>
          </p:nvSpPr>
          <p:spPr bwMode="auto">
            <a:xfrm>
              <a:off x="3562" y="2721"/>
              <a:ext cx="270" cy="149"/>
            </a:xfrm>
            <a:custGeom>
              <a:avLst/>
              <a:gdLst>
                <a:gd name="T0" fmla="*/ 0 w 167"/>
                <a:gd name="T1" fmla="*/ 432 h 92"/>
                <a:gd name="T2" fmla="*/ 1054 w 167"/>
                <a:gd name="T3" fmla="*/ 845 h 92"/>
                <a:gd name="T4" fmla="*/ 1736 w 167"/>
                <a:gd name="T5" fmla="*/ 1113 h 92"/>
                <a:gd name="T6" fmla="*/ 2959 w 167"/>
                <a:gd name="T7" fmla="*/ 1658 h 92"/>
                <a:gd name="T8" fmla="*/ 2781 w 167"/>
                <a:gd name="T9" fmla="*/ 1168 h 92"/>
                <a:gd name="T10" fmla="*/ 1934 w 167"/>
                <a:gd name="T11" fmla="*/ 666 h 92"/>
                <a:gd name="T12" fmla="*/ 144 w 167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92">
                  <a:moveTo>
                    <a:pt x="0" y="24"/>
                  </a:moveTo>
                  <a:cubicBezTo>
                    <a:pt x="20" y="32"/>
                    <a:pt x="39" y="41"/>
                    <a:pt x="59" y="47"/>
                  </a:cubicBezTo>
                  <a:cubicBezTo>
                    <a:pt x="72" y="50"/>
                    <a:pt x="86" y="54"/>
                    <a:pt x="97" y="62"/>
                  </a:cubicBezTo>
                  <a:cubicBezTo>
                    <a:pt x="118" y="76"/>
                    <a:pt x="139" y="92"/>
                    <a:pt x="166" y="92"/>
                  </a:cubicBezTo>
                  <a:cubicBezTo>
                    <a:pt x="167" y="77"/>
                    <a:pt x="165" y="73"/>
                    <a:pt x="156" y="65"/>
                  </a:cubicBezTo>
                  <a:cubicBezTo>
                    <a:pt x="143" y="52"/>
                    <a:pt x="124" y="44"/>
                    <a:pt x="108" y="37"/>
                  </a:cubicBezTo>
                  <a:cubicBezTo>
                    <a:pt x="79" y="23"/>
                    <a:pt x="29" y="20"/>
                    <a:pt x="8" y="0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43" name="Freeform 640"/>
            <p:cNvSpPr>
              <a:spLocks/>
            </p:cNvSpPr>
            <p:nvPr/>
          </p:nvSpPr>
          <p:spPr bwMode="auto">
            <a:xfrm>
              <a:off x="3299" y="2352"/>
              <a:ext cx="174" cy="319"/>
            </a:xfrm>
            <a:custGeom>
              <a:avLst/>
              <a:gdLst>
                <a:gd name="T0" fmla="*/ 1049 w 108"/>
                <a:gd name="T1" fmla="*/ 3462 h 198"/>
                <a:gd name="T2" fmla="*/ 1137 w 108"/>
                <a:gd name="T3" fmla="*/ 2401 h 198"/>
                <a:gd name="T4" fmla="*/ 794 w 108"/>
                <a:gd name="T5" fmla="*/ 1224 h 198"/>
                <a:gd name="T6" fmla="*/ 371 w 108"/>
                <a:gd name="T7" fmla="*/ 459 h 198"/>
                <a:gd name="T8" fmla="*/ 317 w 108"/>
                <a:gd name="T9" fmla="*/ 122 h 198"/>
                <a:gd name="T10" fmla="*/ 794 w 108"/>
                <a:gd name="T11" fmla="*/ 836 h 198"/>
                <a:gd name="T12" fmla="*/ 1192 w 108"/>
                <a:gd name="T13" fmla="*/ 1490 h 198"/>
                <a:gd name="T14" fmla="*/ 1827 w 108"/>
                <a:gd name="T15" fmla="*/ 2681 h 198"/>
                <a:gd name="T16" fmla="*/ 1866 w 108"/>
                <a:gd name="T17" fmla="*/ 3201 h 1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198">
                  <a:moveTo>
                    <a:pt x="60" y="198"/>
                  </a:moveTo>
                  <a:cubicBezTo>
                    <a:pt x="68" y="194"/>
                    <a:pt x="67" y="150"/>
                    <a:pt x="65" y="137"/>
                  </a:cubicBezTo>
                  <a:cubicBezTo>
                    <a:pt x="63" y="114"/>
                    <a:pt x="54" y="92"/>
                    <a:pt x="45" y="70"/>
                  </a:cubicBezTo>
                  <a:cubicBezTo>
                    <a:pt x="39" y="54"/>
                    <a:pt x="31" y="40"/>
                    <a:pt x="21" y="26"/>
                  </a:cubicBezTo>
                  <a:cubicBezTo>
                    <a:pt x="17" y="20"/>
                    <a:pt x="0" y="0"/>
                    <a:pt x="18" y="7"/>
                  </a:cubicBezTo>
                  <a:cubicBezTo>
                    <a:pt x="28" y="10"/>
                    <a:pt x="40" y="39"/>
                    <a:pt x="45" y="48"/>
                  </a:cubicBezTo>
                  <a:cubicBezTo>
                    <a:pt x="52" y="61"/>
                    <a:pt x="60" y="73"/>
                    <a:pt x="68" y="85"/>
                  </a:cubicBezTo>
                  <a:cubicBezTo>
                    <a:pt x="84" y="108"/>
                    <a:pt x="98" y="126"/>
                    <a:pt x="104" y="153"/>
                  </a:cubicBezTo>
                  <a:cubicBezTo>
                    <a:pt x="106" y="162"/>
                    <a:pt x="108" y="173"/>
                    <a:pt x="107" y="183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44" name="Freeform 641"/>
            <p:cNvSpPr>
              <a:spLocks/>
            </p:cNvSpPr>
            <p:nvPr/>
          </p:nvSpPr>
          <p:spPr bwMode="auto">
            <a:xfrm>
              <a:off x="2929" y="1672"/>
              <a:ext cx="54" cy="294"/>
            </a:xfrm>
            <a:custGeom>
              <a:avLst/>
              <a:gdLst>
                <a:gd name="T0" fmla="*/ 504 w 33"/>
                <a:gd name="T1" fmla="*/ 410 h 182"/>
                <a:gd name="T2" fmla="*/ 188 w 33"/>
                <a:gd name="T3" fmla="*/ 717 h 182"/>
                <a:gd name="T4" fmla="*/ 77 w 33"/>
                <a:gd name="T5" fmla="*/ 1362 h 182"/>
                <a:gd name="T6" fmla="*/ 34 w 33"/>
                <a:gd name="T7" fmla="*/ 2719 h 182"/>
                <a:gd name="T8" fmla="*/ 295 w 33"/>
                <a:gd name="T9" fmla="*/ 3213 h 182"/>
                <a:gd name="T10" fmla="*/ 365 w 33"/>
                <a:gd name="T11" fmla="*/ 2378 h 182"/>
                <a:gd name="T12" fmla="*/ 404 w 33"/>
                <a:gd name="T13" fmla="*/ 1042 h 182"/>
                <a:gd name="T14" fmla="*/ 538 w 33"/>
                <a:gd name="T15" fmla="*/ 431 h 182"/>
                <a:gd name="T16" fmla="*/ 632 w 33"/>
                <a:gd name="T17" fmla="*/ 11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182">
                  <a:moveTo>
                    <a:pt x="26" y="23"/>
                  </a:moveTo>
                  <a:cubicBezTo>
                    <a:pt x="22" y="0"/>
                    <a:pt x="11" y="36"/>
                    <a:pt x="10" y="40"/>
                  </a:cubicBezTo>
                  <a:cubicBezTo>
                    <a:pt x="7" y="52"/>
                    <a:pt x="6" y="64"/>
                    <a:pt x="4" y="77"/>
                  </a:cubicBezTo>
                  <a:cubicBezTo>
                    <a:pt x="2" y="103"/>
                    <a:pt x="0" y="127"/>
                    <a:pt x="2" y="153"/>
                  </a:cubicBezTo>
                  <a:cubicBezTo>
                    <a:pt x="3" y="161"/>
                    <a:pt x="2" y="182"/>
                    <a:pt x="15" y="181"/>
                  </a:cubicBezTo>
                  <a:cubicBezTo>
                    <a:pt x="29" y="180"/>
                    <a:pt x="19" y="142"/>
                    <a:pt x="19" y="134"/>
                  </a:cubicBezTo>
                  <a:cubicBezTo>
                    <a:pt x="18" y="109"/>
                    <a:pt x="16" y="83"/>
                    <a:pt x="21" y="59"/>
                  </a:cubicBezTo>
                  <a:cubicBezTo>
                    <a:pt x="24" y="48"/>
                    <a:pt x="26" y="36"/>
                    <a:pt x="28" y="24"/>
                  </a:cubicBezTo>
                  <a:cubicBezTo>
                    <a:pt x="29" y="20"/>
                    <a:pt x="33" y="2"/>
                    <a:pt x="33" y="6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45" name="Freeform 642"/>
            <p:cNvSpPr>
              <a:spLocks/>
            </p:cNvSpPr>
            <p:nvPr/>
          </p:nvSpPr>
          <p:spPr bwMode="auto">
            <a:xfrm>
              <a:off x="3100" y="1308"/>
              <a:ext cx="176" cy="560"/>
            </a:xfrm>
            <a:custGeom>
              <a:avLst/>
              <a:gdLst>
                <a:gd name="T0" fmla="*/ 585 w 109"/>
                <a:gd name="T1" fmla="*/ 941 h 347"/>
                <a:gd name="T2" fmla="*/ 694 w 109"/>
                <a:gd name="T3" fmla="*/ 4120 h 347"/>
                <a:gd name="T4" fmla="*/ 985 w 109"/>
                <a:gd name="T5" fmla="*/ 5176 h 347"/>
                <a:gd name="T6" fmla="*/ 1121 w 109"/>
                <a:gd name="T7" fmla="*/ 6134 h 347"/>
                <a:gd name="T8" fmla="*/ 1536 w 109"/>
                <a:gd name="T9" fmla="*/ 4577 h 347"/>
                <a:gd name="T10" fmla="*/ 1789 w 109"/>
                <a:gd name="T11" fmla="*/ 2958 h 347"/>
                <a:gd name="T12" fmla="*/ 1502 w 109"/>
                <a:gd name="T13" fmla="*/ 0 h 347"/>
                <a:gd name="T14" fmla="*/ 1526 w 109"/>
                <a:gd name="T15" fmla="*/ 984 h 347"/>
                <a:gd name="T16" fmla="*/ 1582 w 109"/>
                <a:gd name="T17" fmla="*/ 1870 h 347"/>
                <a:gd name="T18" fmla="*/ 1611 w 109"/>
                <a:gd name="T19" fmla="*/ 3479 h 347"/>
                <a:gd name="T20" fmla="*/ 1416 w 109"/>
                <a:gd name="T21" fmla="*/ 4175 h 347"/>
                <a:gd name="T22" fmla="*/ 1074 w 109"/>
                <a:gd name="T23" fmla="*/ 4151 h 347"/>
                <a:gd name="T24" fmla="*/ 714 w 109"/>
                <a:gd name="T25" fmla="*/ 2224 h 347"/>
                <a:gd name="T26" fmla="*/ 639 w 109"/>
                <a:gd name="T27" fmla="*/ 975 h 3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9" h="347">
                  <a:moveTo>
                    <a:pt x="33" y="53"/>
                  </a:moveTo>
                  <a:cubicBezTo>
                    <a:pt x="0" y="55"/>
                    <a:pt x="35" y="209"/>
                    <a:pt x="39" y="233"/>
                  </a:cubicBezTo>
                  <a:cubicBezTo>
                    <a:pt x="43" y="254"/>
                    <a:pt x="51" y="273"/>
                    <a:pt x="56" y="293"/>
                  </a:cubicBezTo>
                  <a:cubicBezTo>
                    <a:pt x="60" y="311"/>
                    <a:pt x="55" y="330"/>
                    <a:pt x="63" y="347"/>
                  </a:cubicBezTo>
                  <a:cubicBezTo>
                    <a:pt x="78" y="345"/>
                    <a:pt x="84" y="275"/>
                    <a:pt x="87" y="259"/>
                  </a:cubicBezTo>
                  <a:cubicBezTo>
                    <a:pt x="93" y="229"/>
                    <a:pt x="99" y="198"/>
                    <a:pt x="101" y="167"/>
                  </a:cubicBezTo>
                  <a:cubicBezTo>
                    <a:pt x="106" y="110"/>
                    <a:pt x="109" y="51"/>
                    <a:pt x="85" y="0"/>
                  </a:cubicBezTo>
                  <a:cubicBezTo>
                    <a:pt x="76" y="10"/>
                    <a:pt x="85" y="42"/>
                    <a:pt x="86" y="56"/>
                  </a:cubicBezTo>
                  <a:cubicBezTo>
                    <a:pt x="88" y="73"/>
                    <a:pt x="87" y="89"/>
                    <a:pt x="89" y="106"/>
                  </a:cubicBezTo>
                  <a:cubicBezTo>
                    <a:pt x="91" y="135"/>
                    <a:pt x="97" y="167"/>
                    <a:pt x="91" y="197"/>
                  </a:cubicBezTo>
                  <a:cubicBezTo>
                    <a:pt x="89" y="210"/>
                    <a:pt x="85" y="224"/>
                    <a:pt x="80" y="236"/>
                  </a:cubicBezTo>
                  <a:cubicBezTo>
                    <a:pt x="72" y="258"/>
                    <a:pt x="68" y="258"/>
                    <a:pt x="61" y="235"/>
                  </a:cubicBezTo>
                  <a:cubicBezTo>
                    <a:pt x="50" y="199"/>
                    <a:pt x="40" y="163"/>
                    <a:pt x="40" y="126"/>
                  </a:cubicBezTo>
                  <a:cubicBezTo>
                    <a:pt x="40" y="106"/>
                    <a:pt x="47" y="72"/>
                    <a:pt x="36" y="55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46" name="Freeform 643"/>
            <p:cNvSpPr>
              <a:spLocks/>
            </p:cNvSpPr>
            <p:nvPr/>
          </p:nvSpPr>
          <p:spPr bwMode="auto">
            <a:xfrm>
              <a:off x="3052" y="1743"/>
              <a:ext cx="176" cy="473"/>
            </a:xfrm>
            <a:custGeom>
              <a:avLst/>
              <a:gdLst>
                <a:gd name="T0" fmla="*/ 1502 w 109"/>
                <a:gd name="T1" fmla="*/ 0 h 293"/>
                <a:gd name="T2" fmla="*/ 1590 w 109"/>
                <a:gd name="T3" fmla="*/ 1261 h 293"/>
                <a:gd name="T4" fmla="*/ 1416 w 109"/>
                <a:gd name="T5" fmla="*/ 2457 h 293"/>
                <a:gd name="T6" fmla="*/ 1040 w 109"/>
                <a:gd name="T7" fmla="*/ 4178 h 293"/>
                <a:gd name="T8" fmla="*/ 518 w 109"/>
                <a:gd name="T9" fmla="*/ 4089 h 293"/>
                <a:gd name="T10" fmla="*/ 0 w 109"/>
                <a:gd name="T11" fmla="*/ 4068 h 293"/>
                <a:gd name="T12" fmla="*/ 951 w 109"/>
                <a:gd name="T13" fmla="*/ 4761 h 293"/>
                <a:gd name="T14" fmla="*/ 1679 w 109"/>
                <a:gd name="T15" fmla="*/ 5187 h 293"/>
                <a:gd name="T16" fmla="*/ 1494 w 109"/>
                <a:gd name="T17" fmla="*/ 4849 h 293"/>
                <a:gd name="T18" fmla="*/ 1416 w 109"/>
                <a:gd name="T19" fmla="*/ 4375 h 293"/>
                <a:gd name="T20" fmla="*/ 1536 w 109"/>
                <a:gd name="T21" fmla="*/ 3138 h 293"/>
                <a:gd name="T22" fmla="*/ 1679 w 109"/>
                <a:gd name="T23" fmla="*/ 1861 h 293"/>
                <a:gd name="T24" fmla="*/ 1844 w 109"/>
                <a:gd name="T25" fmla="*/ 266 h 2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9" h="293">
                  <a:moveTo>
                    <a:pt x="85" y="0"/>
                  </a:moveTo>
                  <a:cubicBezTo>
                    <a:pt x="94" y="17"/>
                    <a:pt x="91" y="52"/>
                    <a:pt x="90" y="71"/>
                  </a:cubicBezTo>
                  <a:cubicBezTo>
                    <a:pt x="89" y="94"/>
                    <a:pt x="84" y="116"/>
                    <a:pt x="80" y="139"/>
                  </a:cubicBezTo>
                  <a:cubicBezTo>
                    <a:pt x="74" y="172"/>
                    <a:pt x="70" y="205"/>
                    <a:pt x="59" y="236"/>
                  </a:cubicBezTo>
                  <a:cubicBezTo>
                    <a:pt x="49" y="238"/>
                    <a:pt x="38" y="235"/>
                    <a:pt x="29" y="231"/>
                  </a:cubicBezTo>
                  <a:cubicBezTo>
                    <a:pt x="13" y="224"/>
                    <a:pt x="16" y="224"/>
                    <a:pt x="0" y="230"/>
                  </a:cubicBezTo>
                  <a:cubicBezTo>
                    <a:pt x="18" y="243"/>
                    <a:pt x="38" y="253"/>
                    <a:pt x="54" y="269"/>
                  </a:cubicBezTo>
                  <a:cubicBezTo>
                    <a:pt x="63" y="278"/>
                    <a:pt x="82" y="292"/>
                    <a:pt x="95" y="293"/>
                  </a:cubicBezTo>
                  <a:cubicBezTo>
                    <a:pt x="96" y="285"/>
                    <a:pt x="87" y="281"/>
                    <a:pt x="84" y="274"/>
                  </a:cubicBezTo>
                  <a:cubicBezTo>
                    <a:pt x="80" y="266"/>
                    <a:pt x="80" y="256"/>
                    <a:pt x="80" y="247"/>
                  </a:cubicBezTo>
                  <a:cubicBezTo>
                    <a:pt x="80" y="223"/>
                    <a:pt x="84" y="201"/>
                    <a:pt x="87" y="177"/>
                  </a:cubicBezTo>
                  <a:cubicBezTo>
                    <a:pt x="89" y="153"/>
                    <a:pt x="92" y="129"/>
                    <a:pt x="95" y="105"/>
                  </a:cubicBezTo>
                  <a:cubicBezTo>
                    <a:pt x="99" y="77"/>
                    <a:pt x="109" y="43"/>
                    <a:pt x="104" y="15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47" name="Freeform 644"/>
            <p:cNvSpPr>
              <a:spLocks/>
            </p:cNvSpPr>
            <p:nvPr/>
          </p:nvSpPr>
          <p:spPr bwMode="auto">
            <a:xfrm>
              <a:off x="2660" y="1104"/>
              <a:ext cx="63" cy="470"/>
            </a:xfrm>
            <a:custGeom>
              <a:avLst/>
              <a:gdLst>
                <a:gd name="T0" fmla="*/ 178 w 39"/>
                <a:gd name="T1" fmla="*/ 0 h 291"/>
                <a:gd name="T2" fmla="*/ 178 w 39"/>
                <a:gd name="T3" fmla="*/ 871 h 291"/>
                <a:gd name="T4" fmla="*/ 300 w 39"/>
                <a:gd name="T5" fmla="*/ 1594 h 291"/>
                <a:gd name="T6" fmla="*/ 444 w 39"/>
                <a:gd name="T7" fmla="*/ 3355 h 291"/>
                <a:gd name="T8" fmla="*/ 431 w 39"/>
                <a:gd name="T9" fmla="*/ 4382 h 291"/>
                <a:gd name="T10" fmla="*/ 342 w 39"/>
                <a:gd name="T11" fmla="*/ 4912 h 291"/>
                <a:gd name="T12" fmla="*/ 431 w 39"/>
                <a:gd name="T13" fmla="*/ 4966 h 291"/>
                <a:gd name="T14" fmla="*/ 674 w 39"/>
                <a:gd name="T15" fmla="*/ 3608 h 291"/>
                <a:gd name="T16" fmla="*/ 641 w 39"/>
                <a:gd name="T17" fmla="*/ 2095 h 291"/>
                <a:gd name="T18" fmla="*/ 444 w 39"/>
                <a:gd name="T19" fmla="*/ 817 h 291"/>
                <a:gd name="T20" fmla="*/ 165 w 39"/>
                <a:gd name="T21" fmla="*/ 34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291">
                  <a:moveTo>
                    <a:pt x="10" y="0"/>
                  </a:moveTo>
                  <a:cubicBezTo>
                    <a:pt x="0" y="8"/>
                    <a:pt x="8" y="38"/>
                    <a:pt x="10" y="49"/>
                  </a:cubicBezTo>
                  <a:cubicBezTo>
                    <a:pt x="12" y="63"/>
                    <a:pt x="13" y="76"/>
                    <a:pt x="17" y="90"/>
                  </a:cubicBezTo>
                  <a:cubicBezTo>
                    <a:pt x="24" y="122"/>
                    <a:pt x="25" y="156"/>
                    <a:pt x="25" y="189"/>
                  </a:cubicBezTo>
                  <a:cubicBezTo>
                    <a:pt x="25" y="208"/>
                    <a:pt x="26" y="228"/>
                    <a:pt x="24" y="247"/>
                  </a:cubicBezTo>
                  <a:cubicBezTo>
                    <a:pt x="22" y="257"/>
                    <a:pt x="20" y="267"/>
                    <a:pt x="19" y="277"/>
                  </a:cubicBezTo>
                  <a:cubicBezTo>
                    <a:pt x="17" y="288"/>
                    <a:pt x="20" y="291"/>
                    <a:pt x="24" y="280"/>
                  </a:cubicBezTo>
                  <a:cubicBezTo>
                    <a:pt x="35" y="257"/>
                    <a:pt x="36" y="228"/>
                    <a:pt x="38" y="203"/>
                  </a:cubicBezTo>
                  <a:cubicBezTo>
                    <a:pt x="39" y="175"/>
                    <a:pt x="38" y="146"/>
                    <a:pt x="36" y="118"/>
                  </a:cubicBezTo>
                  <a:cubicBezTo>
                    <a:pt x="34" y="94"/>
                    <a:pt x="30" y="70"/>
                    <a:pt x="25" y="46"/>
                  </a:cubicBezTo>
                  <a:cubicBezTo>
                    <a:pt x="23" y="37"/>
                    <a:pt x="20" y="3"/>
                    <a:pt x="9" y="2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48" name="Freeform 645"/>
            <p:cNvSpPr>
              <a:spLocks/>
            </p:cNvSpPr>
            <p:nvPr/>
          </p:nvSpPr>
          <p:spPr bwMode="auto">
            <a:xfrm>
              <a:off x="2558" y="1395"/>
              <a:ext cx="155" cy="337"/>
            </a:xfrm>
            <a:custGeom>
              <a:avLst/>
              <a:gdLst>
                <a:gd name="T0" fmla="*/ 1523 w 96"/>
                <a:gd name="T1" fmla="*/ 1567 h 209"/>
                <a:gd name="T2" fmla="*/ 1032 w 96"/>
                <a:gd name="T3" fmla="*/ 2245 h 209"/>
                <a:gd name="T4" fmla="*/ 552 w 96"/>
                <a:gd name="T5" fmla="*/ 1745 h 209"/>
                <a:gd name="T6" fmla="*/ 355 w 96"/>
                <a:gd name="T7" fmla="*/ 837 h 209"/>
                <a:gd name="T8" fmla="*/ 21 w 96"/>
                <a:gd name="T9" fmla="*/ 0 h 209"/>
                <a:gd name="T10" fmla="*/ 165 w 96"/>
                <a:gd name="T11" fmla="*/ 406 h 209"/>
                <a:gd name="T12" fmla="*/ 300 w 96"/>
                <a:gd name="T13" fmla="*/ 1001 h 209"/>
                <a:gd name="T14" fmla="*/ 396 w 96"/>
                <a:gd name="T15" fmla="*/ 1843 h 209"/>
                <a:gd name="T16" fmla="*/ 396 w 96"/>
                <a:gd name="T17" fmla="*/ 2725 h 209"/>
                <a:gd name="T18" fmla="*/ 376 w 96"/>
                <a:gd name="T19" fmla="*/ 3325 h 209"/>
                <a:gd name="T20" fmla="*/ 665 w 96"/>
                <a:gd name="T21" fmla="*/ 3672 h 209"/>
                <a:gd name="T22" fmla="*/ 1014 w 96"/>
                <a:gd name="T23" fmla="*/ 3023 h 209"/>
                <a:gd name="T24" fmla="*/ 1535 w 96"/>
                <a:gd name="T25" fmla="*/ 2041 h 209"/>
                <a:gd name="T26" fmla="*/ 1700 w 96"/>
                <a:gd name="T27" fmla="*/ 1300 h 2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6" h="209">
                  <a:moveTo>
                    <a:pt x="86" y="89"/>
                  </a:moveTo>
                  <a:cubicBezTo>
                    <a:pt x="87" y="105"/>
                    <a:pt x="76" y="126"/>
                    <a:pt x="58" y="128"/>
                  </a:cubicBezTo>
                  <a:cubicBezTo>
                    <a:pt x="38" y="131"/>
                    <a:pt x="35" y="115"/>
                    <a:pt x="31" y="99"/>
                  </a:cubicBezTo>
                  <a:cubicBezTo>
                    <a:pt x="27" y="82"/>
                    <a:pt x="25" y="65"/>
                    <a:pt x="20" y="48"/>
                  </a:cubicBezTo>
                  <a:cubicBezTo>
                    <a:pt x="17" y="39"/>
                    <a:pt x="12" y="2"/>
                    <a:pt x="1" y="0"/>
                  </a:cubicBezTo>
                  <a:cubicBezTo>
                    <a:pt x="0" y="8"/>
                    <a:pt x="6" y="16"/>
                    <a:pt x="9" y="23"/>
                  </a:cubicBezTo>
                  <a:cubicBezTo>
                    <a:pt x="13" y="34"/>
                    <a:pt x="15" y="45"/>
                    <a:pt x="17" y="57"/>
                  </a:cubicBezTo>
                  <a:cubicBezTo>
                    <a:pt x="19" y="73"/>
                    <a:pt x="21" y="89"/>
                    <a:pt x="22" y="105"/>
                  </a:cubicBezTo>
                  <a:cubicBezTo>
                    <a:pt x="24" y="122"/>
                    <a:pt x="23" y="138"/>
                    <a:pt x="22" y="155"/>
                  </a:cubicBezTo>
                  <a:cubicBezTo>
                    <a:pt x="22" y="165"/>
                    <a:pt x="18" y="178"/>
                    <a:pt x="21" y="189"/>
                  </a:cubicBezTo>
                  <a:cubicBezTo>
                    <a:pt x="22" y="194"/>
                    <a:pt x="31" y="209"/>
                    <a:pt x="38" y="209"/>
                  </a:cubicBezTo>
                  <a:cubicBezTo>
                    <a:pt x="46" y="209"/>
                    <a:pt x="54" y="179"/>
                    <a:pt x="57" y="172"/>
                  </a:cubicBezTo>
                  <a:cubicBezTo>
                    <a:pt x="66" y="153"/>
                    <a:pt x="79" y="136"/>
                    <a:pt x="87" y="116"/>
                  </a:cubicBezTo>
                  <a:cubicBezTo>
                    <a:pt x="93" y="102"/>
                    <a:pt x="91" y="88"/>
                    <a:pt x="96" y="74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49" name="Freeform 646"/>
            <p:cNvSpPr>
              <a:spLocks/>
            </p:cNvSpPr>
            <p:nvPr/>
          </p:nvSpPr>
          <p:spPr bwMode="auto">
            <a:xfrm>
              <a:off x="2043" y="1876"/>
              <a:ext cx="457" cy="519"/>
            </a:xfrm>
            <a:custGeom>
              <a:avLst/>
              <a:gdLst>
                <a:gd name="T0" fmla="*/ 4911 w 283"/>
                <a:gd name="T1" fmla="*/ 0 h 322"/>
                <a:gd name="T2" fmla="*/ 4966 w 283"/>
                <a:gd name="T3" fmla="*/ 264 h 322"/>
                <a:gd name="T4" fmla="*/ 4720 w 283"/>
                <a:gd name="T5" fmla="*/ 479 h 322"/>
                <a:gd name="T6" fmla="*/ 3897 w 283"/>
                <a:gd name="T7" fmla="*/ 1138 h 322"/>
                <a:gd name="T8" fmla="*/ 2480 w 283"/>
                <a:gd name="T9" fmla="*/ 2382 h 322"/>
                <a:gd name="T10" fmla="*/ 809 w 283"/>
                <a:gd name="T11" fmla="*/ 4179 h 322"/>
                <a:gd name="T12" fmla="*/ 410 w 283"/>
                <a:gd name="T13" fmla="*/ 4982 h 322"/>
                <a:gd name="T14" fmla="*/ 123 w 283"/>
                <a:gd name="T15" fmla="*/ 5648 h 322"/>
                <a:gd name="T16" fmla="*/ 165 w 283"/>
                <a:gd name="T17" fmla="*/ 4982 h 322"/>
                <a:gd name="T18" fmla="*/ 870 w 283"/>
                <a:gd name="T19" fmla="*/ 3873 h 322"/>
                <a:gd name="T20" fmla="*/ 2180 w 283"/>
                <a:gd name="T21" fmla="*/ 2348 h 322"/>
                <a:gd name="T22" fmla="*/ 3931 w 283"/>
                <a:gd name="T23" fmla="*/ 883 h 322"/>
                <a:gd name="T24" fmla="*/ 4911 w 283"/>
                <a:gd name="T25" fmla="*/ 110 h 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3" h="322">
                  <a:moveTo>
                    <a:pt x="277" y="0"/>
                  </a:moveTo>
                  <a:cubicBezTo>
                    <a:pt x="279" y="8"/>
                    <a:pt x="283" y="10"/>
                    <a:pt x="280" y="15"/>
                  </a:cubicBezTo>
                  <a:cubicBezTo>
                    <a:pt x="278" y="19"/>
                    <a:pt x="269" y="24"/>
                    <a:pt x="266" y="27"/>
                  </a:cubicBezTo>
                  <a:cubicBezTo>
                    <a:pt x="250" y="40"/>
                    <a:pt x="234" y="51"/>
                    <a:pt x="220" y="65"/>
                  </a:cubicBezTo>
                  <a:cubicBezTo>
                    <a:pt x="195" y="91"/>
                    <a:pt x="167" y="112"/>
                    <a:pt x="140" y="136"/>
                  </a:cubicBezTo>
                  <a:cubicBezTo>
                    <a:pt x="105" y="167"/>
                    <a:pt x="71" y="198"/>
                    <a:pt x="46" y="238"/>
                  </a:cubicBezTo>
                  <a:cubicBezTo>
                    <a:pt x="37" y="253"/>
                    <a:pt x="30" y="269"/>
                    <a:pt x="23" y="284"/>
                  </a:cubicBezTo>
                  <a:cubicBezTo>
                    <a:pt x="17" y="296"/>
                    <a:pt x="14" y="310"/>
                    <a:pt x="7" y="322"/>
                  </a:cubicBezTo>
                  <a:cubicBezTo>
                    <a:pt x="0" y="308"/>
                    <a:pt x="2" y="296"/>
                    <a:pt x="9" y="284"/>
                  </a:cubicBezTo>
                  <a:cubicBezTo>
                    <a:pt x="22" y="261"/>
                    <a:pt x="33" y="242"/>
                    <a:pt x="49" y="221"/>
                  </a:cubicBezTo>
                  <a:cubicBezTo>
                    <a:pt x="72" y="190"/>
                    <a:pt x="95" y="161"/>
                    <a:pt x="123" y="134"/>
                  </a:cubicBezTo>
                  <a:cubicBezTo>
                    <a:pt x="154" y="105"/>
                    <a:pt x="189" y="77"/>
                    <a:pt x="222" y="50"/>
                  </a:cubicBezTo>
                  <a:cubicBezTo>
                    <a:pt x="239" y="36"/>
                    <a:pt x="262" y="15"/>
                    <a:pt x="277" y="6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50" name="Freeform 647"/>
            <p:cNvSpPr>
              <a:spLocks/>
            </p:cNvSpPr>
            <p:nvPr/>
          </p:nvSpPr>
          <p:spPr bwMode="auto">
            <a:xfrm>
              <a:off x="2300" y="1648"/>
              <a:ext cx="114" cy="358"/>
            </a:xfrm>
            <a:custGeom>
              <a:avLst/>
              <a:gdLst>
                <a:gd name="T0" fmla="*/ 55 w 71"/>
                <a:gd name="T1" fmla="*/ 55 h 222"/>
                <a:gd name="T2" fmla="*/ 21 w 71"/>
                <a:gd name="T3" fmla="*/ 34 h 222"/>
                <a:gd name="T4" fmla="*/ 260 w 71"/>
                <a:gd name="T5" fmla="*/ 663 h 222"/>
                <a:gd name="T6" fmla="*/ 417 w 71"/>
                <a:gd name="T7" fmla="*/ 1300 h 222"/>
                <a:gd name="T8" fmla="*/ 771 w 71"/>
                <a:gd name="T9" fmla="*/ 2496 h 222"/>
                <a:gd name="T10" fmla="*/ 792 w 71"/>
                <a:gd name="T11" fmla="*/ 3396 h 222"/>
                <a:gd name="T12" fmla="*/ 617 w 71"/>
                <a:gd name="T13" fmla="*/ 3883 h 222"/>
                <a:gd name="T14" fmla="*/ 931 w 71"/>
                <a:gd name="T15" fmla="*/ 3620 h 222"/>
                <a:gd name="T16" fmla="*/ 1217 w 71"/>
                <a:gd name="T17" fmla="*/ 3359 h 222"/>
                <a:gd name="T18" fmla="*/ 965 w 71"/>
                <a:gd name="T19" fmla="*/ 2474 h 222"/>
                <a:gd name="T20" fmla="*/ 617 w 71"/>
                <a:gd name="T21" fmla="*/ 1388 h 222"/>
                <a:gd name="T22" fmla="*/ 310 w 71"/>
                <a:gd name="T23" fmla="*/ 479 h 222"/>
                <a:gd name="T24" fmla="*/ 55 w 71"/>
                <a:gd name="T25" fmla="*/ 0 h 2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1" h="222">
                  <a:moveTo>
                    <a:pt x="3" y="3"/>
                  </a:moveTo>
                  <a:cubicBezTo>
                    <a:pt x="3" y="1"/>
                    <a:pt x="2" y="1"/>
                    <a:pt x="1" y="2"/>
                  </a:cubicBezTo>
                  <a:cubicBezTo>
                    <a:pt x="0" y="12"/>
                    <a:pt x="11" y="27"/>
                    <a:pt x="15" y="38"/>
                  </a:cubicBezTo>
                  <a:cubicBezTo>
                    <a:pt x="19" y="50"/>
                    <a:pt x="21" y="61"/>
                    <a:pt x="24" y="74"/>
                  </a:cubicBezTo>
                  <a:cubicBezTo>
                    <a:pt x="30" y="97"/>
                    <a:pt x="40" y="119"/>
                    <a:pt x="45" y="142"/>
                  </a:cubicBezTo>
                  <a:cubicBezTo>
                    <a:pt x="48" y="159"/>
                    <a:pt x="49" y="176"/>
                    <a:pt x="46" y="193"/>
                  </a:cubicBezTo>
                  <a:cubicBezTo>
                    <a:pt x="45" y="203"/>
                    <a:pt x="38" y="211"/>
                    <a:pt x="36" y="221"/>
                  </a:cubicBezTo>
                  <a:cubicBezTo>
                    <a:pt x="43" y="222"/>
                    <a:pt x="49" y="210"/>
                    <a:pt x="54" y="206"/>
                  </a:cubicBezTo>
                  <a:cubicBezTo>
                    <a:pt x="60" y="202"/>
                    <a:pt x="68" y="198"/>
                    <a:pt x="71" y="191"/>
                  </a:cubicBezTo>
                  <a:cubicBezTo>
                    <a:pt x="53" y="192"/>
                    <a:pt x="58" y="152"/>
                    <a:pt x="56" y="141"/>
                  </a:cubicBezTo>
                  <a:cubicBezTo>
                    <a:pt x="53" y="119"/>
                    <a:pt x="45" y="99"/>
                    <a:pt x="36" y="79"/>
                  </a:cubicBezTo>
                  <a:cubicBezTo>
                    <a:pt x="28" y="62"/>
                    <a:pt x="24" y="44"/>
                    <a:pt x="18" y="27"/>
                  </a:cubicBezTo>
                  <a:cubicBezTo>
                    <a:pt x="15" y="19"/>
                    <a:pt x="12" y="1"/>
                    <a:pt x="3" y="0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51" name="Freeform 648"/>
            <p:cNvSpPr>
              <a:spLocks/>
            </p:cNvSpPr>
            <p:nvPr/>
          </p:nvSpPr>
          <p:spPr bwMode="auto">
            <a:xfrm>
              <a:off x="1749" y="2332"/>
              <a:ext cx="391" cy="196"/>
            </a:xfrm>
            <a:custGeom>
              <a:avLst/>
              <a:gdLst>
                <a:gd name="T0" fmla="*/ 3451 w 242"/>
                <a:gd name="T1" fmla="*/ 0 h 121"/>
                <a:gd name="T2" fmla="*/ 3201 w 242"/>
                <a:gd name="T3" fmla="*/ 411 h 121"/>
                <a:gd name="T4" fmla="*/ 2897 w 242"/>
                <a:gd name="T5" fmla="*/ 846 h 121"/>
                <a:gd name="T6" fmla="*/ 1905 w 242"/>
                <a:gd name="T7" fmla="*/ 880 h 121"/>
                <a:gd name="T8" fmla="*/ 1451 w 242"/>
                <a:gd name="T9" fmla="*/ 776 h 121"/>
                <a:gd name="T10" fmla="*/ 1042 w 242"/>
                <a:gd name="T11" fmla="*/ 632 h 121"/>
                <a:gd name="T12" fmla="*/ 0 w 242"/>
                <a:gd name="T13" fmla="*/ 756 h 121"/>
                <a:gd name="T14" fmla="*/ 717 w 242"/>
                <a:gd name="T15" fmla="*/ 901 h 121"/>
                <a:gd name="T16" fmla="*/ 1357 w 242"/>
                <a:gd name="T17" fmla="*/ 1012 h 121"/>
                <a:gd name="T18" fmla="*/ 2863 w 242"/>
                <a:gd name="T19" fmla="*/ 1257 h 121"/>
                <a:gd name="T20" fmla="*/ 3664 w 242"/>
                <a:gd name="T21" fmla="*/ 1714 h 121"/>
                <a:gd name="T22" fmla="*/ 4307 w 242"/>
                <a:gd name="T23" fmla="*/ 2154 h 121"/>
                <a:gd name="T24" fmla="*/ 3787 w 242"/>
                <a:gd name="T25" fmla="*/ 1625 h 121"/>
                <a:gd name="T26" fmla="*/ 3556 w 242"/>
                <a:gd name="T27" fmla="*/ 1113 h 121"/>
                <a:gd name="T28" fmla="*/ 3488 w 242"/>
                <a:gd name="T29" fmla="*/ 543 h 121"/>
                <a:gd name="T30" fmla="*/ 3577 w 242"/>
                <a:gd name="T31" fmla="*/ 21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2" h="121">
                  <a:moveTo>
                    <a:pt x="194" y="0"/>
                  </a:moveTo>
                  <a:cubicBezTo>
                    <a:pt x="187" y="1"/>
                    <a:pt x="183" y="17"/>
                    <a:pt x="180" y="23"/>
                  </a:cubicBezTo>
                  <a:cubicBezTo>
                    <a:pt x="175" y="31"/>
                    <a:pt x="171" y="40"/>
                    <a:pt x="163" y="47"/>
                  </a:cubicBezTo>
                  <a:cubicBezTo>
                    <a:pt x="149" y="60"/>
                    <a:pt x="125" y="53"/>
                    <a:pt x="107" y="49"/>
                  </a:cubicBezTo>
                  <a:cubicBezTo>
                    <a:pt x="99" y="47"/>
                    <a:pt x="90" y="46"/>
                    <a:pt x="82" y="43"/>
                  </a:cubicBezTo>
                  <a:cubicBezTo>
                    <a:pt x="74" y="41"/>
                    <a:pt x="68" y="36"/>
                    <a:pt x="59" y="35"/>
                  </a:cubicBezTo>
                  <a:cubicBezTo>
                    <a:pt x="43" y="34"/>
                    <a:pt x="13" y="33"/>
                    <a:pt x="0" y="42"/>
                  </a:cubicBezTo>
                  <a:cubicBezTo>
                    <a:pt x="5" y="50"/>
                    <a:pt x="31" y="47"/>
                    <a:pt x="40" y="50"/>
                  </a:cubicBezTo>
                  <a:cubicBezTo>
                    <a:pt x="52" y="53"/>
                    <a:pt x="63" y="55"/>
                    <a:pt x="76" y="56"/>
                  </a:cubicBezTo>
                  <a:cubicBezTo>
                    <a:pt x="105" y="60"/>
                    <a:pt x="134" y="60"/>
                    <a:pt x="161" y="70"/>
                  </a:cubicBezTo>
                  <a:cubicBezTo>
                    <a:pt x="179" y="76"/>
                    <a:pt x="192" y="84"/>
                    <a:pt x="206" y="95"/>
                  </a:cubicBezTo>
                  <a:cubicBezTo>
                    <a:pt x="215" y="101"/>
                    <a:pt x="231" y="121"/>
                    <a:pt x="242" y="119"/>
                  </a:cubicBezTo>
                  <a:cubicBezTo>
                    <a:pt x="241" y="111"/>
                    <a:pt x="219" y="98"/>
                    <a:pt x="213" y="90"/>
                  </a:cubicBezTo>
                  <a:cubicBezTo>
                    <a:pt x="206" y="82"/>
                    <a:pt x="203" y="72"/>
                    <a:pt x="200" y="62"/>
                  </a:cubicBezTo>
                  <a:cubicBezTo>
                    <a:pt x="197" y="51"/>
                    <a:pt x="195" y="42"/>
                    <a:pt x="196" y="30"/>
                  </a:cubicBezTo>
                  <a:cubicBezTo>
                    <a:pt x="197" y="21"/>
                    <a:pt x="202" y="10"/>
                    <a:pt x="201" y="1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52" name="Freeform 649"/>
            <p:cNvSpPr>
              <a:spLocks/>
            </p:cNvSpPr>
            <p:nvPr/>
          </p:nvSpPr>
          <p:spPr bwMode="auto">
            <a:xfrm>
              <a:off x="1835" y="2490"/>
              <a:ext cx="302" cy="412"/>
            </a:xfrm>
            <a:custGeom>
              <a:avLst/>
              <a:gdLst>
                <a:gd name="T0" fmla="*/ 2876 w 187"/>
                <a:gd name="T1" fmla="*/ 0 h 255"/>
                <a:gd name="T2" fmla="*/ 2855 w 187"/>
                <a:gd name="T3" fmla="*/ 755 h 255"/>
                <a:gd name="T4" fmla="*/ 1844 w 187"/>
                <a:gd name="T5" fmla="*/ 1905 h 255"/>
                <a:gd name="T6" fmla="*/ 694 w 187"/>
                <a:gd name="T7" fmla="*/ 3273 h 255"/>
                <a:gd name="T8" fmla="*/ 144 w 187"/>
                <a:gd name="T9" fmla="*/ 4537 h 255"/>
                <a:gd name="T10" fmla="*/ 530 w 187"/>
                <a:gd name="T11" fmla="*/ 3931 h 255"/>
                <a:gd name="T12" fmla="*/ 1121 w 187"/>
                <a:gd name="T13" fmla="*/ 3007 h 255"/>
                <a:gd name="T14" fmla="*/ 1899 w 187"/>
                <a:gd name="T15" fmla="*/ 2057 h 255"/>
                <a:gd name="T16" fmla="*/ 2733 w 187"/>
                <a:gd name="T17" fmla="*/ 1179 h 255"/>
                <a:gd name="T18" fmla="*/ 3320 w 187"/>
                <a:gd name="T19" fmla="*/ 444 h 255"/>
                <a:gd name="T20" fmla="*/ 2876 w 187"/>
                <a:gd name="T21" fmla="*/ 21 h 2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7" h="255">
                  <a:moveTo>
                    <a:pt x="162" y="0"/>
                  </a:moveTo>
                  <a:cubicBezTo>
                    <a:pt x="176" y="13"/>
                    <a:pt x="172" y="30"/>
                    <a:pt x="161" y="43"/>
                  </a:cubicBezTo>
                  <a:cubicBezTo>
                    <a:pt x="142" y="65"/>
                    <a:pt x="123" y="86"/>
                    <a:pt x="104" y="107"/>
                  </a:cubicBezTo>
                  <a:cubicBezTo>
                    <a:pt x="82" y="132"/>
                    <a:pt x="58" y="157"/>
                    <a:pt x="39" y="184"/>
                  </a:cubicBezTo>
                  <a:cubicBezTo>
                    <a:pt x="29" y="199"/>
                    <a:pt x="0" y="236"/>
                    <a:pt x="8" y="255"/>
                  </a:cubicBezTo>
                  <a:cubicBezTo>
                    <a:pt x="17" y="248"/>
                    <a:pt x="24" y="231"/>
                    <a:pt x="30" y="221"/>
                  </a:cubicBezTo>
                  <a:cubicBezTo>
                    <a:pt x="41" y="203"/>
                    <a:pt x="51" y="186"/>
                    <a:pt x="63" y="169"/>
                  </a:cubicBezTo>
                  <a:cubicBezTo>
                    <a:pt x="78" y="150"/>
                    <a:pt x="92" y="133"/>
                    <a:pt x="107" y="116"/>
                  </a:cubicBezTo>
                  <a:cubicBezTo>
                    <a:pt x="123" y="99"/>
                    <a:pt x="139" y="83"/>
                    <a:pt x="154" y="66"/>
                  </a:cubicBezTo>
                  <a:cubicBezTo>
                    <a:pt x="166" y="53"/>
                    <a:pt x="182" y="42"/>
                    <a:pt x="187" y="25"/>
                  </a:cubicBezTo>
                  <a:cubicBezTo>
                    <a:pt x="178" y="18"/>
                    <a:pt x="172" y="7"/>
                    <a:pt x="162" y="1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53" name="Freeform 650"/>
            <p:cNvSpPr>
              <a:spLocks/>
            </p:cNvSpPr>
            <p:nvPr/>
          </p:nvSpPr>
          <p:spPr bwMode="auto">
            <a:xfrm>
              <a:off x="1530" y="2852"/>
              <a:ext cx="479" cy="194"/>
            </a:xfrm>
            <a:custGeom>
              <a:avLst/>
              <a:gdLst>
                <a:gd name="T0" fmla="*/ 3592 w 297"/>
                <a:gd name="T1" fmla="*/ 0 h 120"/>
                <a:gd name="T2" fmla="*/ 3327 w 297"/>
                <a:gd name="T3" fmla="*/ 521 h 120"/>
                <a:gd name="T4" fmla="*/ 3066 w 297"/>
                <a:gd name="T5" fmla="*/ 985 h 120"/>
                <a:gd name="T6" fmla="*/ 2382 w 297"/>
                <a:gd name="T7" fmla="*/ 1272 h 120"/>
                <a:gd name="T8" fmla="*/ 1300 w 297"/>
                <a:gd name="T9" fmla="*/ 1428 h 120"/>
                <a:gd name="T10" fmla="*/ 68 w 297"/>
                <a:gd name="T11" fmla="*/ 1615 h 120"/>
                <a:gd name="T12" fmla="*/ 776 w 297"/>
                <a:gd name="T13" fmla="*/ 1824 h 120"/>
                <a:gd name="T14" fmla="*/ 2382 w 297"/>
                <a:gd name="T15" fmla="*/ 1769 h 120"/>
                <a:gd name="T16" fmla="*/ 5230 w 297"/>
                <a:gd name="T17" fmla="*/ 2145 h 120"/>
                <a:gd name="T18" fmla="*/ 4967 w 297"/>
                <a:gd name="T19" fmla="*/ 1967 h 120"/>
                <a:gd name="T20" fmla="*/ 4430 w 297"/>
                <a:gd name="T21" fmla="*/ 1741 h 120"/>
                <a:gd name="T22" fmla="*/ 3787 w 297"/>
                <a:gd name="T23" fmla="*/ 1162 h 120"/>
                <a:gd name="T24" fmla="*/ 3503 w 297"/>
                <a:gd name="T25" fmla="*/ 500 h 120"/>
                <a:gd name="T26" fmla="*/ 3647 w 297"/>
                <a:gd name="T27" fmla="*/ 89 h 1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" h="120">
                  <a:moveTo>
                    <a:pt x="204" y="0"/>
                  </a:moveTo>
                  <a:cubicBezTo>
                    <a:pt x="200" y="10"/>
                    <a:pt x="194" y="20"/>
                    <a:pt x="189" y="29"/>
                  </a:cubicBezTo>
                  <a:cubicBezTo>
                    <a:pt x="184" y="38"/>
                    <a:pt x="181" y="48"/>
                    <a:pt x="174" y="55"/>
                  </a:cubicBezTo>
                  <a:cubicBezTo>
                    <a:pt x="164" y="66"/>
                    <a:pt x="149" y="69"/>
                    <a:pt x="135" y="71"/>
                  </a:cubicBezTo>
                  <a:cubicBezTo>
                    <a:pt x="114" y="75"/>
                    <a:pt x="94" y="76"/>
                    <a:pt x="74" y="80"/>
                  </a:cubicBezTo>
                  <a:cubicBezTo>
                    <a:pt x="51" y="84"/>
                    <a:pt x="25" y="81"/>
                    <a:pt x="4" y="90"/>
                  </a:cubicBezTo>
                  <a:cubicBezTo>
                    <a:pt x="0" y="109"/>
                    <a:pt x="34" y="102"/>
                    <a:pt x="44" y="102"/>
                  </a:cubicBezTo>
                  <a:cubicBezTo>
                    <a:pt x="75" y="102"/>
                    <a:pt x="105" y="100"/>
                    <a:pt x="135" y="99"/>
                  </a:cubicBezTo>
                  <a:cubicBezTo>
                    <a:pt x="189" y="99"/>
                    <a:pt x="244" y="113"/>
                    <a:pt x="297" y="120"/>
                  </a:cubicBezTo>
                  <a:cubicBezTo>
                    <a:pt x="292" y="118"/>
                    <a:pt x="287" y="113"/>
                    <a:pt x="282" y="110"/>
                  </a:cubicBezTo>
                  <a:cubicBezTo>
                    <a:pt x="272" y="105"/>
                    <a:pt x="262" y="102"/>
                    <a:pt x="252" y="98"/>
                  </a:cubicBezTo>
                  <a:cubicBezTo>
                    <a:pt x="237" y="91"/>
                    <a:pt x="225" y="77"/>
                    <a:pt x="215" y="65"/>
                  </a:cubicBezTo>
                  <a:cubicBezTo>
                    <a:pt x="207" y="55"/>
                    <a:pt x="200" y="41"/>
                    <a:pt x="199" y="28"/>
                  </a:cubicBezTo>
                  <a:cubicBezTo>
                    <a:pt x="199" y="19"/>
                    <a:pt x="204" y="13"/>
                    <a:pt x="207" y="5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54" name="Freeform 651"/>
            <p:cNvSpPr>
              <a:spLocks/>
            </p:cNvSpPr>
            <p:nvPr/>
          </p:nvSpPr>
          <p:spPr bwMode="auto">
            <a:xfrm>
              <a:off x="1606" y="2999"/>
              <a:ext cx="476" cy="424"/>
            </a:xfrm>
            <a:custGeom>
              <a:avLst/>
              <a:gdLst>
                <a:gd name="T0" fmla="*/ 0 w 295"/>
                <a:gd name="T1" fmla="*/ 123 h 263"/>
                <a:gd name="T2" fmla="*/ 939 w 295"/>
                <a:gd name="T3" fmla="*/ 1122 h 263"/>
                <a:gd name="T4" fmla="*/ 2244 w 295"/>
                <a:gd name="T5" fmla="*/ 2737 h 263"/>
                <a:gd name="T6" fmla="*/ 3621 w 295"/>
                <a:gd name="T7" fmla="*/ 3787 h 263"/>
                <a:gd name="T8" fmla="*/ 4541 w 295"/>
                <a:gd name="T9" fmla="*/ 4325 h 263"/>
                <a:gd name="T10" fmla="*/ 5205 w 295"/>
                <a:gd name="T11" fmla="*/ 4559 h 263"/>
                <a:gd name="T12" fmla="*/ 4603 w 295"/>
                <a:gd name="T13" fmla="*/ 4140 h 263"/>
                <a:gd name="T14" fmla="*/ 3832 w 295"/>
                <a:gd name="T15" fmla="*/ 3553 h 263"/>
                <a:gd name="T16" fmla="*/ 2507 w 295"/>
                <a:gd name="T17" fmla="*/ 2459 h 263"/>
                <a:gd name="T18" fmla="*/ 1213 w 295"/>
                <a:gd name="T19" fmla="*/ 1053 h 263"/>
                <a:gd name="T20" fmla="*/ 896 w 295"/>
                <a:gd name="T21" fmla="*/ 285 h 263"/>
                <a:gd name="T22" fmla="*/ 1159 w 295"/>
                <a:gd name="T23" fmla="*/ 34 h 2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5" h="263">
                  <a:moveTo>
                    <a:pt x="0" y="7"/>
                  </a:moveTo>
                  <a:cubicBezTo>
                    <a:pt x="29" y="3"/>
                    <a:pt x="41" y="46"/>
                    <a:pt x="53" y="64"/>
                  </a:cubicBezTo>
                  <a:cubicBezTo>
                    <a:pt x="75" y="96"/>
                    <a:pt x="101" y="126"/>
                    <a:pt x="127" y="156"/>
                  </a:cubicBezTo>
                  <a:cubicBezTo>
                    <a:pt x="148" y="181"/>
                    <a:pt x="179" y="196"/>
                    <a:pt x="205" y="216"/>
                  </a:cubicBezTo>
                  <a:cubicBezTo>
                    <a:pt x="221" y="227"/>
                    <a:pt x="239" y="237"/>
                    <a:pt x="257" y="246"/>
                  </a:cubicBezTo>
                  <a:cubicBezTo>
                    <a:pt x="267" y="251"/>
                    <a:pt x="283" y="263"/>
                    <a:pt x="295" y="260"/>
                  </a:cubicBezTo>
                  <a:cubicBezTo>
                    <a:pt x="287" y="250"/>
                    <a:pt x="272" y="242"/>
                    <a:pt x="261" y="236"/>
                  </a:cubicBezTo>
                  <a:cubicBezTo>
                    <a:pt x="245" y="226"/>
                    <a:pt x="232" y="213"/>
                    <a:pt x="217" y="202"/>
                  </a:cubicBezTo>
                  <a:cubicBezTo>
                    <a:pt x="191" y="183"/>
                    <a:pt x="166" y="160"/>
                    <a:pt x="142" y="140"/>
                  </a:cubicBezTo>
                  <a:cubicBezTo>
                    <a:pt x="114" y="117"/>
                    <a:pt x="92" y="87"/>
                    <a:pt x="69" y="60"/>
                  </a:cubicBezTo>
                  <a:cubicBezTo>
                    <a:pt x="59" y="48"/>
                    <a:pt x="48" y="33"/>
                    <a:pt x="51" y="16"/>
                  </a:cubicBezTo>
                  <a:cubicBezTo>
                    <a:pt x="52" y="7"/>
                    <a:pt x="59" y="0"/>
                    <a:pt x="66" y="2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55" name="Freeform 652"/>
            <p:cNvSpPr>
              <a:spLocks/>
            </p:cNvSpPr>
            <p:nvPr/>
          </p:nvSpPr>
          <p:spPr bwMode="auto">
            <a:xfrm>
              <a:off x="1987" y="3244"/>
              <a:ext cx="222" cy="775"/>
            </a:xfrm>
            <a:custGeom>
              <a:avLst/>
              <a:gdLst>
                <a:gd name="T0" fmla="*/ 507 w 138"/>
                <a:gd name="T1" fmla="*/ 1700 h 480"/>
                <a:gd name="T2" fmla="*/ 970 w 138"/>
                <a:gd name="T3" fmla="*/ 2143 h 480"/>
                <a:gd name="T4" fmla="*/ 1313 w 138"/>
                <a:gd name="T5" fmla="*/ 2677 h 480"/>
                <a:gd name="T6" fmla="*/ 1306 w 138"/>
                <a:gd name="T7" fmla="*/ 4322 h 480"/>
                <a:gd name="T8" fmla="*/ 867 w 138"/>
                <a:gd name="T9" fmla="*/ 5281 h 480"/>
                <a:gd name="T10" fmla="*/ 367 w 138"/>
                <a:gd name="T11" fmla="*/ 6625 h 480"/>
                <a:gd name="T12" fmla="*/ 88 w 138"/>
                <a:gd name="T13" fmla="*/ 7761 h 480"/>
                <a:gd name="T14" fmla="*/ 88 w 138"/>
                <a:gd name="T15" fmla="*/ 8501 h 480"/>
                <a:gd name="T16" fmla="*/ 282 w 138"/>
                <a:gd name="T17" fmla="*/ 8107 h 480"/>
                <a:gd name="T18" fmla="*/ 463 w 138"/>
                <a:gd name="T19" fmla="*/ 7375 h 480"/>
                <a:gd name="T20" fmla="*/ 991 w 138"/>
                <a:gd name="T21" fmla="*/ 5738 h 480"/>
                <a:gd name="T22" fmla="*/ 1540 w 138"/>
                <a:gd name="T23" fmla="*/ 4356 h 480"/>
                <a:gd name="T24" fmla="*/ 1995 w 138"/>
                <a:gd name="T25" fmla="*/ 3342 h 480"/>
                <a:gd name="T26" fmla="*/ 2304 w 138"/>
                <a:gd name="T27" fmla="*/ 2855 h 480"/>
                <a:gd name="T28" fmla="*/ 2112 w 138"/>
                <a:gd name="T29" fmla="*/ 2125 h 480"/>
                <a:gd name="T30" fmla="*/ 2046 w 138"/>
                <a:gd name="T31" fmla="*/ 1014 h 480"/>
                <a:gd name="T32" fmla="*/ 2058 w 138"/>
                <a:gd name="T33" fmla="*/ 0 h 480"/>
                <a:gd name="T34" fmla="*/ 1594 w 138"/>
                <a:gd name="T35" fmla="*/ 1718 h 480"/>
                <a:gd name="T36" fmla="*/ 1165 w 138"/>
                <a:gd name="T37" fmla="*/ 1768 h 480"/>
                <a:gd name="T38" fmla="*/ 676 w 138"/>
                <a:gd name="T39" fmla="*/ 1611 h 4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8" h="480">
                  <a:moveTo>
                    <a:pt x="29" y="96"/>
                  </a:moveTo>
                  <a:cubicBezTo>
                    <a:pt x="41" y="101"/>
                    <a:pt x="47" y="112"/>
                    <a:pt x="56" y="121"/>
                  </a:cubicBezTo>
                  <a:cubicBezTo>
                    <a:pt x="65" y="130"/>
                    <a:pt x="71" y="139"/>
                    <a:pt x="76" y="151"/>
                  </a:cubicBezTo>
                  <a:cubicBezTo>
                    <a:pt x="88" y="182"/>
                    <a:pt x="85" y="212"/>
                    <a:pt x="75" y="244"/>
                  </a:cubicBezTo>
                  <a:cubicBezTo>
                    <a:pt x="69" y="262"/>
                    <a:pt x="57" y="279"/>
                    <a:pt x="50" y="298"/>
                  </a:cubicBezTo>
                  <a:cubicBezTo>
                    <a:pt x="40" y="323"/>
                    <a:pt x="29" y="348"/>
                    <a:pt x="21" y="374"/>
                  </a:cubicBezTo>
                  <a:cubicBezTo>
                    <a:pt x="14" y="395"/>
                    <a:pt x="7" y="416"/>
                    <a:pt x="5" y="438"/>
                  </a:cubicBezTo>
                  <a:cubicBezTo>
                    <a:pt x="3" y="449"/>
                    <a:pt x="0" y="469"/>
                    <a:pt x="5" y="480"/>
                  </a:cubicBezTo>
                  <a:cubicBezTo>
                    <a:pt x="13" y="478"/>
                    <a:pt x="15" y="465"/>
                    <a:pt x="16" y="458"/>
                  </a:cubicBezTo>
                  <a:cubicBezTo>
                    <a:pt x="20" y="444"/>
                    <a:pt x="23" y="430"/>
                    <a:pt x="27" y="416"/>
                  </a:cubicBezTo>
                  <a:cubicBezTo>
                    <a:pt x="36" y="385"/>
                    <a:pt x="45" y="354"/>
                    <a:pt x="57" y="324"/>
                  </a:cubicBezTo>
                  <a:cubicBezTo>
                    <a:pt x="67" y="298"/>
                    <a:pt x="79" y="272"/>
                    <a:pt x="89" y="246"/>
                  </a:cubicBezTo>
                  <a:cubicBezTo>
                    <a:pt x="97" y="227"/>
                    <a:pt x="105" y="207"/>
                    <a:pt x="115" y="189"/>
                  </a:cubicBezTo>
                  <a:cubicBezTo>
                    <a:pt x="121" y="180"/>
                    <a:pt x="130" y="171"/>
                    <a:pt x="133" y="161"/>
                  </a:cubicBezTo>
                  <a:cubicBezTo>
                    <a:pt x="138" y="146"/>
                    <a:pt x="125" y="134"/>
                    <a:pt x="122" y="120"/>
                  </a:cubicBezTo>
                  <a:cubicBezTo>
                    <a:pt x="117" y="100"/>
                    <a:pt x="118" y="78"/>
                    <a:pt x="118" y="57"/>
                  </a:cubicBezTo>
                  <a:cubicBezTo>
                    <a:pt x="118" y="40"/>
                    <a:pt x="125" y="16"/>
                    <a:pt x="119" y="0"/>
                  </a:cubicBezTo>
                  <a:cubicBezTo>
                    <a:pt x="112" y="29"/>
                    <a:pt x="119" y="77"/>
                    <a:pt x="92" y="97"/>
                  </a:cubicBezTo>
                  <a:cubicBezTo>
                    <a:pt x="84" y="103"/>
                    <a:pt x="76" y="101"/>
                    <a:pt x="67" y="100"/>
                  </a:cubicBezTo>
                  <a:cubicBezTo>
                    <a:pt x="58" y="98"/>
                    <a:pt x="47" y="89"/>
                    <a:pt x="39" y="91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56" name="Freeform 653"/>
            <p:cNvSpPr>
              <a:spLocks/>
            </p:cNvSpPr>
            <p:nvPr/>
          </p:nvSpPr>
          <p:spPr bwMode="auto">
            <a:xfrm>
              <a:off x="1899" y="3026"/>
              <a:ext cx="335" cy="304"/>
            </a:xfrm>
            <a:custGeom>
              <a:avLst/>
              <a:gdLst>
                <a:gd name="T0" fmla="*/ 0 w 207"/>
                <a:gd name="T1" fmla="*/ 0 h 188"/>
                <a:gd name="T2" fmla="*/ 2585 w 207"/>
                <a:gd name="T3" fmla="*/ 1287 h 188"/>
                <a:gd name="T4" fmla="*/ 2962 w 207"/>
                <a:gd name="T5" fmla="*/ 2345 h 188"/>
                <a:gd name="T6" fmla="*/ 2996 w 207"/>
                <a:gd name="T7" fmla="*/ 2933 h 188"/>
                <a:gd name="T8" fmla="*/ 3072 w 207"/>
                <a:gd name="T9" fmla="*/ 3365 h 188"/>
                <a:gd name="T10" fmla="*/ 3140 w 207"/>
                <a:gd name="T11" fmla="*/ 2468 h 188"/>
                <a:gd name="T12" fmla="*/ 3174 w 207"/>
                <a:gd name="T13" fmla="*/ 1661 h 188"/>
                <a:gd name="T14" fmla="*/ 3394 w 207"/>
                <a:gd name="T15" fmla="*/ 1185 h 188"/>
                <a:gd name="T16" fmla="*/ 3716 w 207"/>
                <a:gd name="T17" fmla="*/ 1041 h 188"/>
                <a:gd name="T18" fmla="*/ 3250 w 207"/>
                <a:gd name="T19" fmla="*/ 986 h 188"/>
                <a:gd name="T20" fmla="*/ 2852 w 207"/>
                <a:gd name="T21" fmla="*/ 863 h 188"/>
                <a:gd name="T22" fmla="*/ 2042 w 207"/>
                <a:gd name="T23" fmla="*/ 487 h 188"/>
                <a:gd name="T24" fmla="*/ 1343 w 207"/>
                <a:gd name="T25" fmla="*/ 165 h 188"/>
                <a:gd name="T26" fmla="*/ 542 w 207"/>
                <a:gd name="T27" fmla="*/ 0 h 1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7" h="188">
                  <a:moveTo>
                    <a:pt x="0" y="0"/>
                  </a:moveTo>
                  <a:cubicBezTo>
                    <a:pt x="49" y="15"/>
                    <a:pt x="114" y="25"/>
                    <a:pt x="144" y="72"/>
                  </a:cubicBezTo>
                  <a:cubicBezTo>
                    <a:pt x="155" y="89"/>
                    <a:pt x="162" y="111"/>
                    <a:pt x="165" y="131"/>
                  </a:cubicBezTo>
                  <a:cubicBezTo>
                    <a:pt x="167" y="142"/>
                    <a:pt x="166" y="153"/>
                    <a:pt x="167" y="164"/>
                  </a:cubicBezTo>
                  <a:cubicBezTo>
                    <a:pt x="167" y="170"/>
                    <a:pt x="165" y="186"/>
                    <a:pt x="171" y="188"/>
                  </a:cubicBezTo>
                  <a:cubicBezTo>
                    <a:pt x="178" y="174"/>
                    <a:pt x="174" y="154"/>
                    <a:pt x="175" y="138"/>
                  </a:cubicBezTo>
                  <a:cubicBezTo>
                    <a:pt x="175" y="124"/>
                    <a:pt x="175" y="107"/>
                    <a:pt x="177" y="93"/>
                  </a:cubicBezTo>
                  <a:cubicBezTo>
                    <a:pt x="179" y="83"/>
                    <a:pt x="181" y="72"/>
                    <a:pt x="189" y="66"/>
                  </a:cubicBezTo>
                  <a:cubicBezTo>
                    <a:pt x="195" y="62"/>
                    <a:pt x="202" y="63"/>
                    <a:pt x="207" y="58"/>
                  </a:cubicBezTo>
                  <a:cubicBezTo>
                    <a:pt x="200" y="55"/>
                    <a:pt x="189" y="57"/>
                    <a:pt x="181" y="55"/>
                  </a:cubicBezTo>
                  <a:cubicBezTo>
                    <a:pt x="174" y="54"/>
                    <a:pt x="166" y="51"/>
                    <a:pt x="159" y="48"/>
                  </a:cubicBezTo>
                  <a:cubicBezTo>
                    <a:pt x="143" y="42"/>
                    <a:pt x="130" y="33"/>
                    <a:pt x="114" y="27"/>
                  </a:cubicBezTo>
                  <a:cubicBezTo>
                    <a:pt x="101" y="21"/>
                    <a:pt x="87" y="17"/>
                    <a:pt x="75" y="9"/>
                  </a:cubicBezTo>
                  <a:cubicBezTo>
                    <a:pt x="64" y="1"/>
                    <a:pt x="44" y="0"/>
                    <a:pt x="30" y="0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57" name="Freeform 654"/>
            <p:cNvSpPr>
              <a:spLocks/>
            </p:cNvSpPr>
            <p:nvPr/>
          </p:nvSpPr>
          <p:spPr bwMode="auto">
            <a:xfrm>
              <a:off x="2261" y="2789"/>
              <a:ext cx="420" cy="445"/>
            </a:xfrm>
            <a:custGeom>
              <a:avLst/>
              <a:gdLst>
                <a:gd name="T0" fmla="*/ 2452 w 260"/>
                <a:gd name="T1" fmla="*/ 0 h 276"/>
                <a:gd name="T2" fmla="*/ 1934 w 260"/>
                <a:gd name="T3" fmla="*/ 829 h 276"/>
                <a:gd name="T4" fmla="*/ 1782 w 260"/>
                <a:gd name="T5" fmla="*/ 1266 h 276"/>
                <a:gd name="T6" fmla="*/ 1594 w 260"/>
                <a:gd name="T7" fmla="*/ 2012 h 276"/>
                <a:gd name="T8" fmla="*/ 1560 w 260"/>
                <a:gd name="T9" fmla="*/ 2649 h 276"/>
                <a:gd name="T10" fmla="*/ 1451 w 260"/>
                <a:gd name="T11" fmla="*/ 3163 h 276"/>
                <a:gd name="T12" fmla="*/ 717 w 260"/>
                <a:gd name="T13" fmla="*/ 3442 h 276"/>
                <a:gd name="T14" fmla="*/ 0 w 260"/>
                <a:gd name="T15" fmla="*/ 3608 h 276"/>
                <a:gd name="T16" fmla="*/ 499 w 260"/>
                <a:gd name="T17" fmla="*/ 3705 h 276"/>
                <a:gd name="T18" fmla="*/ 892 w 260"/>
                <a:gd name="T19" fmla="*/ 3778 h 276"/>
                <a:gd name="T20" fmla="*/ 1391 w 260"/>
                <a:gd name="T21" fmla="*/ 3778 h 276"/>
                <a:gd name="T22" fmla="*/ 2187 w 260"/>
                <a:gd name="T23" fmla="*/ 3866 h 276"/>
                <a:gd name="T24" fmla="*/ 3664 w 260"/>
                <a:gd name="T25" fmla="*/ 4237 h 276"/>
                <a:gd name="T26" fmla="*/ 4126 w 260"/>
                <a:gd name="T27" fmla="*/ 4845 h 276"/>
                <a:gd name="T28" fmla="*/ 4095 w 260"/>
                <a:gd name="T29" fmla="*/ 4216 h 276"/>
                <a:gd name="T30" fmla="*/ 4617 w 260"/>
                <a:gd name="T31" fmla="*/ 3650 h 276"/>
                <a:gd name="T32" fmla="*/ 4303 w 260"/>
                <a:gd name="T33" fmla="*/ 3723 h 276"/>
                <a:gd name="T34" fmla="*/ 3951 w 260"/>
                <a:gd name="T35" fmla="*/ 3739 h 276"/>
                <a:gd name="T36" fmla="*/ 3179 w 260"/>
                <a:gd name="T37" fmla="*/ 3778 h 276"/>
                <a:gd name="T38" fmla="*/ 1934 w 260"/>
                <a:gd name="T39" fmla="*/ 3554 h 276"/>
                <a:gd name="T40" fmla="*/ 1615 w 260"/>
                <a:gd name="T41" fmla="*/ 2330 h 276"/>
                <a:gd name="T42" fmla="*/ 1968 w 260"/>
                <a:gd name="T43" fmla="*/ 1300 h 276"/>
                <a:gd name="T44" fmla="*/ 2103 w 260"/>
                <a:gd name="T45" fmla="*/ 460 h 2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0" h="276">
                  <a:moveTo>
                    <a:pt x="138" y="0"/>
                  </a:moveTo>
                  <a:cubicBezTo>
                    <a:pt x="125" y="17"/>
                    <a:pt x="116" y="29"/>
                    <a:pt x="109" y="47"/>
                  </a:cubicBezTo>
                  <a:cubicBezTo>
                    <a:pt x="106" y="55"/>
                    <a:pt x="103" y="64"/>
                    <a:pt x="100" y="72"/>
                  </a:cubicBezTo>
                  <a:cubicBezTo>
                    <a:pt x="96" y="85"/>
                    <a:pt x="92" y="101"/>
                    <a:pt x="90" y="115"/>
                  </a:cubicBezTo>
                  <a:cubicBezTo>
                    <a:pt x="89" y="127"/>
                    <a:pt x="89" y="139"/>
                    <a:pt x="88" y="151"/>
                  </a:cubicBezTo>
                  <a:cubicBezTo>
                    <a:pt x="88" y="160"/>
                    <a:pt x="88" y="172"/>
                    <a:pt x="82" y="180"/>
                  </a:cubicBezTo>
                  <a:cubicBezTo>
                    <a:pt x="75" y="190"/>
                    <a:pt x="52" y="195"/>
                    <a:pt x="40" y="196"/>
                  </a:cubicBezTo>
                  <a:cubicBezTo>
                    <a:pt x="26" y="198"/>
                    <a:pt x="13" y="203"/>
                    <a:pt x="0" y="205"/>
                  </a:cubicBezTo>
                  <a:cubicBezTo>
                    <a:pt x="8" y="211"/>
                    <a:pt x="18" y="211"/>
                    <a:pt x="28" y="211"/>
                  </a:cubicBezTo>
                  <a:cubicBezTo>
                    <a:pt x="36" y="212"/>
                    <a:pt x="42" y="214"/>
                    <a:pt x="50" y="215"/>
                  </a:cubicBezTo>
                  <a:cubicBezTo>
                    <a:pt x="59" y="216"/>
                    <a:pt x="68" y="214"/>
                    <a:pt x="78" y="215"/>
                  </a:cubicBezTo>
                  <a:cubicBezTo>
                    <a:pt x="93" y="217"/>
                    <a:pt x="108" y="218"/>
                    <a:pt x="123" y="220"/>
                  </a:cubicBezTo>
                  <a:cubicBezTo>
                    <a:pt x="151" y="224"/>
                    <a:pt x="182" y="225"/>
                    <a:pt x="206" y="241"/>
                  </a:cubicBezTo>
                  <a:cubicBezTo>
                    <a:pt x="218" y="250"/>
                    <a:pt x="226" y="263"/>
                    <a:pt x="232" y="276"/>
                  </a:cubicBezTo>
                  <a:cubicBezTo>
                    <a:pt x="229" y="265"/>
                    <a:pt x="226" y="251"/>
                    <a:pt x="230" y="240"/>
                  </a:cubicBezTo>
                  <a:cubicBezTo>
                    <a:pt x="234" y="224"/>
                    <a:pt x="248" y="216"/>
                    <a:pt x="260" y="208"/>
                  </a:cubicBezTo>
                  <a:cubicBezTo>
                    <a:pt x="254" y="207"/>
                    <a:pt x="248" y="211"/>
                    <a:pt x="242" y="212"/>
                  </a:cubicBezTo>
                  <a:cubicBezTo>
                    <a:pt x="235" y="214"/>
                    <a:pt x="230" y="214"/>
                    <a:pt x="222" y="213"/>
                  </a:cubicBezTo>
                  <a:cubicBezTo>
                    <a:pt x="207" y="212"/>
                    <a:pt x="194" y="213"/>
                    <a:pt x="179" y="215"/>
                  </a:cubicBezTo>
                  <a:cubicBezTo>
                    <a:pt x="156" y="218"/>
                    <a:pt x="129" y="215"/>
                    <a:pt x="109" y="202"/>
                  </a:cubicBezTo>
                  <a:cubicBezTo>
                    <a:pt x="85" y="186"/>
                    <a:pt x="85" y="160"/>
                    <a:pt x="91" y="133"/>
                  </a:cubicBezTo>
                  <a:cubicBezTo>
                    <a:pt x="96" y="113"/>
                    <a:pt x="108" y="94"/>
                    <a:pt x="111" y="74"/>
                  </a:cubicBezTo>
                  <a:cubicBezTo>
                    <a:pt x="113" y="61"/>
                    <a:pt x="123" y="39"/>
                    <a:pt x="118" y="26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58" name="Freeform 655"/>
            <p:cNvSpPr>
              <a:spLocks/>
            </p:cNvSpPr>
            <p:nvPr/>
          </p:nvSpPr>
          <p:spPr bwMode="auto">
            <a:xfrm>
              <a:off x="2162" y="3175"/>
              <a:ext cx="488" cy="372"/>
            </a:xfrm>
            <a:custGeom>
              <a:avLst/>
              <a:gdLst>
                <a:gd name="T0" fmla="*/ 4938 w 302"/>
                <a:gd name="T1" fmla="*/ 110 h 231"/>
                <a:gd name="T2" fmla="*/ 5113 w 302"/>
                <a:gd name="T3" fmla="*/ 978 h 231"/>
                <a:gd name="T4" fmla="*/ 4747 w 302"/>
                <a:gd name="T5" fmla="*/ 1457 h 231"/>
                <a:gd name="T6" fmla="*/ 4041 w 302"/>
                <a:gd name="T7" fmla="*/ 1916 h 231"/>
                <a:gd name="T8" fmla="*/ 3434 w 302"/>
                <a:gd name="T9" fmla="*/ 2218 h 231"/>
                <a:gd name="T10" fmla="*/ 2170 w 302"/>
                <a:gd name="T11" fmla="*/ 2656 h 231"/>
                <a:gd name="T12" fmla="*/ 840 w 302"/>
                <a:gd name="T13" fmla="*/ 2999 h 231"/>
                <a:gd name="T14" fmla="*/ 377 w 302"/>
                <a:gd name="T15" fmla="*/ 2999 h 231"/>
                <a:gd name="T16" fmla="*/ 55 w 302"/>
                <a:gd name="T17" fmla="*/ 2536 h 231"/>
                <a:gd name="T18" fmla="*/ 254 w 302"/>
                <a:gd name="T19" fmla="*/ 3403 h 231"/>
                <a:gd name="T20" fmla="*/ 0 w 302"/>
                <a:gd name="T21" fmla="*/ 4031 h 231"/>
                <a:gd name="T22" fmla="*/ 1268 w 302"/>
                <a:gd name="T23" fmla="*/ 3208 h 231"/>
                <a:gd name="T24" fmla="*/ 2159 w 302"/>
                <a:gd name="T25" fmla="*/ 2965 h 231"/>
                <a:gd name="T26" fmla="*/ 3009 w 302"/>
                <a:gd name="T27" fmla="*/ 2633 h 231"/>
                <a:gd name="T28" fmla="*/ 5058 w 302"/>
                <a:gd name="T29" fmla="*/ 1628 h 231"/>
                <a:gd name="T30" fmla="*/ 5350 w 302"/>
                <a:gd name="T31" fmla="*/ 994 h 231"/>
                <a:gd name="T32" fmla="*/ 5202 w 302"/>
                <a:gd name="T33" fmla="*/ 543 h 231"/>
                <a:gd name="T34" fmla="*/ 5082 w 302"/>
                <a:gd name="T35" fmla="*/ 0 h 2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2" h="231">
                  <a:moveTo>
                    <a:pt x="277" y="6"/>
                  </a:moveTo>
                  <a:cubicBezTo>
                    <a:pt x="282" y="23"/>
                    <a:pt x="287" y="38"/>
                    <a:pt x="287" y="56"/>
                  </a:cubicBezTo>
                  <a:cubicBezTo>
                    <a:pt x="287" y="70"/>
                    <a:pt x="277" y="75"/>
                    <a:pt x="267" y="84"/>
                  </a:cubicBezTo>
                  <a:cubicBezTo>
                    <a:pt x="256" y="95"/>
                    <a:pt x="241" y="102"/>
                    <a:pt x="227" y="110"/>
                  </a:cubicBezTo>
                  <a:cubicBezTo>
                    <a:pt x="217" y="117"/>
                    <a:pt x="204" y="123"/>
                    <a:pt x="193" y="127"/>
                  </a:cubicBezTo>
                  <a:cubicBezTo>
                    <a:pt x="169" y="136"/>
                    <a:pt x="145" y="143"/>
                    <a:pt x="122" y="152"/>
                  </a:cubicBezTo>
                  <a:cubicBezTo>
                    <a:pt x="98" y="162"/>
                    <a:pt x="73" y="171"/>
                    <a:pt x="47" y="172"/>
                  </a:cubicBezTo>
                  <a:cubicBezTo>
                    <a:pt x="38" y="173"/>
                    <a:pt x="28" y="175"/>
                    <a:pt x="21" y="172"/>
                  </a:cubicBezTo>
                  <a:cubicBezTo>
                    <a:pt x="11" y="167"/>
                    <a:pt x="6" y="155"/>
                    <a:pt x="3" y="145"/>
                  </a:cubicBezTo>
                  <a:cubicBezTo>
                    <a:pt x="1" y="162"/>
                    <a:pt x="15" y="178"/>
                    <a:pt x="14" y="195"/>
                  </a:cubicBezTo>
                  <a:cubicBezTo>
                    <a:pt x="12" y="207"/>
                    <a:pt x="3" y="219"/>
                    <a:pt x="0" y="231"/>
                  </a:cubicBezTo>
                  <a:cubicBezTo>
                    <a:pt x="15" y="205"/>
                    <a:pt x="44" y="193"/>
                    <a:pt x="71" y="184"/>
                  </a:cubicBezTo>
                  <a:cubicBezTo>
                    <a:pt x="88" y="179"/>
                    <a:pt x="105" y="176"/>
                    <a:pt x="121" y="170"/>
                  </a:cubicBezTo>
                  <a:cubicBezTo>
                    <a:pt x="137" y="163"/>
                    <a:pt x="153" y="156"/>
                    <a:pt x="169" y="151"/>
                  </a:cubicBezTo>
                  <a:cubicBezTo>
                    <a:pt x="209" y="140"/>
                    <a:pt x="252" y="119"/>
                    <a:pt x="284" y="93"/>
                  </a:cubicBezTo>
                  <a:cubicBezTo>
                    <a:pt x="298" y="82"/>
                    <a:pt x="302" y="75"/>
                    <a:pt x="301" y="57"/>
                  </a:cubicBezTo>
                  <a:cubicBezTo>
                    <a:pt x="300" y="47"/>
                    <a:pt x="296" y="40"/>
                    <a:pt x="292" y="31"/>
                  </a:cubicBezTo>
                  <a:cubicBezTo>
                    <a:pt x="288" y="21"/>
                    <a:pt x="289" y="10"/>
                    <a:pt x="285" y="0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59" name="Freeform 656"/>
            <p:cNvSpPr>
              <a:spLocks/>
            </p:cNvSpPr>
            <p:nvPr/>
          </p:nvSpPr>
          <p:spPr bwMode="auto">
            <a:xfrm>
              <a:off x="2631" y="3218"/>
              <a:ext cx="382" cy="246"/>
            </a:xfrm>
            <a:custGeom>
              <a:avLst/>
              <a:gdLst>
                <a:gd name="T0" fmla="*/ 34 w 237"/>
                <a:gd name="T1" fmla="*/ 0 h 152"/>
                <a:gd name="T2" fmla="*/ 696 w 237"/>
                <a:gd name="T3" fmla="*/ 919 h 152"/>
                <a:gd name="T4" fmla="*/ 1122 w 237"/>
                <a:gd name="T5" fmla="*/ 1110 h 152"/>
                <a:gd name="T6" fmla="*/ 2205 w 237"/>
                <a:gd name="T7" fmla="*/ 1741 h 152"/>
                <a:gd name="T8" fmla="*/ 3143 w 237"/>
                <a:gd name="T9" fmla="*/ 2284 h 152"/>
                <a:gd name="T10" fmla="*/ 4160 w 237"/>
                <a:gd name="T11" fmla="*/ 2263 h 152"/>
                <a:gd name="T12" fmla="*/ 3143 w 237"/>
                <a:gd name="T13" fmla="*/ 2606 h 152"/>
                <a:gd name="T14" fmla="*/ 2701 w 237"/>
                <a:gd name="T15" fmla="*/ 2242 h 152"/>
                <a:gd name="T16" fmla="*/ 2186 w 237"/>
                <a:gd name="T17" fmla="*/ 1919 h 152"/>
                <a:gd name="T18" fmla="*/ 1001 w 237"/>
                <a:gd name="T19" fmla="*/ 1309 h 152"/>
                <a:gd name="T20" fmla="*/ 371 w 237"/>
                <a:gd name="T21" fmla="*/ 932 h 152"/>
                <a:gd name="T22" fmla="*/ 0 w 237"/>
                <a:gd name="T23" fmla="*/ 932 h 152"/>
                <a:gd name="T24" fmla="*/ 21 w 237"/>
                <a:gd name="T25" fmla="*/ 322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7" h="152">
                  <a:moveTo>
                    <a:pt x="2" y="0"/>
                  </a:moveTo>
                  <a:cubicBezTo>
                    <a:pt x="12" y="17"/>
                    <a:pt x="22" y="40"/>
                    <a:pt x="40" y="51"/>
                  </a:cubicBezTo>
                  <a:cubicBezTo>
                    <a:pt x="48" y="55"/>
                    <a:pt x="56" y="58"/>
                    <a:pt x="64" y="62"/>
                  </a:cubicBezTo>
                  <a:cubicBezTo>
                    <a:pt x="85" y="74"/>
                    <a:pt x="105" y="87"/>
                    <a:pt x="126" y="97"/>
                  </a:cubicBezTo>
                  <a:cubicBezTo>
                    <a:pt x="144" y="105"/>
                    <a:pt x="160" y="123"/>
                    <a:pt x="179" y="127"/>
                  </a:cubicBezTo>
                  <a:cubicBezTo>
                    <a:pt x="199" y="131"/>
                    <a:pt x="218" y="128"/>
                    <a:pt x="237" y="126"/>
                  </a:cubicBezTo>
                  <a:cubicBezTo>
                    <a:pt x="221" y="136"/>
                    <a:pt x="199" y="152"/>
                    <a:pt x="179" y="145"/>
                  </a:cubicBezTo>
                  <a:cubicBezTo>
                    <a:pt x="169" y="142"/>
                    <a:pt x="161" y="132"/>
                    <a:pt x="154" y="125"/>
                  </a:cubicBezTo>
                  <a:cubicBezTo>
                    <a:pt x="145" y="118"/>
                    <a:pt x="135" y="113"/>
                    <a:pt x="125" y="107"/>
                  </a:cubicBezTo>
                  <a:cubicBezTo>
                    <a:pt x="103" y="95"/>
                    <a:pt x="80" y="84"/>
                    <a:pt x="57" y="73"/>
                  </a:cubicBezTo>
                  <a:cubicBezTo>
                    <a:pt x="44" y="67"/>
                    <a:pt x="33" y="59"/>
                    <a:pt x="21" y="52"/>
                  </a:cubicBezTo>
                  <a:cubicBezTo>
                    <a:pt x="13" y="46"/>
                    <a:pt x="9" y="50"/>
                    <a:pt x="0" y="52"/>
                  </a:cubicBezTo>
                  <a:cubicBezTo>
                    <a:pt x="1" y="41"/>
                    <a:pt x="2" y="30"/>
                    <a:pt x="1" y="18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60" name="Freeform 657"/>
            <p:cNvSpPr>
              <a:spLocks/>
            </p:cNvSpPr>
            <p:nvPr/>
          </p:nvSpPr>
          <p:spPr bwMode="auto">
            <a:xfrm>
              <a:off x="2915" y="3428"/>
              <a:ext cx="166" cy="546"/>
            </a:xfrm>
            <a:custGeom>
              <a:avLst/>
              <a:gdLst>
                <a:gd name="T0" fmla="*/ 0 w 103"/>
                <a:gd name="T1" fmla="*/ 212 h 338"/>
                <a:gd name="T2" fmla="*/ 285 w 103"/>
                <a:gd name="T3" fmla="*/ 573 h 338"/>
                <a:gd name="T4" fmla="*/ 432 w 103"/>
                <a:gd name="T5" fmla="*/ 1103 h 338"/>
                <a:gd name="T6" fmla="*/ 511 w 103"/>
                <a:gd name="T7" fmla="*/ 2486 h 338"/>
                <a:gd name="T8" fmla="*/ 772 w 103"/>
                <a:gd name="T9" fmla="*/ 4040 h 338"/>
                <a:gd name="T10" fmla="*/ 1244 w 103"/>
                <a:gd name="T11" fmla="*/ 5508 h 338"/>
                <a:gd name="T12" fmla="*/ 1610 w 103"/>
                <a:gd name="T13" fmla="*/ 5987 h 338"/>
                <a:gd name="T14" fmla="*/ 1579 w 103"/>
                <a:gd name="T15" fmla="*/ 5542 h 338"/>
                <a:gd name="T16" fmla="*/ 1083 w 103"/>
                <a:gd name="T17" fmla="*/ 3896 h 338"/>
                <a:gd name="T18" fmla="*/ 608 w 103"/>
                <a:gd name="T19" fmla="*/ 717 h 338"/>
                <a:gd name="T20" fmla="*/ 629 w 103"/>
                <a:gd name="T21" fmla="*/ 178 h 338"/>
                <a:gd name="T22" fmla="*/ 143 w 103"/>
                <a:gd name="T23" fmla="*/ 34 h 3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3" h="338">
                  <a:moveTo>
                    <a:pt x="0" y="12"/>
                  </a:moveTo>
                  <a:cubicBezTo>
                    <a:pt x="2" y="19"/>
                    <a:pt x="12" y="25"/>
                    <a:pt x="16" y="32"/>
                  </a:cubicBezTo>
                  <a:cubicBezTo>
                    <a:pt x="22" y="42"/>
                    <a:pt x="23" y="52"/>
                    <a:pt x="25" y="62"/>
                  </a:cubicBezTo>
                  <a:cubicBezTo>
                    <a:pt x="29" y="88"/>
                    <a:pt x="29" y="114"/>
                    <a:pt x="29" y="140"/>
                  </a:cubicBezTo>
                  <a:cubicBezTo>
                    <a:pt x="29" y="171"/>
                    <a:pt x="39" y="197"/>
                    <a:pt x="44" y="227"/>
                  </a:cubicBezTo>
                  <a:cubicBezTo>
                    <a:pt x="48" y="255"/>
                    <a:pt x="57" y="284"/>
                    <a:pt x="71" y="310"/>
                  </a:cubicBezTo>
                  <a:cubicBezTo>
                    <a:pt x="74" y="316"/>
                    <a:pt x="83" y="336"/>
                    <a:pt x="92" y="337"/>
                  </a:cubicBezTo>
                  <a:cubicBezTo>
                    <a:pt x="103" y="338"/>
                    <a:pt x="93" y="318"/>
                    <a:pt x="90" y="312"/>
                  </a:cubicBezTo>
                  <a:cubicBezTo>
                    <a:pt x="77" y="282"/>
                    <a:pt x="70" y="251"/>
                    <a:pt x="62" y="219"/>
                  </a:cubicBezTo>
                  <a:cubicBezTo>
                    <a:pt x="47" y="160"/>
                    <a:pt x="31" y="100"/>
                    <a:pt x="35" y="40"/>
                  </a:cubicBezTo>
                  <a:cubicBezTo>
                    <a:pt x="35" y="34"/>
                    <a:pt x="39" y="16"/>
                    <a:pt x="36" y="10"/>
                  </a:cubicBezTo>
                  <a:cubicBezTo>
                    <a:pt x="33" y="6"/>
                    <a:pt x="13" y="0"/>
                    <a:pt x="8" y="2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61" name="Freeform 658"/>
            <p:cNvSpPr>
              <a:spLocks/>
            </p:cNvSpPr>
            <p:nvPr/>
          </p:nvSpPr>
          <p:spPr bwMode="auto">
            <a:xfrm>
              <a:off x="2703" y="2755"/>
              <a:ext cx="288" cy="371"/>
            </a:xfrm>
            <a:custGeom>
              <a:avLst/>
              <a:gdLst>
                <a:gd name="T0" fmla="*/ 0 w 178"/>
                <a:gd name="T1" fmla="*/ 3965 h 230"/>
                <a:gd name="T2" fmla="*/ 1364 w 178"/>
                <a:gd name="T3" fmla="*/ 2471 h 230"/>
                <a:gd name="T4" fmla="*/ 1110 w 178"/>
                <a:gd name="T5" fmla="*/ 1260 h 230"/>
                <a:gd name="T6" fmla="*/ 1152 w 178"/>
                <a:gd name="T7" fmla="*/ 0 h 230"/>
                <a:gd name="T8" fmla="*/ 1508 w 178"/>
                <a:gd name="T9" fmla="*/ 2355 h 230"/>
                <a:gd name="T10" fmla="*/ 1851 w 178"/>
                <a:gd name="T11" fmla="*/ 3068 h 230"/>
                <a:gd name="T12" fmla="*/ 3194 w 178"/>
                <a:gd name="T13" fmla="*/ 3333 h 230"/>
                <a:gd name="T14" fmla="*/ 2406 w 178"/>
                <a:gd name="T15" fmla="*/ 3421 h 230"/>
                <a:gd name="T16" fmla="*/ 1330 w 178"/>
                <a:gd name="T17" fmla="*/ 3595 h 230"/>
                <a:gd name="T18" fmla="*/ 110 w 178"/>
                <a:gd name="T19" fmla="*/ 4052 h 2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8" h="230">
                  <a:moveTo>
                    <a:pt x="0" y="225"/>
                  </a:moveTo>
                  <a:cubicBezTo>
                    <a:pt x="40" y="208"/>
                    <a:pt x="91" y="193"/>
                    <a:pt x="76" y="140"/>
                  </a:cubicBezTo>
                  <a:cubicBezTo>
                    <a:pt x="70" y="117"/>
                    <a:pt x="64" y="95"/>
                    <a:pt x="62" y="71"/>
                  </a:cubicBezTo>
                  <a:cubicBezTo>
                    <a:pt x="60" y="47"/>
                    <a:pt x="65" y="23"/>
                    <a:pt x="64" y="0"/>
                  </a:cubicBezTo>
                  <a:cubicBezTo>
                    <a:pt x="64" y="45"/>
                    <a:pt x="73" y="90"/>
                    <a:pt x="84" y="134"/>
                  </a:cubicBezTo>
                  <a:cubicBezTo>
                    <a:pt x="88" y="148"/>
                    <a:pt x="92" y="165"/>
                    <a:pt x="103" y="174"/>
                  </a:cubicBezTo>
                  <a:cubicBezTo>
                    <a:pt x="124" y="191"/>
                    <a:pt x="153" y="188"/>
                    <a:pt x="178" y="189"/>
                  </a:cubicBezTo>
                  <a:cubicBezTo>
                    <a:pt x="163" y="190"/>
                    <a:pt x="149" y="192"/>
                    <a:pt x="134" y="194"/>
                  </a:cubicBezTo>
                  <a:cubicBezTo>
                    <a:pt x="114" y="197"/>
                    <a:pt x="93" y="198"/>
                    <a:pt x="74" y="204"/>
                  </a:cubicBezTo>
                  <a:cubicBezTo>
                    <a:pt x="53" y="212"/>
                    <a:pt x="23" y="217"/>
                    <a:pt x="6" y="230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62" name="Freeform 659"/>
            <p:cNvSpPr>
              <a:spLocks/>
            </p:cNvSpPr>
            <p:nvPr/>
          </p:nvSpPr>
          <p:spPr bwMode="auto">
            <a:xfrm>
              <a:off x="2923" y="2829"/>
              <a:ext cx="292" cy="310"/>
            </a:xfrm>
            <a:custGeom>
              <a:avLst/>
              <a:gdLst>
                <a:gd name="T0" fmla="*/ 1889 w 181"/>
                <a:gd name="T1" fmla="*/ 0 h 192"/>
                <a:gd name="T2" fmla="*/ 1760 w 181"/>
                <a:gd name="T3" fmla="*/ 896 h 192"/>
                <a:gd name="T4" fmla="*/ 1658 w 181"/>
                <a:gd name="T5" fmla="*/ 1535 h 192"/>
                <a:gd name="T6" fmla="*/ 1179 w 181"/>
                <a:gd name="T7" fmla="*/ 2070 h 192"/>
                <a:gd name="T8" fmla="*/ 515 w 181"/>
                <a:gd name="T9" fmla="*/ 2411 h 192"/>
                <a:gd name="T10" fmla="*/ 0 w 181"/>
                <a:gd name="T11" fmla="*/ 2567 h 192"/>
                <a:gd name="T12" fmla="*/ 895 w 181"/>
                <a:gd name="T13" fmla="*/ 2411 h 192"/>
                <a:gd name="T14" fmla="*/ 1692 w 181"/>
                <a:gd name="T15" fmla="*/ 2091 h 192"/>
                <a:gd name="T16" fmla="*/ 2389 w 181"/>
                <a:gd name="T17" fmla="*/ 2567 h 192"/>
                <a:gd name="T18" fmla="*/ 3191 w 181"/>
                <a:gd name="T19" fmla="*/ 3405 h 192"/>
                <a:gd name="T20" fmla="*/ 2444 w 181"/>
                <a:gd name="T21" fmla="*/ 2425 h 192"/>
                <a:gd name="T22" fmla="*/ 2134 w 181"/>
                <a:gd name="T23" fmla="*/ 1734 h 192"/>
                <a:gd name="T24" fmla="*/ 1800 w 181"/>
                <a:gd name="T25" fmla="*/ 144 h 1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1" h="192">
                  <a:moveTo>
                    <a:pt x="107" y="0"/>
                  </a:moveTo>
                  <a:cubicBezTo>
                    <a:pt x="106" y="17"/>
                    <a:pt x="104" y="34"/>
                    <a:pt x="100" y="51"/>
                  </a:cubicBezTo>
                  <a:cubicBezTo>
                    <a:pt x="98" y="63"/>
                    <a:pt x="98" y="76"/>
                    <a:pt x="94" y="87"/>
                  </a:cubicBezTo>
                  <a:cubicBezTo>
                    <a:pt x="89" y="100"/>
                    <a:pt x="77" y="108"/>
                    <a:pt x="67" y="117"/>
                  </a:cubicBezTo>
                  <a:cubicBezTo>
                    <a:pt x="54" y="128"/>
                    <a:pt x="45" y="133"/>
                    <a:pt x="29" y="136"/>
                  </a:cubicBezTo>
                  <a:cubicBezTo>
                    <a:pt x="18" y="138"/>
                    <a:pt x="10" y="142"/>
                    <a:pt x="0" y="145"/>
                  </a:cubicBezTo>
                  <a:cubicBezTo>
                    <a:pt x="15" y="154"/>
                    <a:pt x="38" y="143"/>
                    <a:pt x="51" y="136"/>
                  </a:cubicBezTo>
                  <a:cubicBezTo>
                    <a:pt x="64" y="129"/>
                    <a:pt x="82" y="119"/>
                    <a:pt x="96" y="118"/>
                  </a:cubicBezTo>
                  <a:cubicBezTo>
                    <a:pt x="114" y="117"/>
                    <a:pt x="125" y="133"/>
                    <a:pt x="136" y="145"/>
                  </a:cubicBezTo>
                  <a:cubicBezTo>
                    <a:pt x="150" y="160"/>
                    <a:pt x="171" y="173"/>
                    <a:pt x="181" y="192"/>
                  </a:cubicBezTo>
                  <a:cubicBezTo>
                    <a:pt x="162" y="179"/>
                    <a:pt x="153" y="154"/>
                    <a:pt x="139" y="137"/>
                  </a:cubicBezTo>
                  <a:cubicBezTo>
                    <a:pt x="129" y="126"/>
                    <a:pt x="125" y="112"/>
                    <a:pt x="121" y="98"/>
                  </a:cubicBezTo>
                  <a:cubicBezTo>
                    <a:pt x="112" y="71"/>
                    <a:pt x="95" y="38"/>
                    <a:pt x="102" y="8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63" name="Freeform 660"/>
            <p:cNvSpPr>
              <a:spLocks/>
            </p:cNvSpPr>
            <p:nvPr/>
          </p:nvSpPr>
          <p:spPr bwMode="auto">
            <a:xfrm>
              <a:off x="2928" y="2787"/>
              <a:ext cx="274" cy="178"/>
            </a:xfrm>
            <a:custGeom>
              <a:avLst/>
              <a:gdLst>
                <a:gd name="T0" fmla="*/ 1696 w 170"/>
                <a:gd name="T1" fmla="*/ 1576 h 110"/>
                <a:gd name="T2" fmla="*/ 1689 w 170"/>
                <a:gd name="T3" fmla="*/ 1131 h 110"/>
                <a:gd name="T4" fmla="*/ 1741 w 170"/>
                <a:gd name="T5" fmla="*/ 631 h 110"/>
                <a:gd name="T6" fmla="*/ 1470 w 170"/>
                <a:gd name="T7" fmla="*/ 233 h 110"/>
                <a:gd name="T8" fmla="*/ 857 w 170"/>
                <a:gd name="T9" fmla="*/ 212 h 110"/>
                <a:gd name="T10" fmla="*/ 0 w 170"/>
                <a:gd name="T11" fmla="*/ 212 h 110"/>
                <a:gd name="T12" fmla="*/ 1033 w 170"/>
                <a:gd name="T13" fmla="*/ 233 h 110"/>
                <a:gd name="T14" fmla="*/ 1580 w 170"/>
                <a:gd name="T15" fmla="*/ 144 h 110"/>
                <a:gd name="T16" fmla="*/ 2982 w 170"/>
                <a:gd name="T17" fmla="*/ 0 h 110"/>
                <a:gd name="T18" fmla="*/ 2458 w 170"/>
                <a:gd name="T19" fmla="*/ 398 h 110"/>
                <a:gd name="T20" fmla="*/ 2065 w 170"/>
                <a:gd name="T21" fmla="*/ 788 h 110"/>
                <a:gd name="T22" fmla="*/ 1829 w 170"/>
                <a:gd name="T23" fmla="*/ 1631 h 110"/>
                <a:gd name="T24" fmla="*/ 1808 w 170"/>
                <a:gd name="T25" fmla="*/ 1974 h 1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0" h="110">
                  <a:moveTo>
                    <a:pt x="97" y="88"/>
                  </a:moveTo>
                  <a:cubicBezTo>
                    <a:pt x="97" y="80"/>
                    <a:pt x="96" y="71"/>
                    <a:pt x="96" y="63"/>
                  </a:cubicBezTo>
                  <a:cubicBezTo>
                    <a:pt x="96" y="53"/>
                    <a:pt x="99" y="45"/>
                    <a:pt x="99" y="35"/>
                  </a:cubicBezTo>
                  <a:cubicBezTo>
                    <a:pt x="98" y="24"/>
                    <a:pt x="94" y="19"/>
                    <a:pt x="84" y="13"/>
                  </a:cubicBezTo>
                  <a:cubicBezTo>
                    <a:pt x="72" y="6"/>
                    <a:pt x="62" y="9"/>
                    <a:pt x="49" y="12"/>
                  </a:cubicBezTo>
                  <a:cubicBezTo>
                    <a:pt x="32" y="17"/>
                    <a:pt x="17" y="16"/>
                    <a:pt x="0" y="12"/>
                  </a:cubicBezTo>
                  <a:cubicBezTo>
                    <a:pt x="21" y="11"/>
                    <a:pt x="38" y="19"/>
                    <a:pt x="59" y="13"/>
                  </a:cubicBezTo>
                  <a:cubicBezTo>
                    <a:pt x="69" y="10"/>
                    <a:pt x="78" y="8"/>
                    <a:pt x="90" y="8"/>
                  </a:cubicBezTo>
                  <a:cubicBezTo>
                    <a:pt x="116" y="8"/>
                    <a:pt x="145" y="7"/>
                    <a:pt x="170" y="0"/>
                  </a:cubicBezTo>
                  <a:cubicBezTo>
                    <a:pt x="163" y="9"/>
                    <a:pt x="149" y="14"/>
                    <a:pt x="140" y="22"/>
                  </a:cubicBezTo>
                  <a:cubicBezTo>
                    <a:pt x="133" y="29"/>
                    <a:pt x="124" y="36"/>
                    <a:pt x="118" y="44"/>
                  </a:cubicBezTo>
                  <a:cubicBezTo>
                    <a:pt x="109" y="58"/>
                    <a:pt x="105" y="75"/>
                    <a:pt x="104" y="91"/>
                  </a:cubicBezTo>
                  <a:cubicBezTo>
                    <a:pt x="104" y="96"/>
                    <a:pt x="105" y="108"/>
                    <a:pt x="103" y="110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64" name="Freeform 661"/>
            <p:cNvSpPr>
              <a:spLocks/>
            </p:cNvSpPr>
            <p:nvPr/>
          </p:nvSpPr>
          <p:spPr bwMode="auto">
            <a:xfrm>
              <a:off x="2597" y="2486"/>
              <a:ext cx="281" cy="401"/>
            </a:xfrm>
            <a:custGeom>
              <a:avLst/>
              <a:gdLst>
                <a:gd name="T0" fmla="*/ 110 w 174"/>
                <a:gd name="T1" fmla="*/ 89 h 249"/>
                <a:gd name="T2" fmla="*/ 21 w 174"/>
                <a:gd name="T3" fmla="*/ 89 h 249"/>
                <a:gd name="T4" fmla="*/ 165 w 174"/>
                <a:gd name="T5" fmla="*/ 263 h 249"/>
                <a:gd name="T6" fmla="*/ 748 w 174"/>
                <a:gd name="T7" fmla="*/ 781 h 249"/>
                <a:gd name="T8" fmla="*/ 1549 w 174"/>
                <a:gd name="T9" fmla="*/ 1771 h 249"/>
                <a:gd name="T10" fmla="*/ 2164 w 174"/>
                <a:gd name="T11" fmla="*/ 2978 h 249"/>
                <a:gd name="T12" fmla="*/ 2342 w 174"/>
                <a:gd name="T13" fmla="*/ 4343 h 249"/>
                <a:gd name="T14" fmla="*/ 2342 w 174"/>
                <a:gd name="T15" fmla="*/ 3854 h 249"/>
                <a:gd name="T16" fmla="*/ 2430 w 174"/>
                <a:gd name="T17" fmla="*/ 3606 h 249"/>
                <a:gd name="T18" fmla="*/ 2413 w 174"/>
                <a:gd name="T19" fmla="*/ 3297 h 249"/>
                <a:gd name="T20" fmla="*/ 2658 w 174"/>
                <a:gd name="T21" fmla="*/ 2544 h 249"/>
                <a:gd name="T22" fmla="*/ 2821 w 174"/>
                <a:gd name="T23" fmla="*/ 2181 h 249"/>
                <a:gd name="T24" fmla="*/ 2944 w 174"/>
                <a:gd name="T25" fmla="*/ 1828 h 249"/>
                <a:gd name="T26" fmla="*/ 3088 w 174"/>
                <a:gd name="T27" fmla="*/ 1313 h 249"/>
                <a:gd name="T28" fmla="*/ 2834 w 174"/>
                <a:gd name="T29" fmla="*/ 1807 h 249"/>
                <a:gd name="T30" fmla="*/ 2556 w 174"/>
                <a:gd name="T31" fmla="*/ 2409 h 249"/>
                <a:gd name="T32" fmla="*/ 2358 w 174"/>
                <a:gd name="T33" fmla="*/ 2933 h 249"/>
                <a:gd name="T34" fmla="*/ 1768 w 174"/>
                <a:gd name="T35" fmla="*/ 1950 h 249"/>
                <a:gd name="T36" fmla="*/ 856 w 174"/>
                <a:gd name="T37" fmla="*/ 659 h 249"/>
                <a:gd name="T38" fmla="*/ 484 w 174"/>
                <a:gd name="T39" fmla="*/ 263 h 249"/>
                <a:gd name="T40" fmla="*/ 89 w 174"/>
                <a:gd name="T41" fmla="*/ 21 h 2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4" h="249">
                  <a:moveTo>
                    <a:pt x="6" y="5"/>
                  </a:moveTo>
                  <a:cubicBezTo>
                    <a:pt x="4" y="2"/>
                    <a:pt x="0" y="0"/>
                    <a:pt x="1" y="5"/>
                  </a:cubicBezTo>
                  <a:cubicBezTo>
                    <a:pt x="2" y="9"/>
                    <a:pt x="6" y="12"/>
                    <a:pt x="9" y="15"/>
                  </a:cubicBezTo>
                  <a:cubicBezTo>
                    <a:pt x="20" y="25"/>
                    <a:pt x="32" y="34"/>
                    <a:pt x="42" y="45"/>
                  </a:cubicBezTo>
                  <a:cubicBezTo>
                    <a:pt x="59" y="62"/>
                    <a:pt x="75" y="80"/>
                    <a:pt x="87" y="101"/>
                  </a:cubicBezTo>
                  <a:cubicBezTo>
                    <a:pt x="100" y="123"/>
                    <a:pt x="115" y="146"/>
                    <a:pt x="122" y="171"/>
                  </a:cubicBezTo>
                  <a:cubicBezTo>
                    <a:pt x="128" y="196"/>
                    <a:pt x="125" y="224"/>
                    <a:pt x="132" y="249"/>
                  </a:cubicBezTo>
                  <a:cubicBezTo>
                    <a:pt x="131" y="239"/>
                    <a:pt x="130" y="230"/>
                    <a:pt x="132" y="221"/>
                  </a:cubicBezTo>
                  <a:cubicBezTo>
                    <a:pt x="133" y="217"/>
                    <a:pt x="136" y="212"/>
                    <a:pt x="137" y="207"/>
                  </a:cubicBezTo>
                  <a:cubicBezTo>
                    <a:pt x="137" y="201"/>
                    <a:pt x="135" y="195"/>
                    <a:pt x="136" y="189"/>
                  </a:cubicBezTo>
                  <a:cubicBezTo>
                    <a:pt x="140" y="175"/>
                    <a:pt x="144" y="159"/>
                    <a:pt x="150" y="146"/>
                  </a:cubicBezTo>
                  <a:cubicBezTo>
                    <a:pt x="153" y="139"/>
                    <a:pt x="156" y="134"/>
                    <a:pt x="159" y="125"/>
                  </a:cubicBezTo>
                  <a:cubicBezTo>
                    <a:pt x="161" y="119"/>
                    <a:pt x="163" y="112"/>
                    <a:pt x="166" y="105"/>
                  </a:cubicBezTo>
                  <a:cubicBezTo>
                    <a:pt x="169" y="94"/>
                    <a:pt x="173" y="87"/>
                    <a:pt x="174" y="75"/>
                  </a:cubicBezTo>
                  <a:cubicBezTo>
                    <a:pt x="167" y="76"/>
                    <a:pt x="163" y="97"/>
                    <a:pt x="160" y="104"/>
                  </a:cubicBezTo>
                  <a:cubicBezTo>
                    <a:pt x="155" y="116"/>
                    <a:pt x="148" y="127"/>
                    <a:pt x="144" y="138"/>
                  </a:cubicBezTo>
                  <a:cubicBezTo>
                    <a:pt x="142" y="144"/>
                    <a:pt x="139" y="165"/>
                    <a:pt x="133" y="168"/>
                  </a:cubicBezTo>
                  <a:cubicBezTo>
                    <a:pt x="128" y="170"/>
                    <a:pt x="107" y="121"/>
                    <a:pt x="100" y="112"/>
                  </a:cubicBezTo>
                  <a:cubicBezTo>
                    <a:pt x="81" y="88"/>
                    <a:pt x="66" y="62"/>
                    <a:pt x="48" y="38"/>
                  </a:cubicBezTo>
                  <a:cubicBezTo>
                    <a:pt x="41" y="30"/>
                    <a:pt x="35" y="22"/>
                    <a:pt x="27" y="15"/>
                  </a:cubicBezTo>
                  <a:cubicBezTo>
                    <a:pt x="20" y="9"/>
                    <a:pt x="10" y="5"/>
                    <a:pt x="5" y="1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65" name="Freeform 662"/>
            <p:cNvSpPr>
              <a:spLocks/>
            </p:cNvSpPr>
            <p:nvPr/>
          </p:nvSpPr>
          <p:spPr bwMode="auto">
            <a:xfrm>
              <a:off x="2112" y="2502"/>
              <a:ext cx="593" cy="363"/>
            </a:xfrm>
            <a:custGeom>
              <a:avLst/>
              <a:gdLst>
                <a:gd name="T0" fmla="*/ 0 w 367"/>
                <a:gd name="T1" fmla="*/ 0 h 225"/>
                <a:gd name="T2" fmla="*/ 301 w 367"/>
                <a:gd name="T3" fmla="*/ 110 h 225"/>
                <a:gd name="T4" fmla="*/ 675 w 367"/>
                <a:gd name="T5" fmla="*/ 286 h 225"/>
                <a:gd name="T6" fmla="*/ 1275 w 367"/>
                <a:gd name="T7" fmla="*/ 570 h 225"/>
                <a:gd name="T8" fmla="*/ 2290 w 367"/>
                <a:gd name="T9" fmla="*/ 1145 h 225"/>
                <a:gd name="T10" fmla="*/ 3876 w 367"/>
                <a:gd name="T11" fmla="*/ 2101 h 225"/>
                <a:gd name="T12" fmla="*/ 4880 w 367"/>
                <a:gd name="T13" fmla="*/ 2330 h 225"/>
                <a:gd name="T14" fmla="*/ 6012 w 367"/>
                <a:gd name="T15" fmla="*/ 2528 h 225"/>
                <a:gd name="T16" fmla="*/ 6529 w 367"/>
                <a:gd name="T17" fmla="*/ 2851 h 225"/>
                <a:gd name="T18" fmla="*/ 6033 w 367"/>
                <a:gd name="T19" fmla="*/ 2759 h 225"/>
                <a:gd name="T20" fmla="*/ 5290 w 367"/>
                <a:gd name="T21" fmla="*/ 2677 h 225"/>
                <a:gd name="T22" fmla="*/ 4801 w 367"/>
                <a:gd name="T23" fmla="*/ 2588 h 225"/>
                <a:gd name="T24" fmla="*/ 4253 w 367"/>
                <a:gd name="T25" fmla="*/ 3081 h 225"/>
                <a:gd name="T26" fmla="*/ 4020 w 367"/>
                <a:gd name="T27" fmla="*/ 3532 h 225"/>
                <a:gd name="T28" fmla="*/ 3721 w 367"/>
                <a:gd name="T29" fmla="*/ 3969 h 225"/>
                <a:gd name="T30" fmla="*/ 3986 w 367"/>
                <a:gd name="T31" fmla="*/ 3191 h 225"/>
                <a:gd name="T32" fmla="*/ 4054 w 367"/>
                <a:gd name="T33" fmla="*/ 2677 h 225"/>
                <a:gd name="T34" fmla="*/ 3611 w 367"/>
                <a:gd name="T35" fmla="*/ 2244 h 225"/>
                <a:gd name="T36" fmla="*/ 2366 w 367"/>
                <a:gd name="T37" fmla="*/ 1341 h 225"/>
                <a:gd name="T38" fmla="*/ 1125 w 367"/>
                <a:gd name="T39" fmla="*/ 610 h 225"/>
                <a:gd name="T40" fmla="*/ 588 w 367"/>
                <a:gd name="T41" fmla="*/ 319 h 225"/>
                <a:gd name="T42" fmla="*/ 165 w 367"/>
                <a:gd name="T43" fmla="*/ 252 h 2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67" h="225">
                  <a:moveTo>
                    <a:pt x="0" y="0"/>
                  </a:moveTo>
                  <a:cubicBezTo>
                    <a:pt x="4" y="5"/>
                    <a:pt x="12" y="4"/>
                    <a:pt x="17" y="6"/>
                  </a:cubicBezTo>
                  <a:cubicBezTo>
                    <a:pt x="25" y="9"/>
                    <a:pt x="31" y="13"/>
                    <a:pt x="38" y="16"/>
                  </a:cubicBezTo>
                  <a:cubicBezTo>
                    <a:pt x="50" y="21"/>
                    <a:pt x="61" y="27"/>
                    <a:pt x="72" y="32"/>
                  </a:cubicBezTo>
                  <a:cubicBezTo>
                    <a:pt x="92" y="41"/>
                    <a:pt x="110" y="53"/>
                    <a:pt x="129" y="65"/>
                  </a:cubicBezTo>
                  <a:cubicBezTo>
                    <a:pt x="158" y="84"/>
                    <a:pt x="184" y="109"/>
                    <a:pt x="218" y="119"/>
                  </a:cubicBezTo>
                  <a:cubicBezTo>
                    <a:pt x="237" y="125"/>
                    <a:pt x="255" y="128"/>
                    <a:pt x="274" y="132"/>
                  </a:cubicBezTo>
                  <a:cubicBezTo>
                    <a:pt x="295" y="136"/>
                    <a:pt x="317" y="136"/>
                    <a:pt x="338" y="143"/>
                  </a:cubicBezTo>
                  <a:cubicBezTo>
                    <a:pt x="347" y="145"/>
                    <a:pt x="363" y="153"/>
                    <a:pt x="367" y="162"/>
                  </a:cubicBezTo>
                  <a:cubicBezTo>
                    <a:pt x="360" y="168"/>
                    <a:pt x="346" y="157"/>
                    <a:pt x="339" y="156"/>
                  </a:cubicBezTo>
                  <a:cubicBezTo>
                    <a:pt x="325" y="154"/>
                    <a:pt x="311" y="157"/>
                    <a:pt x="297" y="152"/>
                  </a:cubicBezTo>
                  <a:cubicBezTo>
                    <a:pt x="288" y="150"/>
                    <a:pt x="280" y="145"/>
                    <a:pt x="270" y="147"/>
                  </a:cubicBezTo>
                  <a:cubicBezTo>
                    <a:pt x="257" y="150"/>
                    <a:pt x="245" y="164"/>
                    <a:pt x="239" y="175"/>
                  </a:cubicBezTo>
                  <a:cubicBezTo>
                    <a:pt x="235" y="184"/>
                    <a:pt x="231" y="192"/>
                    <a:pt x="226" y="200"/>
                  </a:cubicBezTo>
                  <a:cubicBezTo>
                    <a:pt x="221" y="208"/>
                    <a:pt x="217" y="220"/>
                    <a:pt x="209" y="225"/>
                  </a:cubicBezTo>
                  <a:cubicBezTo>
                    <a:pt x="213" y="210"/>
                    <a:pt x="218" y="196"/>
                    <a:pt x="224" y="181"/>
                  </a:cubicBezTo>
                  <a:cubicBezTo>
                    <a:pt x="227" y="174"/>
                    <a:pt x="231" y="161"/>
                    <a:pt x="228" y="152"/>
                  </a:cubicBezTo>
                  <a:cubicBezTo>
                    <a:pt x="225" y="143"/>
                    <a:pt x="210" y="135"/>
                    <a:pt x="203" y="127"/>
                  </a:cubicBezTo>
                  <a:cubicBezTo>
                    <a:pt x="183" y="105"/>
                    <a:pt x="157" y="93"/>
                    <a:pt x="133" y="76"/>
                  </a:cubicBezTo>
                  <a:cubicBezTo>
                    <a:pt x="111" y="61"/>
                    <a:pt x="87" y="48"/>
                    <a:pt x="63" y="35"/>
                  </a:cubicBezTo>
                  <a:cubicBezTo>
                    <a:pt x="53" y="29"/>
                    <a:pt x="44" y="23"/>
                    <a:pt x="33" y="18"/>
                  </a:cubicBezTo>
                  <a:cubicBezTo>
                    <a:pt x="25" y="15"/>
                    <a:pt x="18" y="15"/>
                    <a:pt x="9" y="14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66" name="Freeform 663"/>
            <p:cNvSpPr>
              <a:spLocks/>
            </p:cNvSpPr>
            <p:nvPr/>
          </p:nvSpPr>
          <p:spPr bwMode="auto">
            <a:xfrm>
              <a:off x="2556" y="1856"/>
              <a:ext cx="351" cy="552"/>
            </a:xfrm>
            <a:custGeom>
              <a:avLst/>
              <a:gdLst>
                <a:gd name="T0" fmla="*/ 809 w 217"/>
                <a:gd name="T1" fmla="*/ 110 h 342"/>
                <a:gd name="T2" fmla="*/ 843 w 217"/>
                <a:gd name="T3" fmla="*/ 985 h 342"/>
                <a:gd name="T4" fmla="*/ 1275 w 217"/>
                <a:gd name="T5" fmla="*/ 2245 h 342"/>
                <a:gd name="T6" fmla="*/ 1795 w 217"/>
                <a:gd name="T7" fmla="*/ 3191 h 342"/>
                <a:gd name="T8" fmla="*/ 2240 w 217"/>
                <a:gd name="T9" fmla="*/ 4033 h 342"/>
                <a:gd name="T10" fmla="*/ 1541 w 217"/>
                <a:gd name="T11" fmla="*/ 4243 h 342"/>
                <a:gd name="T12" fmla="*/ 788 w 217"/>
                <a:gd name="T13" fmla="*/ 3691 h 342"/>
                <a:gd name="T14" fmla="*/ 178 w 217"/>
                <a:gd name="T15" fmla="*/ 2965 h 342"/>
                <a:gd name="T16" fmla="*/ 0 w 217"/>
                <a:gd name="T17" fmla="*/ 3020 h 342"/>
                <a:gd name="T18" fmla="*/ 398 w 217"/>
                <a:gd name="T19" fmla="*/ 3624 h 342"/>
                <a:gd name="T20" fmla="*/ 1952 w 217"/>
                <a:gd name="T21" fmla="*/ 4553 h 342"/>
                <a:gd name="T22" fmla="*/ 3258 w 217"/>
                <a:gd name="T23" fmla="*/ 5748 h 342"/>
                <a:gd name="T24" fmla="*/ 3635 w 217"/>
                <a:gd name="T25" fmla="*/ 5991 h 342"/>
                <a:gd name="T26" fmla="*/ 3867 w 217"/>
                <a:gd name="T27" fmla="*/ 5849 h 342"/>
                <a:gd name="T28" fmla="*/ 3623 w 217"/>
                <a:gd name="T29" fmla="*/ 5336 h 342"/>
                <a:gd name="T30" fmla="*/ 2295 w 217"/>
                <a:gd name="T31" fmla="*/ 3081 h 342"/>
                <a:gd name="T32" fmla="*/ 1385 w 217"/>
                <a:gd name="T33" fmla="*/ 1324 h 342"/>
                <a:gd name="T34" fmla="*/ 1076 w 217"/>
                <a:gd name="T35" fmla="*/ 496 h 342"/>
                <a:gd name="T36" fmla="*/ 911 w 217"/>
                <a:gd name="T37" fmla="*/ 232 h 342"/>
                <a:gd name="T38" fmla="*/ 754 w 217"/>
                <a:gd name="T39" fmla="*/ 89 h 3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7" h="342">
                  <a:moveTo>
                    <a:pt x="45" y="6"/>
                  </a:moveTo>
                  <a:cubicBezTo>
                    <a:pt x="31" y="0"/>
                    <a:pt x="46" y="51"/>
                    <a:pt x="47" y="56"/>
                  </a:cubicBezTo>
                  <a:cubicBezTo>
                    <a:pt x="53" y="80"/>
                    <a:pt x="62" y="104"/>
                    <a:pt x="71" y="127"/>
                  </a:cubicBezTo>
                  <a:cubicBezTo>
                    <a:pt x="79" y="146"/>
                    <a:pt x="90" y="162"/>
                    <a:pt x="100" y="180"/>
                  </a:cubicBezTo>
                  <a:cubicBezTo>
                    <a:pt x="108" y="193"/>
                    <a:pt x="124" y="212"/>
                    <a:pt x="125" y="228"/>
                  </a:cubicBezTo>
                  <a:cubicBezTo>
                    <a:pt x="128" y="247"/>
                    <a:pt x="99" y="245"/>
                    <a:pt x="86" y="240"/>
                  </a:cubicBezTo>
                  <a:cubicBezTo>
                    <a:pt x="71" y="234"/>
                    <a:pt x="56" y="221"/>
                    <a:pt x="44" y="209"/>
                  </a:cubicBezTo>
                  <a:cubicBezTo>
                    <a:pt x="32" y="197"/>
                    <a:pt x="24" y="179"/>
                    <a:pt x="10" y="168"/>
                  </a:cubicBezTo>
                  <a:cubicBezTo>
                    <a:pt x="4" y="164"/>
                    <a:pt x="1" y="162"/>
                    <a:pt x="0" y="171"/>
                  </a:cubicBezTo>
                  <a:cubicBezTo>
                    <a:pt x="0" y="183"/>
                    <a:pt x="15" y="197"/>
                    <a:pt x="22" y="205"/>
                  </a:cubicBezTo>
                  <a:cubicBezTo>
                    <a:pt x="44" y="233"/>
                    <a:pt x="77" y="245"/>
                    <a:pt x="109" y="258"/>
                  </a:cubicBezTo>
                  <a:cubicBezTo>
                    <a:pt x="141" y="271"/>
                    <a:pt x="166" y="294"/>
                    <a:pt x="182" y="325"/>
                  </a:cubicBezTo>
                  <a:cubicBezTo>
                    <a:pt x="188" y="337"/>
                    <a:pt x="188" y="342"/>
                    <a:pt x="203" y="339"/>
                  </a:cubicBezTo>
                  <a:cubicBezTo>
                    <a:pt x="211" y="338"/>
                    <a:pt x="215" y="338"/>
                    <a:pt x="216" y="331"/>
                  </a:cubicBezTo>
                  <a:cubicBezTo>
                    <a:pt x="217" y="322"/>
                    <a:pt x="206" y="309"/>
                    <a:pt x="202" y="302"/>
                  </a:cubicBezTo>
                  <a:cubicBezTo>
                    <a:pt x="178" y="258"/>
                    <a:pt x="155" y="215"/>
                    <a:pt x="128" y="174"/>
                  </a:cubicBezTo>
                  <a:cubicBezTo>
                    <a:pt x="107" y="142"/>
                    <a:pt x="90" y="111"/>
                    <a:pt x="77" y="75"/>
                  </a:cubicBezTo>
                  <a:cubicBezTo>
                    <a:pt x="72" y="59"/>
                    <a:pt x="68" y="43"/>
                    <a:pt x="60" y="28"/>
                  </a:cubicBezTo>
                  <a:cubicBezTo>
                    <a:pt x="58" y="23"/>
                    <a:pt x="55" y="17"/>
                    <a:pt x="51" y="13"/>
                  </a:cubicBezTo>
                  <a:cubicBezTo>
                    <a:pt x="48" y="10"/>
                    <a:pt x="43" y="10"/>
                    <a:pt x="42" y="5"/>
                  </a:cubicBezTo>
                </a:path>
              </a:pathLst>
            </a:custGeom>
            <a:solidFill>
              <a:srgbClr val="DDE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67" name="Freeform 664"/>
            <p:cNvSpPr>
              <a:spLocks/>
            </p:cNvSpPr>
            <p:nvPr/>
          </p:nvSpPr>
          <p:spPr bwMode="auto">
            <a:xfrm>
              <a:off x="2584" y="1889"/>
              <a:ext cx="290" cy="509"/>
            </a:xfrm>
            <a:custGeom>
              <a:avLst/>
              <a:gdLst>
                <a:gd name="T0" fmla="*/ 519 w 180"/>
                <a:gd name="T1" fmla="*/ 34 h 316"/>
                <a:gd name="T2" fmla="*/ 1292 w 180"/>
                <a:gd name="T3" fmla="*/ 2395 h 316"/>
                <a:gd name="T4" fmla="*/ 1772 w 180"/>
                <a:gd name="T5" fmla="*/ 3164 h 316"/>
                <a:gd name="T6" fmla="*/ 2136 w 180"/>
                <a:gd name="T7" fmla="*/ 3882 h 316"/>
                <a:gd name="T8" fmla="*/ 1224 w 180"/>
                <a:gd name="T9" fmla="*/ 3837 h 316"/>
                <a:gd name="T10" fmla="*/ 0 w 180"/>
                <a:gd name="T11" fmla="*/ 2828 h 316"/>
                <a:gd name="T12" fmla="*/ 1067 w 180"/>
                <a:gd name="T13" fmla="*/ 3777 h 316"/>
                <a:gd name="T14" fmla="*/ 1887 w 180"/>
                <a:gd name="T15" fmla="*/ 4120 h 316"/>
                <a:gd name="T16" fmla="*/ 2489 w 180"/>
                <a:gd name="T17" fmla="*/ 4631 h 316"/>
                <a:gd name="T18" fmla="*/ 3147 w 180"/>
                <a:gd name="T19" fmla="*/ 5522 h 316"/>
                <a:gd name="T20" fmla="*/ 2489 w 180"/>
                <a:gd name="T21" fmla="*/ 4154 h 316"/>
                <a:gd name="T22" fmla="*/ 1719 w 180"/>
                <a:gd name="T23" fmla="*/ 2711 h 316"/>
                <a:gd name="T24" fmla="*/ 1137 w 180"/>
                <a:gd name="T25" fmla="*/ 1917 h 316"/>
                <a:gd name="T26" fmla="*/ 857 w 180"/>
                <a:gd name="T27" fmla="*/ 1203 h 316"/>
                <a:gd name="T28" fmla="*/ 685 w 180"/>
                <a:gd name="T29" fmla="*/ 430 h 316"/>
                <a:gd name="T30" fmla="*/ 628 w 180"/>
                <a:gd name="T31" fmla="*/ 122 h 316"/>
                <a:gd name="T32" fmla="*/ 598 w 180"/>
                <a:gd name="T33" fmla="*/ 21 h 3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0" h="316">
                  <a:moveTo>
                    <a:pt x="30" y="2"/>
                  </a:moveTo>
                  <a:cubicBezTo>
                    <a:pt x="41" y="47"/>
                    <a:pt x="47" y="98"/>
                    <a:pt x="74" y="137"/>
                  </a:cubicBezTo>
                  <a:cubicBezTo>
                    <a:pt x="84" y="152"/>
                    <a:pt x="92" y="167"/>
                    <a:pt x="101" y="181"/>
                  </a:cubicBezTo>
                  <a:cubicBezTo>
                    <a:pt x="109" y="194"/>
                    <a:pt x="119" y="207"/>
                    <a:pt x="122" y="222"/>
                  </a:cubicBezTo>
                  <a:cubicBezTo>
                    <a:pt x="128" y="251"/>
                    <a:pt x="80" y="224"/>
                    <a:pt x="70" y="220"/>
                  </a:cubicBezTo>
                  <a:cubicBezTo>
                    <a:pt x="44" y="209"/>
                    <a:pt x="16" y="185"/>
                    <a:pt x="0" y="162"/>
                  </a:cubicBezTo>
                  <a:cubicBezTo>
                    <a:pt x="1" y="184"/>
                    <a:pt x="43" y="208"/>
                    <a:pt x="61" y="216"/>
                  </a:cubicBezTo>
                  <a:cubicBezTo>
                    <a:pt x="77" y="222"/>
                    <a:pt x="93" y="229"/>
                    <a:pt x="108" y="236"/>
                  </a:cubicBezTo>
                  <a:cubicBezTo>
                    <a:pt x="125" y="244"/>
                    <a:pt x="131" y="250"/>
                    <a:pt x="142" y="265"/>
                  </a:cubicBezTo>
                  <a:cubicBezTo>
                    <a:pt x="154" y="282"/>
                    <a:pt x="165" y="302"/>
                    <a:pt x="180" y="316"/>
                  </a:cubicBezTo>
                  <a:cubicBezTo>
                    <a:pt x="168" y="290"/>
                    <a:pt x="153" y="265"/>
                    <a:pt x="142" y="238"/>
                  </a:cubicBezTo>
                  <a:cubicBezTo>
                    <a:pt x="130" y="209"/>
                    <a:pt x="113" y="183"/>
                    <a:pt x="98" y="155"/>
                  </a:cubicBezTo>
                  <a:cubicBezTo>
                    <a:pt x="89" y="139"/>
                    <a:pt x="75" y="126"/>
                    <a:pt x="65" y="110"/>
                  </a:cubicBezTo>
                  <a:cubicBezTo>
                    <a:pt x="57" y="97"/>
                    <a:pt x="52" y="83"/>
                    <a:pt x="49" y="69"/>
                  </a:cubicBezTo>
                  <a:cubicBezTo>
                    <a:pt x="45" y="54"/>
                    <a:pt x="42" y="39"/>
                    <a:pt x="39" y="25"/>
                  </a:cubicBezTo>
                  <a:cubicBezTo>
                    <a:pt x="38" y="19"/>
                    <a:pt x="37" y="13"/>
                    <a:pt x="36" y="7"/>
                  </a:cubicBezTo>
                  <a:cubicBezTo>
                    <a:pt x="36" y="4"/>
                    <a:pt x="37" y="0"/>
                    <a:pt x="34" y="1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68" name="Freeform 665"/>
            <p:cNvSpPr>
              <a:spLocks/>
            </p:cNvSpPr>
            <p:nvPr/>
          </p:nvSpPr>
          <p:spPr bwMode="auto">
            <a:xfrm>
              <a:off x="2928" y="1701"/>
              <a:ext cx="37" cy="252"/>
            </a:xfrm>
            <a:custGeom>
              <a:avLst/>
              <a:gdLst>
                <a:gd name="T0" fmla="*/ 375 w 23"/>
                <a:gd name="T1" fmla="*/ 199 h 156"/>
                <a:gd name="T2" fmla="*/ 288 w 23"/>
                <a:gd name="T3" fmla="*/ 0 h 156"/>
                <a:gd name="T4" fmla="*/ 156 w 23"/>
                <a:gd name="T5" fmla="*/ 431 h 156"/>
                <a:gd name="T6" fmla="*/ 34 w 23"/>
                <a:gd name="T7" fmla="*/ 1302 h 156"/>
                <a:gd name="T8" fmla="*/ 55 w 23"/>
                <a:gd name="T9" fmla="*/ 2103 h 156"/>
                <a:gd name="T10" fmla="*/ 261 w 23"/>
                <a:gd name="T11" fmla="*/ 2769 h 156"/>
                <a:gd name="T12" fmla="*/ 156 w 23"/>
                <a:gd name="T13" fmla="*/ 1913 h 156"/>
                <a:gd name="T14" fmla="*/ 196 w 23"/>
                <a:gd name="T15" fmla="*/ 1178 h 156"/>
                <a:gd name="T16" fmla="*/ 367 w 23"/>
                <a:gd name="T17" fmla="*/ 212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156">
                  <a:moveTo>
                    <a:pt x="22" y="11"/>
                  </a:moveTo>
                  <a:cubicBezTo>
                    <a:pt x="23" y="6"/>
                    <a:pt x="21" y="2"/>
                    <a:pt x="17" y="0"/>
                  </a:cubicBezTo>
                  <a:cubicBezTo>
                    <a:pt x="10" y="4"/>
                    <a:pt x="10" y="17"/>
                    <a:pt x="9" y="24"/>
                  </a:cubicBezTo>
                  <a:cubicBezTo>
                    <a:pt x="6" y="41"/>
                    <a:pt x="2" y="56"/>
                    <a:pt x="2" y="73"/>
                  </a:cubicBezTo>
                  <a:cubicBezTo>
                    <a:pt x="2" y="88"/>
                    <a:pt x="0" y="103"/>
                    <a:pt x="3" y="118"/>
                  </a:cubicBezTo>
                  <a:cubicBezTo>
                    <a:pt x="5" y="132"/>
                    <a:pt x="11" y="143"/>
                    <a:pt x="15" y="156"/>
                  </a:cubicBezTo>
                  <a:cubicBezTo>
                    <a:pt x="16" y="140"/>
                    <a:pt x="9" y="124"/>
                    <a:pt x="9" y="108"/>
                  </a:cubicBezTo>
                  <a:cubicBezTo>
                    <a:pt x="8" y="94"/>
                    <a:pt x="9" y="79"/>
                    <a:pt x="11" y="66"/>
                  </a:cubicBezTo>
                  <a:cubicBezTo>
                    <a:pt x="13" y="47"/>
                    <a:pt x="18" y="30"/>
                    <a:pt x="21" y="12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69" name="Freeform 666"/>
            <p:cNvSpPr>
              <a:spLocks/>
            </p:cNvSpPr>
            <p:nvPr/>
          </p:nvSpPr>
          <p:spPr bwMode="auto">
            <a:xfrm>
              <a:off x="3126" y="1335"/>
              <a:ext cx="137" cy="499"/>
            </a:xfrm>
            <a:custGeom>
              <a:avLst/>
              <a:gdLst>
                <a:gd name="T0" fmla="*/ 297 w 85"/>
                <a:gd name="T1" fmla="*/ 945 h 309"/>
                <a:gd name="T2" fmla="*/ 230 w 85"/>
                <a:gd name="T3" fmla="*/ 837 h 309"/>
                <a:gd name="T4" fmla="*/ 143 w 85"/>
                <a:gd name="T5" fmla="*/ 2109 h 309"/>
                <a:gd name="T6" fmla="*/ 479 w 85"/>
                <a:gd name="T7" fmla="*/ 3495 h 309"/>
                <a:gd name="T8" fmla="*/ 751 w 85"/>
                <a:gd name="T9" fmla="*/ 4501 h 309"/>
                <a:gd name="T10" fmla="*/ 925 w 85"/>
                <a:gd name="T11" fmla="*/ 5484 h 309"/>
                <a:gd name="T12" fmla="*/ 1138 w 85"/>
                <a:gd name="T13" fmla="*/ 4822 h 309"/>
                <a:gd name="T14" fmla="*/ 1333 w 85"/>
                <a:gd name="T15" fmla="*/ 3945 h 309"/>
                <a:gd name="T16" fmla="*/ 1470 w 85"/>
                <a:gd name="T17" fmla="*/ 2253 h 309"/>
                <a:gd name="T18" fmla="*/ 1457 w 85"/>
                <a:gd name="T19" fmla="*/ 985 h 309"/>
                <a:gd name="T20" fmla="*/ 1260 w 85"/>
                <a:gd name="T21" fmla="*/ 0 h 309"/>
                <a:gd name="T22" fmla="*/ 1227 w 85"/>
                <a:gd name="T23" fmla="*/ 0 h 309"/>
                <a:gd name="T24" fmla="*/ 1349 w 85"/>
                <a:gd name="T25" fmla="*/ 898 h 309"/>
                <a:gd name="T26" fmla="*/ 1381 w 85"/>
                <a:gd name="T27" fmla="*/ 1823 h 309"/>
                <a:gd name="T28" fmla="*/ 1381 w 85"/>
                <a:gd name="T29" fmla="*/ 2965 h 309"/>
                <a:gd name="T30" fmla="*/ 1210 w 85"/>
                <a:gd name="T31" fmla="*/ 3979 h 309"/>
                <a:gd name="T32" fmla="*/ 964 w 85"/>
                <a:gd name="T33" fmla="*/ 5021 h 309"/>
                <a:gd name="T34" fmla="*/ 696 w 85"/>
                <a:gd name="T35" fmla="*/ 3803 h 309"/>
                <a:gd name="T36" fmla="*/ 459 w 85"/>
                <a:gd name="T37" fmla="*/ 2910 h 309"/>
                <a:gd name="T38" fmla="*/ 285 w 85"/>
                <a:gd name="T39" fmla="*/ 1870 h 309"/>
                <a:gd name="T40" fmla="*/ 318 w 85"/>
                <a:gd name="T41" fmla="*/ 925 h 3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5" h="309">
                  <a:moveTo>
                    <a:pt x="17" y="53"/>
                  </a:moveTo>
                  <a:cubicBezTo>
                    <a:pt x="16" y="50"/>
                    <a:pt x="16" y="48"/>
                    <a:pt x="13" y="47"/>
                  </a:cubicBezTo>
                  <a:cubicBezTo>
                    <a:pt x="0" y="62"/>
                    <a:pt x="6" y="100"/>
                    <a:pt x="8" y="119"/>
                  </a:cubicBezTo>
                  <a:cubicBezTo>
                    <a:pt x="11" y="145"/>
                    <a:pt x="17" y="172"/>
                    <a:pt x="27" y="197"/>
                  </a:cubicBezTo>
                  <a:cubicBezTo>
                    <a:pt x="34" y="215"/>
                    <a:pt x="39" y="235"/>
                    <a:pt x="43" y="254"/>
                  </a:cubicBezTo>
                  <a:cubicBezTo>
                    <a:pt x="46" y="270"/>
                    <a:pt x="45" y="295"/>
                    <a:pt x="53" y="309"/>
                  </a:cubicBezTo>
                  <a:cubicBezTo>
                    <a:pt x="60" y="299"/>
                    <a:pt x="62" y="284"/>
                    <a:pt x="65" y="272"/>
                  </a:cubicBezTo>
                  <a:cubicBezTo>
                    <a:pt x="69" y="255"/>
                    <a:pt x="74" y="239"/>
                    <a:pt x="76" y="222"/>
                  </a:cubicBezTo>
                  <a:cubicBezTo>
                    <a:pt x="80" y="190"/>
                    <a:pt x="85" y="159"/>
                    <a:pt x="84" y="127"/>
                  </a:cubicBezTo>
                  <a:cubicBezTo>
                    <a:pt x="83" y="103"/>
                    <a:pt x="85" y="79"/>
                    <a:pt x="83" y="56"/>
                  </a:cubicBezTo>
                  <a:cubicBezTo>
                    <a:pt x="81" y="35"/>
                    <a:pt x="77" y="19"/>
                    <a:pt x="72" y="0"/>
                  </a:cubicBezTo>
                  <a:cubicBezTo>
                    <a:pt x="71" y="0"/>
                    <a:pt x="71" y="0"/>
                    <a:pt x="70" y="0"/>
                  </a:cubicBezTo>
                  <a:cubicBezTo>
                    <a:pt x="68" y="15"/>
                    <a:pt x="75" y="35"/>
                    <a:pt x="77" y="51"/>
                  </a:cubicBezTo>
                  <a:cubicBezTo>
                    <a:pt x="79" y="68"/>
                    <a:pt x="79" y="85"/>
                    <a:pt x="79" y="103"/>
                  </a:cubicBezTo>
                  <a:cubicBezTo>
                    <a:pt x="79" y="124"/>
                    <a:pt x="80" y="145"/>
                    <a:pt x="79" y="167"/>
                  </a:cubicBezTo>
                  <a:cubicBezTo>
                    <a:pt x="78" y="187"/>
                    <a:pt x="74" y="204"/>
                    <a:pt x="69" y="224"/>
                  </a:cubicBezTo>
                  <a:cubicBezTo>
                    <a:pt x="64" y="243"/>
                    <a:pt x="63" y="265"/>
                    <a:pt x="55" y="283"/>
                  </a:cubicBezTo>
                  <a:cubicBezTo>
                    <a:pt x="56" y="260"/>
                    <a:pt x="46" y="236"/>
                    <a:pt x="40" y="214"/>
                  </a:cubicBezTo>
                  <a:cubicBezTo>
                    <a:pt x="35" y="197"/>
                    <a:pt x="31" y="181"/>
                    <a:pt x="26" y="164"/>
                  </a:cubicBezTo>
                  <a:cubicBezTo>
                    <a:pt x="21" y="145"/>
                    <a:pt x="18" y="124"/>
                    <a:pt x="16" y="105"/>
                  </a:cubicBezTo>
                  <a:cubicBezTo>
                    <a:pt x="14" y="87"/>
                    <a:pt x="18" y="69"/>
                    <a:pt x="18" y="52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70" name="Freeform 667"/>
            <p:cNvSpPr>
              <a:spLocks/>
            </p:cNvSpPr>
            <p:nvPr/>
          </p:nvSpPr>
          <p:spPr bwMode="auto">
            <a:xfrm>
              <a:off x="3110" y="1806"/>
              <a:ext cx="113" cy="397"/>
            </a:xfrm>
            <a:custGeom>
              <a:avLst/>
              <a:gdLst>
                <a:gd name="T0" fmla="*/ 1064 w 70"/>
                <a:gd name="T1" fmla="*/ 55 h 246"/>
                <a:gd name="T2" fmla="*/ 888 w 70"/>
                <a:gd name="T3" fmla="*/ 1412 h 246"/>
                <a:gd name="T4" fmla="*/ 0 w 70"/>
                <a:gd name="T5" fmla="*/ 3589 h 246"/>
                <a:gd name="T6" fmla="*/ 925 w 70"/>
                <a:gd name="T7" fmla="*/ 4346 h 246"/>
                <a:gd name="T8" fmla="*/ 693 w 70"/>
                <a:gd name="T9" fmla="*/ 3315 h 246"/>
                <a:gd name="T10" fmla="*/ 870 w 70"/>
                <a:gd name="T11" fmla="*/ 2122 h 246"/>
                <a:gd name="T12" fmla="*/ 1014 w 70"/>
                <a:gd name="T13" fmla="*/ 888 h 246"/>
                <a:gd name="T14" fmla="*/ 1153 w 70"/>
                <a:gd name="T15" fmla="*/ 0 h 2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246">
                  <a:moveTo>
                    <a:pt x="60" y="3"/>
                  </a:moveTo>
                  <a:cubicBezTo>
                    <a:pt x="57" y="28"/>
                    <a:pt x="53" y="54"/>
                    <a:pt x="50" y="80"/>
                  </a:cubicBezTo>
                  <a:cubicBezTo>
                    <a:pt x="43" y="92"/>
                    <a:pt x="51" y="237"/>
                    <a:pt x="0" y="203"/>
                  </a:cubicBezTo>
                  <a:cubicBezTo>
                    <a:pt x="14" y="220"/>
                    <a:pt x="36" y="230"/>
                    <a:pt x="52" y="246"/>
                  </a:cubicBezTo>
                  <a:cubicBezTo>
                    <a:pt x="37" y="233"/>
                    <a:pt x="38" y="205"/>
                    <a:pt x="39" y="188"/>
                  </a:cubicBezTo>
                  <a:cubicBezTo>
                    <a:pt x="40" y="165"/>
                    <a:pt x="45" y="142"/>
                    <a:pt x="49" y="120"/>
                  </a:cubicBezTo>
                  <a:cubicBezTo>
                    <a:pt x="52" y="97"/>
                    <a:pt x="54" y="73"/>
                    <a:pt x="57" y="50"/>
                  </a:cubicBezTo>
                  <a:cubicBezTo>
                    <a:pt x="59" y="37"/>
                    <a:pt x="70" y="11"/>
                    <a:pt x="65" y="0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71" name="Freeform 668"/>
            <p:cNvSpPr>
              <a:spLocks/>
            </p:cNvSpPr>
            <p:nvPr/>
          </p:nvSpPr>
          <p:spPr bwMode="auto">
            <a:xfrm>
              <a:off x="3128" y="2507"/>
              <a:ext cx="920" cy="481"/>
            </a:xfrm>
            <a:custGeom>
              <a:avLst/>
              <a:gdLst>
                <a:gd name="T0" fmla="*/ 89 w 570"/>
                <a:gd name="T1" fmla="*/ 3306 h 298"/>
                <a:gd name="T2" fmla="*/ 2137 w 570"/>
                <a:gd name="T3" fmla="*/ 2621 h 298"/>
                <a:gd name="T4" fmla="*/ 3081 w 570"/>
                <a:gd name="T5" fmla="*/ 2014 h 298"/>
                <a:gd name="T6" fmla="*/ 3020 w 570"/>
                <a:gd name="T7" fmla="*/ 0 h 298"/>
                <a:gd name="T8" fmla="*/ 3514 w 570"/>
                <a:gd name="T9" fmla="*/ 1238 h 298"/>
                <a:gd name="T10" fmla="*/ 3979 w 570"/>
                <a:gd name="T11" fmla="*/ 1998 h 298"/>
                <a:gd name="T12" fmla="*/ 6067 w 570"/>
                <a:gd name="T13" fmla="*/ 2939 h 298"/>
                <a:gd name="T14" fmla="*/ 7812 w 570"/>
                <a:gd name="T15" fmla="*/ 3924 h 298"/>
                <a:gd name="T16" fmla="*/ 8633 w 570"/>
                <a:gd name="T17" fmla="*/ 4458 h 298"/>
                <a:gd name="T18" fmla="*/ 9528 w 570"/>
                <a:gd name="T19" fmla="*/ 4812 h 298"/>
                <a:gd name="T20" fmla="*/ 10046 w 570"/>
                <a:gd name="T21" fmla="*/ 4929 h 298"/>
                <a:gd name="T22" fmla="*/ 9868 w 570"/>
                <a:gd name="T23" fmla="*/ 5268 h 298"/>
                <a:gd name="T24" fmla="*/ 8951 w 570"/>
                <a:gd name="T25" fmla="*/ 5107 h 298"/>
                <a:gd name="T26" fmla="*/ 8274 w 570"/>
                <a:gd name="T27" fmla="*/ 4668 h 298"/>
                <a:gd name="T28" fmla="*/ 6760 w 570"/>
                <a:gd name="T29" fmla="*/ 3449 h 298"/>
                <a:gd name="T30" fmla="*/ 5936 w 570"/>
                <a:gd name="T31" fmla="*/ 3109 h 298"/>
                <a:gd name="T32" fmla="*/ 5150 w 570"/>
                <a:gd name="T33" fmla="*/ 2731 h 298"/>
                <a:gd name="T34" fmla="*/ 3636 w 570"/>
                <a:gd name="T35" fmla="*/ 2224 h 298"/>
                <a:gd name="T36" fmla="*/ 2905 w 570"/>
                <a:gd name="T37" fmla="*/ 2368 h 298"/>
                <a:gd name="T38" fmla="*/ 2035 w 570"/>
                <a:gd name="T39" fmla="*/ 2684 h 298"/>
                <a:gd name="T40" fmla="*/ 0 w 570"/>
                <a:gd name="T41" fmla="*/ 3535 h 2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0" h="298">
                  <a:moveTo>
                    <a:pt x="5" y="187"/>
                  </a:moveTo>
                  <a:cubicBezTo>
                    <a:pt x="43" y="173"/>
                    <a:pt x="83" y="163"/>
                    <a:pt x="121" y="148"/>
                  </a:cubicBezTo>
                  <a:cubicBezTo>
                    <a:pt x="139" y="141"/>
                    <a:pt x="161" y="129"/>
                    <a:pt x="174" y="114"/>
                  </a:cubicBezTo>
                  <a:cubicBezTo>
                    <a:pt x="201" y="81"/>
                    <a:pt x="180" y="35"/>
                    <a:pt x="171" y="0"/>
                  </a:cubicBezTo>
                  <a:cubicBezTo>
                    <a:pt x="188" y="14"/>
                    <a:pt x="194" y="49"/>
                    <a:pt x="199" y="70"/>
                  </a:cubicBezTo>
                  <a:cubicBezTo>
                    <a:pt x="204" y="89"/>
                    <a:pt x="209" y="100"/>
                    <a:pt x="225" y="113"/>
                  </a:cubicBezTo>
                  <a:cubicBezTo>
                    <a:pt x="260" y="142"/>
                    <a:pt x="306" y="141"/>
                    <a:pt x="343" y="166"/>
                  </a:cubicBezTo>
                  <a:cubicBezTo>
                    <a:pt x="375" y="187"/>
                    <a:pt x="412" y="199"/>
                    <a:pt x="442" y="222"/>
                  </a:cubicBezTo>
                  <a:cubicBezTo>
                    <a:pt x="456" y="234"/>
                    <a:pt x="473" y="240"/>
                    <a:pt x="488" y="252"/>
                  </a:cubicBezTo>
                  <a:cubicBezTo>
                    <a:pt x="501" y="262"/>
                    <a:pt x="523" y="268"/>
                    <a:pt x="539" y="272"/>
                  </a:cubicBezTo>
                  <a:cubicBezTo>
                    <a:pt x="546" y="273"/>
                    <a:pt x="565" y="272"/>
                    <a:pt x="568" y="279"/>
                  </a:cubicBezTo>
                  <a:cubicBezTo>
                    <a:pt x="570" y="285"/>
                    <a:pt x="561" y="293"/>
                    <a:pt x="558" y="298"/>
                  </a:cubicBezTo>
                  <a:cubicBezTo>
                    <a:pt x="541" y="295"/>
                    <a:pt x="523" y="291"/>
                    <a:pt x="506" y="289"/>
                  </a:cubicBezTo>
                  <a:cubicBezTo>
                    <a:pt x="489" y="286"/>
                    <a:pt x="478" y="277"/>
                    <a:pt x="468" y="264"/>
                  </a:cubicBezTo>
                  <a:cubicBezTo>
                    <a:pt x="445" y="235"/>
                    <a:pt x="414" y="213"/>
                    <a:pt x="382" y="195"/>
                  </a:cubicBezTo>
                  <a:cubicBezTo>
                    <a:pt x="367" y="187"/>
                    <a:pt x="351" y="181"/>
                    <a:pt x="336" y="176"/>
                  </a:cubicBezTo>
                  <a:cubicBezTo>
                    <a:pt x="319" y="170"/>
                    <a:pt x="306" y="162"/>
                    <a:pt x="291" y="154"/>
                  </a:cubicBezTo>
                  <a:cubicBezTo>
                    <a:pt x="264" y="141"/>
                    <a:pt x="234" y="135"/>
                    <a:pt x="206" y="126"/>
                  </a:cubicBezTo>
                  <a:cubicBezTo>
                    <a:pt x="190" y="121"/>
                    <a:pt x="180" y="128"/>
                    <a:pt x="164" y="134"/>
                  </a:cubicBezTo>
                  <a:cubicBezTo>
                    <a:pt x="148" y="140"/>
                    <a:pt x="131" y="146"/>
                    <a:pt x="115" y="152"/>
                  </a:cubicBezTo>
                  <a:cubicBezTo>
                    <a:pt x="76" y="167"/>
                    <a:pt x="38" y="183"/>
                    <a:pt x="0" y="200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72" name="Freeform 669"/>
            <p:cNvSpPr>
              <a:spLocks/>
            </p:cNvSpPr>
            <p:nvPr/>
          </p:nvSpPr>
          <p:spPr bwMode="auto">
            <a:xfrm>
              <a:off x="3081" y="2954"/>
              <a:ext cx="894" cy="235"/>
            </a:xfrm>
            <a:custGeom>
              <a:avLst/>
              <a:gdLst>
                <a:gd name="T0" fmla="*/ 886 w 554"/>
                <a:gd name="T1" fmla="*/ 1254 h 146"/>
                <a:gd name="T2" fmla="*/ 2997 w 554"/>
                <a:gd name="T3" fmla="*/ 2368 h 146"/>
                <a:gd name="T4" fmla="*/ 5867 w 554"/>
                <a:gd name="T5" fmla="*/ 2279 h 146"/>
                <a:gd name="T6" fmla="*/ 7681 w 554"/>
                <a:gd name="T7" fmla="*/ 1490 h 146"/>
                <a:gd name="T8" fmla="*/ 8984 w 554"/>
                <a:gd name="T9" fmla="*/ 288 h 146"/>
                <a:gd name="T10" fmla="*/ 9305 w 554"/>
                <a:gd name="T11" fmla="*/ 21 h 146"/>
                <a:gd name="T12" fmla="*/ 9786 w 554"/>
                <a:gd name="T13" fmla="*/ 109 h 146"/>
                <a:gd name="T14" fmla="*/ 9258 w 554"/>
                <a:gd name="T15" fmla="*/ 288 h 146"/>
                <a:gd name="T16" fmla="*/ 8742 w 554"/>
                <a:gd name="T17" fmla="*/ 834 h 146"/>
                <a:gd name="T18" fmla="*/ 6870 w 554"/>
                <a:gd name="T19" fmla="*/ 2057 h 146"/>
                <a:gd name="T20" fmla="*/ 5417 w 554"/>
                <a:gd name="T21" fmla="*/ 2477 h 146"/>
                <a:gd name="T22" fmla="*/ 3602 w 554"/>
                <a:gd name="T23" fmla="*/ 2537 h 146"/>
                <a:gd name="T24" fmla="*/ 2396 w 554"/>
                <a:gd name="T25" fmla="*/ 2451 h 146"/>
                <a:gd name="T26" fmla="*/ 1891 w 554"/>
                <a:gd name="T27" fmla="*/ 2334 h 146"/>
                <a:gd name="T28" fmla="*/ 1501 w 554"/>
                <a:gd name="T29" fmla="*/ 2290 h 146"/>
                <a:gd name="T30" fmla="*/ 663 w 554"/>
                <a:gd name="T31" fmla="*/ 1650 h 146"/>
                <a:gd name="T32" fmla="*/ 0 w 554"/>
                <a:gd name="T33" fmla="*/ 713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4" h="146">
                  <a:moveTo>
                    <a:pt x="50" y="72"/>
                  </a:moveTo>
                  <a:cubicBezTo>
                    <a:pt x="66" y="130"/>
                    <a:pt x="121" y="128"/>
                    <a:pt x="170" y="136"/>
                  </a:cubicBezTo>
                  <a:cubicBezTo>
                    <a:pt x="221" y="144"/>
                    <a:pt x="281" y="143"/>
                    <a:pt x="332" y="131"/>
                  </a:cubicBezTo>
                  <a:cubicBezTo>
                    <a:pt x="367" y="122"/>
                    <a:pt x="405" y="108"/>
                    <a:pt x="435" y="86"/>
                  </a:cubicBezTo>
                  <a:cubicBezTo>
                    <a:pt x="461" y="67"/>
                    <a:pt x="494" y="46"/>
                    <a:pt x="509" y="17"/>
                  </a:cubicBezTo>
                  <a:cubicBezTo>
                    <a:pt x="514" y="6"/>
                    <a:pt x="514" y="0"/>
                    <a:pt x="527" y="1"/>
                  </a:cubicBezTo>
                  <a:cubicBezTo>
                    <a:pt x="535" y="2"/>
                    <a:pt x="546" y="3"/>
                    <a:pt x="554" y="6"/>
                  </a:cubicBezTo>
                  <a:cubicBezTo>
                    <a:pt x="545" y="7"/>
                    <a:pt x="531" y="12"/>
                    <a:pt x="524" y="17"/>
                  </a:cubicBezTo>
                  <a:cubicBezTo>
                    <a:pt x="512" y="24"/>
                    <a:pt x="506" y="39"/>
                    <a:pt x="495" y="48"/>
                  </a:cubicBezTo>
                  <a:cubicBezTo>
                    <a:pt x="461" y="75"/>
                    <a:pt x="430" y="103"/>
                    <a:pt x="389" y="118"/>
                  </a:cubicBezTo>
                  <a:cubicBezTo>
                    <a:pt x="361" y="128"/>
                    <a:pt x="337" y="140"/>
                    <a:pt x="307" y="142"/>
                  </a:cubicBezTo>
                  <a:cubicBezTo>
                    <a:pt x="273" y="144"/>
                    <a:pt x="238" y="146"/>
                    <a:pt x="204" y="146"/>
                  </a:cubicBezTo>
                  <a:cubicBezTo>
                    <a:pt x="180" y="146"/>
                    <a:pt x="159" y="145"/>
                    <a:pt x="136" y="141"/>
                  </a:cubicBezTo>
                  <a:cubicBezTo>
                    <a:pt x="126" y="139"/>
                    <a:pt x="116" y="135"/>
                    <a:pt x="107" y="134"/>
                  </a:cubicBezTo>
                  <a:cubicBezTo>
                    <a:pt x="99" y="133"/>
                    <a:pt x="92" y="134"/>
                    <a:pt x="85" y="132"/>
                  </a:cubicBezTo>
                  <a:cubicBezTo>
                    <a:pt x="68" y="127"/>
                    <a:pt x="47" y="110"/>
                    <a:pt x="38" y="95"/>
                  </a:cubicBezTo>
                  <a:cubicBezTo>
                    <a:pt x="33" y="87"/>
                    <a:pt x="12" y="35"/>
                    <a:pt x="0" y="41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73" name="Freeform 670"/>
            <p:cNvSpPr>
              <a:spLocks/>
            </p:cNvSpPr>
            <p:nvPr/>
          </p:nvSpPr>
          <p:spPr bwMode="auto">
            <a:xfrm>
              <a:off x="3044" y="2978"/>
              <a:ext cx="205" cy="195"/>
            </a:xfrm>
            <a:custGeom>
              <a:avLst/>
              <a:gdLst>
                <a:gd name="T0" fmla="*/ 0 w 127"/>
                <a:gd name="T1" fmla="*/ 548 h 121"/>
                <a:gd name="T2" fmla="*/ 395 w 127"/>
                <a:gd name="T3" fmla="*/ 479 h 121"/>
                <a:gd name="T4" fmla="*/ 659 w 127"/>
                <a:gd name="T5" fmla="*/ 748 h 121"/>
                <a:gd name="T6" fmla="*/ 1040 w 127"/>
                <a:gd name="T7" fmla="*/ 1381 h 121"/>
                <a:gd name="T8" fmla="*/ 1910 w 127"/>
                <a:gd name="T9" fmla="*/ 1923 h 121"/>
                <a:gd name="T10" fmla="*/ 2245 w 127"/>
                <a:gd name="T11" fmla="*/ 1868 h 121"/>
                <a:gd name="T12" fmla="*/ 1574 w 127"/>
                <a:gd name="T13" fmla="*/ 1226 h 121"/>
                <a:gd name="T14" fmla="*/ 638 w 127"/>
                <a:gd name="T15" fmla="*/ 143 h 121"/>
                <a:gd name="T16" fmla="*/ 429 w 127"/>
                <a:gd name="T17" fmla="*/ 34 h 121"/>
                <a:gd name="T18" fmla="*/ 34 w 127"/>
                <a:gd name="T19" fmla="*/ 317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" h="121">
                  <a:moveTo>
                    <a:pt x="0" y="31"/>
                  </a:moveTo>
                  <a:cubicBezTo>
                    <a:pt x="6" y="30"/>
                    <a:pt x="16" y="25"/>
                    <a:pt x="22" y="27"/>
                  </a:cubicBezTo>
                  <a:cubicBezTo>
                    <a:pt x="30" y="29"/>
                    <a:pt x="32" y="37"/>
                    <a:pt x="37" y="43"/>
                  </a:cubicBezTo>
                  <a:cubicBezTo>
                    <a:pt x="44" y="55"/>
                    <a:pt x="48" y="70"/>
                    <a:pt x="59" y="79"/>
                  </a:cubicBezTo>
                  <a:cubicBezTo>
                    <a:pt x="74" y="93"/>
                    <a:pt x="90" y="101"/>
                    <a:pt x="108" y="110"/>
                  </a:cubicBezTo>
                  <a:cubicBezTo>
                    <a:pt x="114" y="113"/>
                    <a:pt x="127" y="121"/>
                    <a:pt x="127" y="107"/>
                  </a:cubicBezTo>
                  <a:cubicBezTo>
                    <a:pt x="126" y="95"/>
                    <a:pt x="97" y="78"/>
                    <a:pt x="89" y="70"/>
                  </a:cubicBezTo>
                  <a:cubicBezTo>
                    <a:pt x="70" y="50"/>
                    <a:pt x="55" y="27"/>
                    <a:pt x="36" y="8"/>
                  </a:cubicBezTo>
                  <a:cubicBezTo>
                    <a:pt x="31" y="2"/>
                    <a:pt x="31" y="0"/>
                    <a:pt x="24" y="2"/>
                  </a:cubicBezTo>
                  <a:cubicBezTo>
                    <a:pt x="16" y="4"/>
                    <a:pt x="9" y="14"/>
                    <a:pt x="2" y="18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74" name="Freeform 671"/>
            <p:cNvSpPr>
              <a:spLocks/>
            </p:cNvSpPr>
            <p:nvPr/>
          </p:nvSpPr>
          <p:spPr bwMode="auto">
            <a:xfrm>
              <a:off x="2957" y="3136"/>
              <a:ext cx="315" cy="303"/>
            </a:xfrm>
            <a:custGeom>
              <a:avLst/>
              <a:gdLst>
                <a:gd name="T0" fmla="*/ 2701 w 195"/>
                <a:gd name="T1" fmla="*/ 122 h 188"/>
                <a:gd name="T2" fmla="*/ 2879 w 195"/>
                <a:gd name="T3" fmla="*/ 1104 h 188"/>
                <a:gd name="T4" fmla="*/ 1816 w 195"/>
                <a:gd name="T5" fmla="*/ 2097 h 188"/>
                <a:gd name="T6" fmla="*/ 751 w 195"/>
                <a:gd name="T7" fmla="*/ 2867 h 188"/>
                <a:gd name="T8" fmla="*/ 0 w 195"/>
                <a:gd name="T9" fmla="*/ 3294 h 188"/>
                <a:gd name="T10" fmla="*/ 1089 w 195"/>
                <a:gd name="T11" fmla="*/ 2893 h 188"/>
                <a:gd name="T12" fmla="*/ 2289 w 195"/>
                <a:gd name="T13" fmla="*/ 2031 h 188"/>
                <a:gd name="T14" fmla="*/ 2913 w 195"/>
                <a:gd name="T15" fmla="*/ 1206 h 188"/>
                <a:gd name="T16" fmla="*/ 3465 w 195"/>
                <a:gd name="T17" fmla="*/ 371 h 188"/>
                <a:gd name="T18" fmla="*/ 2824 w 195"/>
                <a:gd name="T19" fmla="*/ 0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5" h="188">
                  <a:moveTo>
                    <a:pt x="152" y="7"/>
                  </a:moveTo>
                  <a:cubicBezTo>
                    <a:pt x="164" y="23"/>
                    <a:pt x="173" y="45"/>
                    <a:pt x="162" y="63"/>
                  </a:cubicBezTo>
                  <a:cubicBezTo>
                    <a:pt x="148" y="85"/>
                    <a:pt x="123" y="105"/>
                    <a:pt x="102" y="120"/>
                  </a:cubicBezTo>
                  <a:cubicBezTo>
                    <a:pt x="81" y="134"/>
                    <a:pt x="61" y="147"/>
                    <a:pt x="42" y="164"/>
                  </a:cubicBezTo>
                  <a:cubicBezTo>
                    <a:pt x="28" y="176"/>
                    <a:pt x="17" y="180"/>
                    <a:pt x="0" y="188"/>
                  </a:cubicBezTo>
                  <a:cubicBezTo>
                    <a:pt x="23" y="188"/>
                    <a:pt x="42" y="176"/>
                    <a:pt x="61" y="165"/>
                  </a:cubicBezTo>
                  <a:cubicBezTo>
                    <a:pt x="83" y="151"/>
                    <a:pt x="113" y="137"/>
                    <a:pt x="129" y="116"/>
                  </a:cubicBezTo>
                  <a:cubicBezTo>
                    <a:pt x="141" y="100"/>
                    <a:pt x="151" y="84"/>
                    <a:pt x="164" y="69"/>
                  </a:cubicBezTo>
                  <a:cubicBezTo>
                    <a:pt x="177" y="53"/>
                    <a:pt x="177" y="34"/>
                    <a:pt x="195" y="21"/>
                  </a:cubicBezTo>
                  <a:cubicBezTo>
                    <a:pt x="189" y="19"/>
                    <a:pt x="159" y="0"/>
                    <a:pt x="159" y="0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75" name="Freeform 672"/>
            <p:cNvSpPr>
              <a:spLocks/>
            </p:cNvSpPr>
            <p:nvPr/>
          </p:nvSpPr>
          <p:spPr bwMode="auto">
            <a:xfrm>
              <a:off x="3898" y="2944"/>
              <a:ext cx="134" cy="56"/>
            </a:xfrm>
            <a:custGeom>
              <a:avLst/>
              <a:gdLst>
                <a:gd name="T0" fmla="*/ 0 w 83"/>
                <a:gd name="T1" fmla="*/ 558 h 35"/>
                <a:gd name="T2" fmla="*/ 21 w 83"/>
                <a:gd name="T3" fmla="*/ 589 h 35"/>
                <a:gd name="T4" fmla="*/ 977 w 83"/>
                <a:gd name="T5" fmla="*/ 525 h 35"/>
                <a:gd name="T6" fmla="*/ 1437 w 83"/>
                <a:gd name="T7" fmla="*/ 197 h 35"/>
                <a:gd name="T8" fmla="*/ 178 w 83"/>
                <a:gd name="T9" fmla="*/ 336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" h="35">
                  <a:moveTo>
                    <a:pt x="0" y="33"/>
                  </a:moveTo>
                  <a:cubicBezTo>
                    <a:pt x="0" y="34"/>
                    <a:pt x="1" y="34"/>
                    <a:pt x="1" y="35"/>
                  </a:cubicBezTo>
                  <a:cubicBezTo>
                    <a:pt x="19" y="21"/>
                    <a:pt x="34" y="28"/>
                    <a:pt x="55" y="31"/>
                  </a:cubicBezTo>
                  <a:cubicBezTo>
                    <a:pt x="68" y="33"/>
                    <a:pt x="83" y="29"/>
                    <a:pt x="81" y="12"/>
                  </a:cubicBezTo>
                  <a:cubicBezTo>
                    <a:pt x="55" y="12"/>
                    <a:pt x="31" y="0"/>
                    <a:pt x="10" y="20"/>
                  </a:cubicBezTo>
                </a:path>
              </a:pathLst>
            </a:custGeom>
            <a:solidFill>
              <a:srgbClr val="ED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76" name="Freeform 673"/>
            <p:cNvSpPr>
              <a:spLocks/>
            </p:cNvSpPr>
            <p:nvPr/>
          </p:nvSpPr>
          <p:spPr bwMode="auto">
            <a:xfrm>
              <a:off x="2020" y="2384"/>
              <a:ext cx="38" cy="63"/>
            </a:xfrm>
            <a:custGeom>
              <a:avLst/>
              <a:gdLst>
                <a:gd name="T0" fmla="*/ 0 w 23"/>
                <a:gd name="T1" fmla="*/ 397 h 39"/>
                <a:gd name="T2" fmla="*/ 469 w 23"/>
                <a:gd name="T3" fmla="*/ 696 h 39"/>
                <a:gd name="T4" fmla="*/ 319 w 23"/>
                <a:gd name="T5" fmla="*/ 0 h 39"/>
                <a:gd name="T6" fmla="*/ 150 w 23"/>
                <a:gd name="T7" fmla="*/ 431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39">
                  <a:moveTo>
                    <a:pt x="0" y="22"/>
                  </a:moveTo>
                  <a:cubicBezTo>
                    <a:pt x="7" y="28"/>
                    <a:pt x="16" y="34"/>
                    <a:pt x="23" y="39"/>
                  </a:cubicBezTo>
                  <a:cubicBezTo>
                    <a:pt x="16" y="28"/>
                    <a:pt x="15" y="14"/>
                    <a:pt x="16" y="0"/>
                  </a:cubicBezTo>
                  <a:cubicBezTo>
                    <a:pt x="15" y="9"/>
                    <a:pt x="14" y="19"/>
                    <a:pt x="7" y="24"/>
                  </a:cubicBezTo>
                </a:path>
              </a:pathLst>
            </a:custGeom>
            <a:solidFill>
              <a:srgbClr val="F7F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77" name="Freeform 674"/>
            <p:cNvSpPr>
              <a:spLocks/>
            </p:cNvSpPr>
            <p:nvPr/>
          </p:nvSpPr>
          <p:spPr bwMode="auto">
            <a:xfrm>
              <a:off x="2826" y="3020"/>
              <a:ext cx="39" cy="51"/>
            </a:xfrm>
            <a:custGeom>
              <a:avLst/>
              <a:gdLst>
                <a:gd name="T0" fmla="*/ 166 w 24"/>
                <a:gd name="T1" fmla="*/ 0 h 32"/>
                <a:gd name="T2" fmla="*/ 0 w 24"/>
                <a:gd name="T3" fmla="*/ 497 h 32"/>
                <a:gd name="T4" fmla="*/ 439 w 24"/>
                <a:gd name="T5" fmla="*/ 394 h 32"/>
                <a:gd name="T6" fmla="*/ 202 w 24"/>
                <a:gd name="T7" fmla="*/ 53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32">
                  <a:moveTo>
                    <a:pt x="9" y="0"/>
                  </a:moveTo>
                  <a:cubicBezTo>
                    <a:pt x="13" y="10"/>
                    <a:pt x="6" y="22"/>
                    <a:pt x="0" y="30"/>
                  </a:cubicBezTo>
                  <a:cubicBezTo>
                    <a:pt x="9" y="32"/>
                    <a:pt x="16" y="28"/>
                    <a:pt x="24" y="24"/>
                  </a:cubicBezTo>
                  <a:cubicBezTo>
                    <a:pt x="18" y="19"/>
                    <a:pt x="10" y="12"/>
                    <a:pt x="11" y="3"/>
                  </a:cubicBezTo>
                </a:path>
              </a:pathLst>
            </a:custGeom>
            <a:solidFill>
              <a:srgbClr val="F7F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78" name="Freeform 675"/>
            <p:cNvSpPr>
              <a:spLocks/>
            </p:cNvSpPr>
            <p:nvPr/>
          </p:nvSpPr>
          <p:spPr bwMode="auto">
            <a:xfrm>
              <a:off x="1754" y="2934"/>
              <a:ext cx="118" cy="66"/>
            </a:xfrm>
            <a:custGeom>
              <a:avLst/>
              <a:gdLst>
                <a:gd name="T0" fmla="*/ 841 w 73"/>
                <a:gd name="T1" fmla="*/ 0 h 41"/>
                <a:gd name="T2" fmla="*/ 0 w 73"/>
                <a:gd name="T3" fmla="*/ 562 h 41"/>
                <a:gd name="T4" fmla="*/ 787 w 73"/>
                <a:gd name="T5" fmla="*/ 562 h 41"/>
                <a:gd name="T6" fmla="*/ 1304 w 73"/>
                <a:gd name="T7" fmla="*/ 692 h 41"/>
                <a:gd name="T8" fmla="*/ 950 w 73"/>
                <a:gd name="T9" fmla="*/ 5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41">
                  <a:moveTo>
                    <a:pt x="47" y="0"/>
                  </a:moveTo>
                  <a:cubicBezTo>
                    <a:pt x="51" y="27"/>
                    <a:pt x="13" y="23"/>
                    <a:pt x="0" y="32"/>
                  </a:cubicBezTo>
                  <a:cubicBezTo>
                    <a:pt x="14" y="32"/>
                    <a:pt x="30" y="30"/>
                    <a:pt x="44" y="32"/>
                  </a:cubicBezTo>
                  <a:cubicBezTo>
                    <a:pt x="54" y="34"/>
                    <a:pt x="63" y="41"/>
                    <a:pt x="73" y="40"/>
                  </a:cubicBezTo>
                  <a:cubicBezTo>
                    <a:pt x="66" y="31"/>
                    <a:pt x="45" y="15"/>
                    <a:pt x="53" y="3"/>
                  </a:cubicBezTo>
                </a:path>
              </a:pathLst>
            </a:custGeom>
            <a:solidFill>
              <a:srgbClr val="F7F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79" name="Freeform 676"/>
            <p:cNvSpPr>
              <a:spLocks/>
            </p:cNvSpPr>
            <p:nvPr/>
          </p:nvSpPr>
          <p:spPr bwMode="auto">
            <a:xfrm>
              <a:off x="2137" y="3113"/>
              <a:ext cx="64" cy="65"/>
            </a:xfrm>
            <a:custGeom>
              <a:avLst/>
              <a:gdLst>
                <a:gd name="T0" fmla="*/ 0 w 40"/>
                <a:gd name="T1" fmla="*/ 0 h 40"/>
                <a:gd name="T2" fmla="*/ 384 w 40"/>
                <a:gd name="T3" fmla="*/ 739 h 40"/>
                <a:gd name="T4" fmla="*/ 669 w 40"/>
                <a:gd name="T5" fmla="*/ 145 h 40"/>
                <a:gd name="T6" fmla="*/ 54 w 40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40">
                  <a:moveTo>
                    <a:pt x="0" y="0"/>
                  </a:moveTo>
                  <a:cubicBezTo>
                    <a:pt x="11" y="11"/>
                    <a:pt x="20" y="26"/>
                    <a:pt x="23" y="40"/>
                  </a:cubicBezTo>
                  <a:cubicBezTo>
                    <a:pt x="23" y="28"/>
                    <a:pt x="24" y="13"/>
                    <a:pt x="40" y="8"/>
                  </a:cubicBezTo>
                  <a:cubicBezTo>
                    <a:pt x="30" y="10"/>
                    <a:pt x="6" y="12"/>
                    <a:pt x="3" y="0"/>
                  </a:cubicBezTo>
                </a:path>
              </a:pathLst>
            </a:custGeom>
            <a:solidFill>
              <a:srgbClr val="F7F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80" name="Freeform 677"/>
            <p:cNvSpPr>
              <a:spLocks/>
            </p:cNvSpPr>
            <p:nvPr/>
          </p:nvSpPr>
          <p:spPr bwMode="auto">
            <a:xfrm>
              <a:off x="2568" y="3141"/>
              <a:ext cx="64" cy="47"/>
            </a:xfrm>
            <a:custGeom>
              <a:avLst/>
              <a:gdLst>
                <a:gd name="T0" fmla="*/ 0 w 40"/>
                <a:gd name="T1" fmla="*/ 123 h 29"/>
                <a:gd name="T2" fmla="*/ 538 w 40"/>
                <a:gd name="T3" fmla="*/ 523 h 29"/>
                <a:gd name="T4" fmla="*/ 669 w 40"/>
                <a:gd name="T5" fmla="*/ 55 h 29"/>
                <a:gd name="T6" fmla="*/ 21 w 40"/>
                <a:gd name="T7" fmla="*/ 11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29">
                  <a:moveTo>
                    <a:pt x="0" y="7"/>
                  </a:moveTo>
                  <a:cubicBezTo>
                    <a:pt x="10" y="0"/>
                    <a:pt x="32" y="16"/>
                    <a:pt x="32" y="29"/>
                  </a:cubicBezTo>
                  <a:cubicBezTo>
                    <a:pt x="25" y="20"/>
                    <a:pt x="30" y="7"/>
                    <a:pt x="40" y="3"/>
                  </a:cubicBezTo>
                  <a:cubicBezTo>
                    <a:pt x="31" y="9"/>
                    <a:pt x="8" y="6"/>
                    <a:pt x="1" y="6"/>
                  </a:cubicBezTo>
                </a:path>
              </a:pathLst>
            </a:custGeom>
            <a:solidFill>
              <a:srgbClr val="F7F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81" name="Freeform 678"/>
            <p:cNvSpPr>
              <a:spLocks/>
            </p:cNvSpPr>
            <p:nvPr/>
          </p:nvSpPr>
          <p:spPr bwMode="auto">
            <a:xfrm>
              <a:off x="2109" y="3405"/>
              <a:ext cx="104" cy="144"/>
            </a:xfrm>
            <a:custGeom>
              <a:avLst/>
              <a:gdLst>
                <a:gd name="T0" fmla="*/ 0 w 64"/>
                <a:gd name="T1" fmla="*/ 309 h 89"/>
                <a:gd name="T2" fmla="*/ 384 w 64"/>
                <a:gd name="T3" fmla="*/ 1597 h 89"/>
                <a:gd name="T4" fmla="*/ 1180 w 64"/>
                <a:gd name="T5" fmla="*/ 809 h 89"/>
                <a:gd name="T6" fmla="*/ 523 w 64"/>
                <a:gd name="T7" fmla="*/ 0 h 89"/>
                <a:gd name="T8" fmla="*/ 124 w 64"/>
                <a:gd name="T9" fmla="*/ 309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89">
                  <a:moveTo>
                    <a:pt x="0" y="17"/>
                  </a:moveTo>
                  <a:cubicBezTo>
                    <a:pt x="23" y="28"/>
                    <a:pt x="28" y="67"/>
                    <a:pt x="21" y="89"/>
                  </a:cubicBezTo>
                  <a:cubicBezTo>
                    <a:pt x="16" y="69"/>
                    <a:pt x="49" y="49"/>
                    <a:pt x="64" y="45"/>
                  </a:cubicBezTo>
                  <a:cubicBezTo>
                    <a:pt x="27" y="59"/>
                    <a:pt x="35" y="20"/>
                    <a:pt x="28" y="0"/>
                  </a:cubicBezTo>
                  <a:cubicBezTo>
                    <a:pt x="28" y="10"/>
                    <a:pt x="17" y="17"/>
                    <a:pt x="7" y="17"/>
                  </a:cubicBezTo>
                </a:path>
              </a:pathLst>
            </a:custGeom>
            <a:solidFill>
              <a:srgbClr val="F7F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82" name="Freeform 679"/>
            <p:cNvSpPr>
              <a:spLocks/>
            </p:cNvSpPr>
            <p:nvPr/>
          </p:nvSpPr>
          <p:spPr bwMode="auto">
            <a:xfrm>
              <a:off x="2929" y="3431"/>
              <a:ext cx="44" cy="44"/>
            </a:xfrm>
            <a:custGeom>
              <a:avLst/>
              <a:gdLst>
                <a:gd name="T0" fmla="*/ 0 w 27"/>
                <a:gd name="T1" fmla="*/ 21 h 27"/>
                <a:gd name="T2" fmla="*/ 332 w 27"/>
                <a:gd name="T3" fmla="*/ 507 h 27"/>
                <a:gd name="T4" fmla="*/ 507 w 27"/>
                <a:gd name="T5" fmla="*/ 21 h 27"/>
                <a:gd name="T6" fmla="*/ 0 w 27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7">
                  <a:moveTo>
                    <a:pt x="0" y="1"/>
                  </a:moveTo>
                  <a:cubicBezTo>
                    <a:pt x="8" y="10"/>
                    <a:pt x="15" y="17"/>
                    <a:pt x="18" y="27"/>
                  </a:cubicBezTo>
                  <a:cubicBezTo>
                    <a:pt x="17" y="17"/>
                    <a:pt x="21" y="5"/>
                    <a:pt x="27" y="1"/>
                  </a:cubicBezTo>
                  <a:cubicBezTo>
                    <a:pt x="18" y="1"/>
                    <a:pt x="8" y="4"/>
                    <a:pt x="0" y="0"/>
                  </a:cubicBezTo>
                </a:path>
              </a:pathLst>
            </a:custGeom>
            <a:solidFill>
              <a:srgbClr val="F7F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83" name="Freeform 680"/>
            <p:cNvSpPr>
              <a:spLocks/>
            </p:cNvSpPr>
            <p:nvPr/>
          </p:nvSpPr>
          <p:spPr bwMode="auto">
            <a:xfrm>
              <a:off x="3060" y="2963"/>
              <a:ext cx="47" cy="52"/>
            </a:xfrm>
            <a:custGeom>
              <a:avLst/>
              <a:gdLst>
                <a:gd name="T0" fmla="*/ 233 w 29"/>
                <a:gd name="T1" fmla="*/ 21 h 32"/>
                <a:gd name="T2" fmla="*/ 0 w 29"/>
                <a:gd name="T3" fmla="*/ 523 h 32"/>
                <a:gd name="T4" fmla="*/ 523 w 29"/>
                <a:gd name="T5" fmla="*/ 592 h 32"/>
                <a:gd name="T6" fmla="*/ 357 w 29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32">
                  <a:moveTo>
                    <a:pt x="13" y="1"/>
                  </a:moveTo>
                  <a:cubicBezTo>
                    <a:pt x="18" y="11"/>
                    <a:pt x="9" y="23"/>
                    <a:pt x="0" y="28"/>
                  </a:cubicBezTo>
                  <a:cubicBezTo>
                    <a:pt x="11" y="27"/>
                    <a:pt x="21" y="21"/>
                    <a:pt x="29" y="32"/>
                  </a:cubicBezTo>
                  <a:cubicBezTo>
                    <a:pt x="20" y="25"/>
                    <a:pt x="16" y="9"/>
                    <a:pt x="20" y="0"/>
                  </a:cubicBezTo>
                </a:path>
              </a:pathLst>
            </a:custGeom>
            <a:solidFill>
              <a:srgbClr val="F7F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84" name="Freeform 681"/>
            <p:cNvSpPr>
              <a:spLocks/>
            </p:cNvSpPr>
            <p:nvPr/>
          </p:nvSpPr>
          <p:spPr bwMode="auto">
            <a:xfrm>
              <a:off x="2621" y="1608"/>
              <a:ext cx="42" cy="93"/>
            </a:xfrm>
            <a:custGeom>
              <a:avLst/>
              <a:gdLst>
                <a:gd name="T0" fmla="*/ 0 w 26"/>
                <a:gd name="T1" fmla="*/ 0 h 58"/>
                <a:gd name="T2" fmla="*/ 144 w 26"/>
                <a:gd name="T3" fmla="*/ 985 h 58"/>
                <a:gd name="T4" fmla="*/ 465 w 26"/>
                <a:gd name="T5" fmla="*/ 107 h 58"/>
                <a:gd name="T6" fmla="*/ 144 w 26"/>
                <a:gd name="T7" fmla="*/ 141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58">
                  <a:moveTo>
                    <a:pt x="0" y="0"/>
                  </a:moveTo>
                  <a:cubicBezTo>
                    <a:pt x="13" y="14"/>
                    <a:pt x="8" y="40"/>
                    <a:pt x="8" y="58"/>
                  </a:cubicBezTo>
                  <a:cubicBezTo>
                    <a:pt x="6" y="38"/>
                    <a:pt x="12" y="20"/>
                    <a:pt x="26" y="6"/>
                  </a:cubicBezTo>
                  <a:cubicBezTo>
                    <a:pt x="20" y="9"/>
                    <a:pt x="14" y="7"/>
                    <a:pt x="8" y="8"/>
                  </a:cubicBezTo>
                </a:path>
              </a:pathLst>
            </a:custGeom>
            <a:solidFill>
              <a:srgbClr val="F7F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85" name="Freeform 682"/>
            <p:cNvSpPr>
              <a:spLocks/>
            </p:cNvSpPr>
            <p:nvPr/>
          </p:nvSpPr>
          <p:spPr bwMode="auto">
            <a:xfrm>
              <a:off x="3895" y="2926"/>
              <a:ext cx="97" cy="63"/>
            </a:xfrm>
            <a:custGeom>
              <a:avLst/>
              <a:gdLst>
                <a:gd name="T0" fmla="*/ 144 w 60"/>
                <a:gd name="T1" fmla="*/ 0 h 39"/>
                <a:gd name="T2" fmla="*/ 288 w 60"/>
                <a:gd name="T3" fmla="*/ 696 h 39"/>
                <a:gd name="T4" fmla="*/ 1073 w 60"/>
                <a:gd name="T5" fmla="*/ 607 h 39"/>
                <a:gd name="T6" fmla="*/ 0 w 60"/>
                <a:gd name="T7" fmla="*/ 144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39">
                  <a:moveTo>
                    <a:pt x="8" y="0"/>
                  </a:moveTo>
                  <a:cubicBezTo>
                    <a:pt x="7" y="11"/>
                    <a:pt x="15" y="26"/>
                    <a:pt x="16" y="39"/>
                  </a:cubicBezTo>
                  <a:cubicBezTo>
                    <a:pt x="30" y="35"/>
                    <a:pt x="45" y="34"/>
                    <a:pt x="60" y="34"/>
                  </a:cubicBezTo>
                  <a:cubicBezTo>
                    <a:pt x="44" y="31"/>
                    <a:pt x="9" y="21"/>
                    <a:pt x="0" y="8"/>
                  </a:cubicBezTo>
                </a:path>
              </a:pathLst>
            </a:custGeom>
            <a:solidFill>
              <a:srgbClr val="F7F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2286" name="Oval 683"/>
            <p:cNvSpPr>
              <a:spLocks noChangeArrowheads="1"/>
            </p:cNvSpPr>
            <p:nvPr/>
          </p:nvSpPr>
          <p:spPr bwMode="auto">
            <a:xfrm>
              <a:off x="2849" y="3034"/>
              <a:ext cx="22" cy="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287" name="Oval 684"/>
            <p:cNvSpPr>
              <a:spLocks noChangeArrowheads="1"/>
            </p:cNvSpPr>
            <p:nvPr/>
          </p:nvSpPr>
          <p:spPr bwMode="auto">
            <a:xfrm>
              <a:off x="2797" y="3052"/>
              <a:ext cx="27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288" name="Oval 685"/>
            <p:cNvSpPr>
              <a:spLocks noChangeArrowheads="1"/>
            </p:cNvSpPr>
            <p:nvPr/>
          </p:nvSpPr>
          <p:spPr bwMode="auto">
            <a:xfrm>
              <a:off x="1786" y="2958"/>
              <a:ext cx="31" cy="3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289" name="Oval 686"/>
            <p:cNvSpPr>
              <a:spLocks noChangeArrowheads="1"/>
            </p:cNvSpPr>
            <p:nvPr/>
          </p:nvSpPr>
          <p:spPr bwMode="auto">
            <a:xfrm>
              <a:off x="1843" y="2978"/>
              <a:ext cx="29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290" name="Oval 687"/>
            <p:cNvSpPr>
              <a:spLocks noChangeArrowheads="1"/>
            </p:cNvSpPr>
            <p:nvPr/>
          </p:nvSpPr>
          <p:spPr bwMode="auto">
            <a:xfrm>
              <a:off x="2154" y="3133"/>
              <a:ext cx="21" cy="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291" name="Oval 688"/>
            <p:cNvSpPr>
              <a:spLocks noChangeArrowheads="1"/>
            </p:cNvSpPr>
            <p:nvPr/>
          </p:nvSpPr>
          <p:spPr bwMode="auto">
            <a:xfrm>
              <a:off x="2188" y="3134"/>
              <a:ext cx="15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292" name="Oval 689"/>
            <p:cNvSpPr>
              <a:spLocks noChangeArrowheads="1"/>
            </p:cNvSpPr>
            <p:nvPr/>
          </p:nvSpPr>
          <p:spPr bwMode="auto">
            <a:xfrm>
              <a:off x="2600" y="3159"/>
              <a:ext cx="24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293" name="Oval 690"/>
            <p:cNvSpPr>
              <a:spLocks noChangeArrowheads="1"/>
            </p:cNvSpPr>
            <p:nvPr/>
          </p:nvSpPr>
          <p:spPr bwMode="auto">
            <a:xfrm>
              <a:off x="2937" y="3438"/>
              <a:ext cx="17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294" name="Oval 691"/>
            <p:cNvSpPr>
              <a:spLocks noChangeArrowheads="1"/>
            </p:cNvSpPr>
            <p:nvPr/>
          </p:nvSpPr>
          <p:spPr bwMode="auto">
            <a:xfrm>
              <a:off x="3233" y="3154"/>
              <a:ext cx="37" cy="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295" name="Oval 692"/>
            <p:cNvSpPr>
              <a:spLocks noChangeArrowheads="1"/>
            </p:cNvSpPr>
            <p:nvPr/>
          </p:nvSpPr>
          <p:spPr bwMode="auto">
            <a:xfrm>
              <a:off x="3096" y="2829"/>
              <a:ext cx="11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296" name="Oval 693"/>
            <p:cNvSpPr>
              <a:spLocks noChangeArrowheads="1"/>
            </p:cNvSpPr>
            <p:nvPr/>
          </p:nvSpPr>
          <p:spPr bwMode="auto">
            <a:xfrm>
              <a:off x="3438" y="2660"/>
              <a:ext cx="21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297" name="Oval 694"/>
            <p:cNvSpPr>
              <a:spLocks noChangeArrowheads="1"/>
            </p:cNvSpPr>
            <p:nvPr/>
          </p:nvSpPr>
          <p:spPr bwMode="auto">
            <a:xfrm>
              <a:off x="2145" y="3446"/>
              <a:ext cx="21" cy="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298" name="Oval 695"/>
            <p:cNvSpPr>
              <a:spLocks noChangeArrowheads="1"/>
            </p:cNvSpPr>
            <p:nvPr/>
          </p:nvSpPr>
          <p:spPr bwMode="auto">
            <a:xfrm>
              <a:off x="2137" y="3504"/>
              <a:ext cx="24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299" name="Oval 696"/>
            <p:cNvSpPr>
              <a:spLocks noChangeArrowheads="1"/>
            </p:cNvSpPr>
            <p:nvPr/>
          </p:nvSpPr>
          <p:spPr bwMode="auto">
            <a:xfrm>
              <a:off x="2012" y="2408"/>
              <a:ext cx="25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300" name="Oval 697"/>
            <p:cNvSpPr>
              <a:spLocks noChangeArrowheads="1"/>
            </p:cNvSpPr>
            <p:nvPr/>
          </p:nvSpPr>
          <p:spPr bwMode="auto">
            <a:xfrm>
              <a:off x="2615" y="1616"/>
              <a:ext cx="25" cy="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301" name="Oval 698"/>
            <p:cNvSpPr>
              <a:spLocks noChangeArrowheads="1"/>
            </p:cNvSpPr>
            <p:nvPr/>
          </p:nvSpPr>
          <p:spPr bwMode="auto">
            <a:xfrm>
              <a:off x="2615" y="1674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302" name="Oval 699"/>
            <p:cNvSpPr>
              <a:spLocks noChangeArrowheads="1"/>
            </p:cNvSpPr>
            <p:nvPr/>
          </p:nvSpPr>
          <p:spPr bwMode="auto">
            <a:xfrm>
              <a:off x="3231" y="1308"/>
              <a:ext cx="16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303" name="Oval 700"/>
            <p:cNvSpPr>
              <a:spLocks noChangeArrowheads="1"/>
            </p:cNvSpPr>
            <p:nvPr/>
          </p:nvSpPr>
          <p:spPr bwMode="auto">
            <a:xfrm>
              <a:off x="3142" y="1395"/>
              <a:ext cx="18" cy="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304" name="Oval 701"/>
            <p:cNvSpPr>
              <a:spLocks noChangeArrowheads="1"/>
            </p:cNvSpPr>
            <p:nvPr/>
          </p:nvSpPr>
          <p:spPr bwMode="auto">
            <a:xfrm>
              <a:off x="2658" y="1075"/>
              <a:ext cx="19" cy="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305" name="Oval 702"/>
            <p:cNvSpPr>
              <a:spLocks noChangeArrowheads="1"/>
            </p:cNvSpPr>
            <p:nvPr/>
          </p:nvSpPr>
          <p:spPr bwMode="auto">
            <a:xfrm>
              <a:off x="2540" y="1370"/>
              <a:ext cx="15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306" name="Oval 703"/>
            <p:cNvSpPr>
              <a:spLocks noChangeArrowheads="1"/>
            </p:cNvSpPr>
            <p:nvPr/>
          </p:nvSpPr>
          <p:spPr bwMode="auto">
            <a:xfrm>
              <a:off x="2954" y="1706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307" name="Oval 704"/>
            <p:cNvSpPr>
              <a:spLocks noChangeArrowheads="1"/>
            </p:cNvSpPr>
            <p:nvPr/>
          </p:nvSpPr>
          <p:spPr bwMode="auto">
            <a:xfrm>
              <a:off x="2619" y="1872"/>
              <a:ext cx="20" cy="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308" name="Oval 705"/>
            <p:cNvSpPr>
              <a:spLocks noChangeArrowheads="1"/>
            </p:cNvSpPr>
            <p:nvPr/>
          </p:nvSpPr>
          <p:spPr bwMode="auto">
            <a:xfrm>
              <a:off x="3908" y="2926"/>
              <a:ext cx="29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682" name="Connecteur droit avec flèche 681"/>
          <p:cNvCxnSpPr/>
          <p:nvPr/>
        </p:nvCxnSpPr>
        <p:spPr>
          <a:xfrm>
            <a:off x="3524250" y="1857375"/>
            <a:ext cx="500063" cy="158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5" name="Connecteur droit avec flèche 684"/>
          <p:cNvCxnSpPr/>
          <p:nvPr/>
        </p:nvCxnSpPr>
        <p:spPr>
          <a:xfrm rot="10800000">
            <a:off x="7310438" y="1714500"/>
            <a:ext cx="785812" cy="158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0" name="Connecteur droit avec flèche 689"/>
          <p:cNvCxnSpPr>
            <a:cxnSpLocks/>
          </p:cNvCxnSpPr>
          <p:nvPr/>
        </p:nvCxnSpPr>
        <p:spPr>
          <a:xfrm flipV="1">
            <a:off x="4332288" y="5875338"/>
            <a:ext cx="452437" cy="75406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8" name="ZoneTexte 697"/>
          <p:cNvSpPr txBox="1">
            <a:spLocks noChangeArrowheads="1"/>
          </p:cNvSpPr>
          <p:nvPr/>
        </p:nvSpPr>
        <p:spPr bwMode="auto">
          <a:xfrm>
            <a:off x="8061325" y="1500188"/>
            <a:ext cx="1627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وعاء دموي وريدي</a:t>
            </a:r>
            <a:endParaRPr kumimoji="0" lang="fr-FR" altLang="fr-FR" sz="1800" b="1" i="0" u="none" strike="noStrike" kern="1200" cap="none" spc="0" normalizeH="0" baseline="0" noProof="0">
              <a:ln>
                <a:noFill/>
              </a:ln>
              <a:solidFill>
                <a:srgbClr val="0101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99" name="ZoneTexte 698"/>
          <p:cNvSpPr txBox="1">
            <a:spLocks noChangeArrowheads="1"/>
          </p:cNvSpPr>
          <p:nvPr/>
        </p:nvSpPr>
        <p:spPr bwMode="auto">
          <a:xfrm>
            <a:off x="1900238" y="1643063"/>
            <a:ext cx="168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وعاء دموي شرياني</a:t>
            </a:r>
            <a:endParaRPr kumimoji="0" lang="fr-FR" altLang="fr-FR" sz="1800" b="1" i="0" u="none" strike="noStrike" kern="1200" cap="none" spc="0" normalizeH="0" baseline="0" noProof="0">
              <a:ln>
                <a:noFill/>
              </a:ln>
              <a:solidFill>
                <a:srgbClr val="0101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0" name="ZoneTexte 699"/>
          <p:cNvSpPr txBox="1">
            <a:spLocks noChangeArrowheads="1"/>
          </p:cNvSpPr>
          <p:nvPr/>
        </p:nvSpPr>
        <p:spPr bwMode="auto">
          <a:xfrm>
            <a:off x="3327400" y="6516688"/>
            <a:ext cx="1822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وعاء لمفاوي (بلغمي)</a:t>
            </a:r>
            <a:endParaRPr kumimoji="0" lang="fr-FR" altLang="fr-FR" sz="1800" b="1" i="0" u="none" strike="noStrike" kern="1200" cap="none" spc="0" normalizeH="0" baseline="0" noProof="0">
              <a:ln>
                <a:noFill/>
              </a:ln>
              <a:solidFill>
                <a:srgbClr val="0101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3" name="Forme libre 702"/>
          <p:cNvSpPr/>
          <p:nvPr/>
        </p:nvSpPr>
        <p:spPr>
          <a:xfrm>
            <a:off x="4816475" y="944563"/>
            <a:ext cx="633413" cy="1449387"/>
          </a:xfrm>
          <a:custGeom>
            <a:avLst/>
            <a:gdLst>
              <a:gd name="connsiteX0" fmla="*/ 14067 w 633046"/>
              <a:gd name="connsiteY0" fmla="*/ 1448973 h 1448973"/>
              <a:gd name="connsiteX1" fmla="*/ 0 w 633046"/>
              <a:gd name="connsiteY1" fmla="*/ 0 h 1448973"/>
              <a:gd name="connsiteX2" fmla="*/ 633046 w 633046"/>
              <a:gd name="connsiteY2" fmla="*/ 970671 h 144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3046" h="1448973">
                <a:moveTo>
                  <a:pt x="14067" y="1448973"/>
                </a:moveTo>
                <a:lnTo>
                  <a:pt x="0" y="0"/>
                </a:lnTo>
                <a:lnTo>
                  <a:pt x="633046" y="970671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10199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04" name="ZoneTexte 703"/>
          <p:cNvSpPr txBox="1">
            <a:spLocks noChangeArrowheads="1"/>
          </p:cNvSpPr>
          <p:nvPr/>
        </p:nvSpPr>
        <p:spPr bwMode="auto">
          <a:xfrm>
            <a:off x="3676650" y="642938"/>
            <a:ext cx="191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شعيرات دموية شريانية</a:t>
            </a:r>
            <a:endParaRPr kumimoji="0" lang="fr-FR" altLang="fr-FR" sz="1800" b="1" i="0" u="none" strike="noStrike" kern="1200" cap="none" spc="0" normalizeH="0" baseline="0" noProof="0">
              <a:ln>
                <a:noFill/>
              </a:ln>
              <a:solidFill>
                <a:srgbClr val="0101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5" name="ZoneTexte 704"/>
          <p:cNvSpPr txBox="1">
            <a:spLocks noChangeArrowheads="1"/>
          </p:cNvSpPr>
          <p:nvPr/>
        </p:nvSpPr>
        <p:spPr bwMode="auto">
          <a:xfrm>
            <a:off x="8497888" y="2500313"/>
            <a:ext cx="1839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شعيرات دموية وريدية</a:t>
            </a:r>
            <a:endParaRPr kumimoji="0" lang="fr-FR" altLang="fr-FR" sz="1800" b="1" i="0" u="none" strike="noStrike" kern="1200" cap="none" spc="0" normalizeH="0" baseline="0" noProof="0">
              <a:ln>
                <a:noFill/>
              </a:ln>
              <a:solidFill>
                <a:srgbClr val="0101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6" name="ZoneTexte 705"/>
          <p:cNvSpPr txBox="1">
            <a:spLocks noChangeArrowheads="1"/>
          </p:cNvSpPr>
          <p:nvPr/>
        </p:nvSpPr>
        <p:spPr bwMode="auto">
          <a:xfrm>
            <a:off x="7886700" y="5286375"/>
            <a:ext cx="2052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شعيرات لمفاوية (بلغمية)</a:t>
            </a:r>
            <a:endParaRPr kumimoji="0" lang="fr-FR" altLang="fr-FR" sz="1800" b="1" i="0" u="none" strike="noStrike" kern="1200" cap="none" spc="0" normalizeH="0" baseline="0" noProof="0">
              <a:ln>
                <a:noFill/>
              </a:ln>
              <a:solidFill>
                <a:srgbClr val="0101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7" name="Forme libre 706"/>
          <p:cNvSpPr/>
          <p:nvPr/>
        </p:nvSpPr>
        <p:spPr>
          <a:xfrm>
            <a:off x="6421438" y="4981575"/>
            <a:ext cx="1560512" cy="465138"/>
          </a:xfrm>
          <a:custGeom>
            <a:avLst/>
            <a:gdLst>
              <a:gd name="connsiteX0" fmla="*/ 717453 w 1561514"/>
              <a:gd name="connsiteY0" fmla="*/ 0 h 464234"/>
              <a:gd name="connsiteX1" fmla="*/ 1561514 w 1561514"/>
              <a:gd name="connsiteY1" fmla="*/ 464234 h 464234"/>
              <a:gd name="connsiteX2" fmla="*/ 0 w 1561514"/>
              <a:gd name="connsiteY2" fmla="*/ 225083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1514" h="464234">
                <a:moveTo>
                  <a:pt x="717453" y="0"/>
                </a:moveTo>
                <a:lnTo>
                  <a:pt x="1561514" y="464234"/>
                </a:lnTo>
                <a:lnTo>
                  <a:pt x="0" y="225083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10199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08" name="Forme libre 707"/>
          <p:cNvSpPr/>
          <p:nvPr/>
        </p:nvSpPr>
        <p:spPr>
          <a:xfrm>
            <a:off x="6743700" y="1928813"/>
            <a:ext cx="1519238" cy="1182687"/>
          </a:xfrm>
          <a:custGeom>
            <a:avLst/>
            <a:gdLst>
              <a:gd name="connsiteX0" fmla="*/ 0 w 1519311"/>
              <a:gd name="connsiteY0" fmla="*/ 0 h 1181686"/>
              <a:gd name="connsiteX1" fmla="*/ 1519311 w 1519311"/>
              <a:gd name="connsiteY1" fmla="*/ 815926 h 1181686"/>
              <a:gd name="connsiteX2" fmla="*/ 225083 w 1519311"/>
              <a:gd name="connsiteY2" fmla="*/ 1181686 h 118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9311" h="1181686">
                <a:moveTo>
                  <a:pt x="0" y="0"/>
                </a:moveTo>
                <a:lnTo>
                  <a:pt x="1519311" y="815926"/>
                </a:lnTo>
                <a:lnTo>
                  <a:pt x="225083" y="1181686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10199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09" name="ZoneTexte 708"/>
          <p:cNvSpPr txBox="1">
            <a:spLocks noChangeArrowheads="1"/>
          </p:cNvSpPr>
          <p:nvPr/>
        </p:nvSpPr>
        <p:spPr bwMode="auto">
          <a:xfrm>
            <a:off x="6630988" y="285750"/>
            <a:ext cx="3684587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ما هي المعلومة التي تقدمها لنا الوثيقة التالية:</a:t>
            </a:r>
            <a:endParaRPr kumimoji="0" lang="fr-FR" altLang="fr-FR" sz="1800" b="1" i="0" u="none" strike="noStrike" kern="1200" cap="none" spc="0" normalizeH="0" baseline="0" noProof="0">
              <a:ln>
                <a:noFill/>
              </a:ln>
              <a:solidFill>
                <a:srgbClr val="0101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94" name="Titre 1"/>
          <p:cNvSpPr txBox="1">
            <a:spLocks/>
          </p:cNvSpPr>
          <p:nvPr/>
        </p:nvSpPr>
        <p:spPr>
          <a:xfrm>
            <a:off x="155575" y="2168525"/>
            <a:ext cx="3390900" cy="439261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يقوم الدم بنقل المغذيات و غاز ال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 </a:t>
            </a:r>
            <a:r>
              <a:rPr kumimoji="0" lang="ar-D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0</a:t>
            </a:r>
            <a:r>
              <a:rPr kumimoji="0" lang="ar-DZ" sz="10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2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ar-D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من الوسط الخارجي (  الأمعاء، الرئتين.) عن طريق الدم ، الذي يشكل </a:t>
            </a:r>
            <a:r>
              <a:rPr kumimoji="0" lang="ar-D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هو</a:t>
            </a:r>
            <a:r>
              <a:rPr kumimoji="0" lang="ar-D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و </a:t>
            </a:r>
            <a:r>
              <a:rPr kumimoji="0" lang="ar-D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اللمف</a:t>
            </a:r>
            <a:r>
              <a:rPr kumimoji="0" lang="ar-D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و </a:t>
            </a:r>
            <a:r>
              <a:rPr kumimoji="0" lang="ar-D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السائل البيني </a:t>
            </a:r>
            <a:r>
              <a:rPr kumimoji="0" lang="ar-D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(</a:t>
            </a:r>
            <a:r>
              <a:rPr kumimoji="0" lang="ar-DZ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سائل بين خلوي</a:t>
            </a:r>
            <a:r>
              <a:rPr kumimoji="0" lang="ar-D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) </a:t>
            </a: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الوسط الداخلي </a:t>
            </a:r>
            <a:r>
              <a:rPr kumimoji="0" lang="ar-D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، الذي يؤمن الاتصال ما بين سطوح التبادل و خلايا الأعضاء  و هكذا يؤمن استمرار نشاط الخلايا و يحافظ بالتالي على حيوية العضوية.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" grpId="0"/>
      <p:bldP spid="699" grpId="0"/>
      <p:bldP spid="700" grpId="0"/>
      <p:bldP spid="704" grpId="0"/>
      <p:bldP spid="705" grpId="0"/>
      <p:bldP spid="706" grpId="0"/>
      <p:bldP spid="709" grpId="0" animBg="1"/>
      <p:bldP spid="6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age 3"/>
          <p:cNvSpPr/>
          <p:nvPr/>
        </p:nvSpPr>
        <p:spPr>
          <a:xfrm>
            <a:off x="2952728" y="714356"/>
            <a:ext cx="6286544" cy="5715040"/>
          </a:xfrm>
          <a:prstGeom prst="cloud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10199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41" name="Forme libre 140"/>
          <p:cNvSpPr/>
          <p:nvPr/>
        </p:nvSpPr>
        <p:spPr>
          <a:xfrm>
            <a:off x="4381500" y="1425575"/>
            <a:ext cx="3686175" cy="3798888"/>
          </a:xfrm>
          <a:custGeom>
            <a:avLst/>
            <a:gdLst>
              <a:gd name="connsiteX0" fmla="*/ 2808850 w 3528646"/>
              <a:gd name="connsiteY0" fmla="*/ 248528 h 3798276"/>
              <a:gd name="connsiteX1" fmla="*/ 2330548 w 3528646"/>
              <a:gd name="connsiteY1" fmla="*/ 79716 h 3798276"/>
              <a:gd name="connsiteX2" fmla="*/ 1725637 w 3528646"/>
              <a:gd name="connsiteY2" fmla="*/ 9378 h 3798276"/>
              <a:gd name="connsiteX3" fmla="*/ 1317674 w 3528646"/>
              <a:gd name="connsiteY3" fmla="*/ 135987 h 3798276"/>
              <a:gd name="connsiteX4" fmla="*/ 895643 w 3528646"/>
              <a:gd name="connsiteY4" fmla="*/ 37513 h 3798276"/>
              <a:gd name="connsiteX5" fmla="*/ 642425 w 3528646"/>
              <a:gd name="connsiteY5" fmla="*/ 164122 h 3798276"/>
              <a:gd name="connsiteX6" fmla="*/ 276665 w 3528646"/>
              <a:gd name="connsiteY6" fmla="*/ 178190 h 3798276"/>
              <a:gd name="connsiteX7" fmla="*/ 51582 w 3528646"/>
              <a:gd name="connsiteY7" fmla="*/ 487679 h 3798276"/>
              <a:gd name="connsiteX8" fmla="*/ 37514 w 3528646"/>
              <a:gd name="connsiteY8" fmla="*/ 839371 h 3798276"/>
              <a:gd name="connsiteX9" fmla="*/ 276665 w 3528646"/>
              <a:gd name="connsiteY9" fmla="*/ 1219199 h 3798276"/>
              <a:gd name="connsiteX10" fmla="*/ 150056 w 3528646"/>
              <a:gd name="connsiteY10" fmla="*/ 1683433 h 3798276"/>
              <a:gd name="connsiteX11" fmla="*/ 318868 w 3528646"/>
              <a:gd name="connsiteY11" fmla="*/ 2091396 h 3798276"/>
              <a:gd name="connsiteX12" fmla="*/ 698696 w 3528646"/>
              <a:gd name="connsiteY12" fmla="*/ 2583765 h 3798276"/>
              <a:gd name="connsiteX13" fmla="*/ 1036320 w 3528646"/>
              <a:gd name="connsiteY13" fmla="*/ 3202744 h 3798276"/>
              <a:gd name="connsiteX14" fmla="*/ 1275471 w 3528646"/>
              <a:gd name="connsiteY14" fmla="*/ 3723248 h 3798276"/>
              <a:gd name="connsiteX15" fmla="*/ 1852247 w 3528646"/>
              <a:gd name="connsiteY15" fmla="*/ 3652910 h 3798276"/>
              <a:gd name="connsiteX16" fmla="*/ 2232074 w 3528646"/>
              <a:gd name="connsiteY16" fmla="*/ 3329353 h 3798276"/>
              <a:gd name="connsiteX17" fmla="*/ 2372751 w 3528646"/>
              <a:gd name="connsiteY17" fmla="*/ 2752578 h 3798276"/>
              <a:gd name="connsiteX18" fmla="*/ 2752579 w 3528646"/>
              <a:gd name="connsiteY18" fmla="*/ 2443088 h 3798276"/>
              <a:gd name="connsiteX19" fmla="*/ 3062068 w 3528646"/>
              <a:gd name="connsiteY19" fmla="*/ 2288344 h 3798276"/>
              <a:gd name="connsiteX20" fmla="*/ 3202745 w 3528646"/>
              <a:gd name="connsiteY20" fmla="*/ 1894448 h 3798276"/>
              <a:gd name="connsiteX21" fmla="*/ 3104271 w 3528646"/>
              <a:gd name="connsiteY21" fmla="*/ 1233267 h 3798276"/>
              <a:gd name="connsiteX22" fmla="*/ 3413760 w 3528646"/>
              <a:gd name="connsiteY22" fmla="*/ 923778 h 3798276"/>
              <a:gd name="connsiteX23" fmla="*/ 3455963 w 3528646"/>
              <a:gd name="connsiteY23" fmla="*/ 473611 h 3798276"/>
              <a:gd name="connsiteX24" fmla="*/ 2977662 w 3528646"/>
              <a:gd name="connsiteY24" fmla="*/ 332935 h 3798276"/>
              <a:gd name="connsiteX25" fmla="*/ 2808850 w 3528646"/>
              <a:gd name="connsiteY25" fmla="*/ 248528 h 379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528646" h="3798276">
                <a:moveTo>
                  <a:pt x="2808850" y="248528"/>
                </a:moveTo>
                <a:cubicBezTo>
                  <a:pt x="2700998" y="206325"/>
                  <a:pt x="2511083" y="119574"/>
                  <a:pt x="2330548" y="79716"/>
                </a:cubicBezTo>
                <a:cubicBezTo>
                  <a:pt x="2150013" y="39858"/>
                  <a:pt x="1894449" y="0"/>
                  <a:pt x="1725637" y="9378"/>
                </a:cubicBezTo>
                <a:cubicBezTo>
                  <a:pt x="1556825" y="18756"/>
                  <a:pt x="1456006" y="131298"/>
                  <a:pt x="1317674" y="135987"/>
                </a:cubicBezTo>
                <a:cubicBezTo>
                  <a:pt x="1179342" y="140676"/>
                  <a:pt x="1008184" y="32824"/>
                  <a:pt x="895643" y="37513"/>
                </a:cubicBezTo>
                <a:cubicBezTo>
                  <a:pt x="783102" y="42202"/>
                  <a:pt x="745588" y="140676"/>
                  <a:pt x="642425" y="164122"/>
                </a:cubicBezTo>
                <a:cubicBezTo>
                  <a:pt x="539262" y="187568"/>
                  <a:pt x="375139" y="124264"/>
                  <a:pt x="276665" y="178190"/>
                </a:cubicBezTo>
                <a:cubicBezTo>
                  <a:pt x="178191" y="232116"/>
                  <a:pt x="91440" y="377482"/>
                  <a:pt x="51582" y="487679"/>
                </a:cubicBezTo>
                <a:cubicBezTo>
                  <a:pt x="11724" y="597876"/>
                  <a:pt x="0" y="717451"/>
                  <a:pt x="37514" y="839371"/>
                </a:cubicBezTo>
                <a:cubicBezTo>
                  <a:pt x="75028" y="961291"/>
                  <a:pt x="257908" y="1078522"/>
                  <a:pt x="276665" y="1219199"/>
                </a:cubicBezTo>
                <a:cubicBezTo>
                  <a:pt x="295422" y="1359876"/>
                  <a:pt x="143022" y="1538067"/>
                  <a:pt x="150056" y="1683433"/>
                </a:cubicBezTo>
                <a:cubicBezTo>
                  <a:pt x="157090" y="1828799"/>
                  <a:pt x="227428" y="1941341"/>
                  <a:pt x="318868" y="2091396"/>
                </a:cubicBezTo>
                <a:cubicBezTo>
                  <a:pt x="410308" y="2241451"/>
                  <a:pt x="579121" y="2398540"/>
                  <a:pt x="698696" y="2583765"/>
                </a:cubicBezTo>
                <a:cubicBezTo>
                  <a:pt x="818271" y="2768990"/>
                  <a:pt x="940191" y="3012830"/>
                  <a:pt x="1036320" y="3202744"/>
                </a:cubicBezTo>
                <a:cubicBezTo>
                  <a:pt x="1132449" y="3392658"/>
                  <a:pt x="1139483" y="3648220"/>
                  <a:pt x="1275471" y="3723248"/>
                </a:cubicBezTo>
                <a:cubicBezTo>
                  <a:pt x="1411459" y="3798276"/>
                  <a:pt x="1692813" y="3718559"/>
                  <a:pt x="1852247" y="3652910"/>
                </a:cubicBezTo>
                <a:cubicBezTo>
                  <a:pt x="2011681" y="3587261"/>
                  <a:pt x="2145323" y="3479408"/>
                  <a:pt x="2232074" y="3329353"/>
                </a:cubicBezTo>
                <a:cubicBezTo>
                  <a:pt x="2318825" y="3179298"/>
                  <a:pt x="2286000" y="2900289"/>
                  <a:pt x="2372751" y="2752578"/>
                </a:cubicBezTo>
                <a:cubicBezTo>
                  <a:pt x="2459502" y="2604867"/>
                  <a:pt x="2637693" y="2520460"/>
                  <a:pt x="2752579" y="2443088"/>
                </a:cubicBezTo>
                <a:cubicBezTo>
                  <a:pt x="2867465" y="2365716"/>
                  <a:pt x="2987040" y="2379784"/>
                  <a:pt x="3062068" y="2288344"/>
                </a:cubicBezTo>
                <a:cubicBezTo>
                  <a:pt x="3137096" y="2196904"/>
                  <a:pt x="3195711" y="2070294"/>
                  <a:pt x="3202745" y="1894448"/>
                </a:cubicBezTo>
                <a:cubicBezTo>
                  <a:pt x="3209779" y="1718602"/>
                  <a:pt x="3069102" y="1395045"/>
                  <a:pt x="3104271" y="1233267"/>
                </a:cubicBezTo>
                <a:cubicBezTo>
                  <a:pt x="3139440" y="1071489"/>
                  <a:pt x="3355145" y="1050387"/>
                  <a:pt x="3413760" y="923778"/>
                </a:cubicBezTo>
                <a:cubicBezTo>
                  <a:pt x="3472375" y="797169"/>
                  <a:pt x="3528646" y="572085"/>
                  <a:pt x="3455963" y="473611"/>
                </a:cubicBezTo>
                <a:cubicBezTo>
                  <a:pt x="3383280" y="375137"/>
                  <a:pt x="3087859" y="370449"/>
                  <a:pt x="2977662" y="332935"/>
                </a:cubicBezTo>
                <a:cubicBezTo>
                  <a:pt x="2867465" y="295421"/>
                  <a:pt x="2916702" y="290731"/>
                  <a:pt x="2808850" y="24852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10199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3595671" y="857232"/>
            <a:ext cx="2025748" cy="4437694"/>
          </a:xfrm>
          <a:custGeom>
            <a:avLst/>
            <a:gdLst>
              <a:gd name="connsiteX0" fmla="*/ 0 w 2025748"/>
              <a:gd name="connsiteY0" fmla="*/ 0 h 4937760"/>
              <a:gd name="connsiteX1" fmla="*/ 689317 w 2025748"/>
              <a:gd name="connsiteY1" fmla="*/ 2588456 h 4937760"/>
              <a:gd name="connsiteX2" fmla="*/ 2025748 w 2025748"/>
              <a:gd name="connsiteY2" fmla="*/ 4937760 h 493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5748" h="4937760">
                <a:moveTo>
                  <a:pt x="0" y="0"/>
                </a:moveTo>
                <a:cubicBezTo>
                  <a:pt x="175846" y="882748"/>
                  <a:pt x="351692" y="1765496"/>
                  <a:pt x="689317" y="2588456"/>
                </a:cubicBezTo>
                <a:cubicBezTo>
                  <a:pt x="1026942" y="3411416"/>
                  <a:pt x="1526345" y="4174588"/>
                  <a:pt x="2025748" y="4937760"/>
                </a:cubicBezTo>
              </a:path>
            </a:pathLst>
          </a:custGeom>
          <a:ln w="381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10199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9" name="Forme libre 8"/>
          <p:cNvSpPr/>
          <p:nvPr/>
        </p:nvSpPr>
        <p:spPr>
          <a:xfrm flipH="1">
            <a:off x="6738943" y="857232"/>
            <a:ext cx="2143140" cy="4437694"/>
          </a:xfrm>
          <a:custGeom>
            <a:avLst/>
            <a:gdLst>
              <a:gd name="connsiteX0" fmla="*/ 0 w 2025748"/>
              <a:gd name="connsiteY0" fmla="*/ 0 h 4937760"/>
              <a:gd name="connsiteX1" fmla="*/ 689317 w 2025748"/>
              <a:gd name="connsiteY1" fmla="*/ 2588456 h 4937760"/>
              <a:gd name="connsiteX2" fmla="*/ 2025748 w 2025748"/>
              <a:gd name="connsiteY2" fmla="*/ 4937760 h 493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5748" h="4937760">
                <a:moveTo>
                  <a:pt x="0" y="0"/>
                </a:moveTo>
                <a:cubicBezTo>
                  <a:pt x="175846" y="882748"/>
                  <a:pt x="351692" y="1765496"/>
                  <a:pt x="689317" y="2588456"/>
                </a:cubicBezTo>
                <a:cubicBezTo>
                  <a:pt x="1026942" y="3411416"/>
                  <a:pt x="1526345" y="4174588"/>
                  <a:pt x="2025748" y="4937760"/>
                </a:cubicBezTo>
              </a:path>
            </a:pathLst>
          </a:custGeom>
          <a:ln w="3810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10199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rot="10800000">
            <a:off x="9096375" y="3500438"/>
            <a:ext cx="500063" cy="158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9675813" y="2714625"/>
            <a:ext cx="8921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fr-FR" sz="1800" b="0" i="0" u="none" strike="noStrike" kern="1200" cap="none" spc="0" normalizeH="0" baseline="0" noProof="0">
              <a:ln>
                <a:noFill/>
              </a:ln>
              <a:solidFill>
                <a:srgbClr val="0101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شكل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افتراضي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لعضو من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أعضاء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الجسم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101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8" name="Connecteur droit avec flèche 97"/>
          <p:cNvCxnSpPr/>
          <p:nvPr/>
        </p:nvCxnSpPr>
        <p:spPr>
          <a:xfrm>
            <a:off x="2952750" y="1214438"/>
            <a:ext cx="500063" cy="158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/>
          <p:nvPr/>
        </p:nvCxnSpPr>
        <p:spPr>
          <a:xfrm rot="10800000">
            <a:off x="8953500" y="1285875"/>
            <a:ext cx="428625" cy="158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ZoneTexte 100"/>
          <p:cNvSpPr txBox="1">
            <a:spLocks noChangeArrowheads="1"/>
          </p:cNvSpPr>
          <p:nvPr/>
        </p:nvSpPr>
        <p:spPr bwMode="auto">
          <a:xfrm>
            <a:off x="2228850" y="928688"/>
            <a:ext cx="714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شعيرة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دموية</a:t>
            </a:r>
            <a:endParaRPr kumimoji="0" lang="fr-FR" altLang="fr-FR" sz="1800" b="1" i="0" u="none" strike="noStrike" kern="1200" cap="none" spc="0" normalizeH="0" baseline="0" noProof="0">
              <a:ln>
                <a:noFill/>
              </a:ln>
              <a:solidFill>
                <a:srgbClr val="0101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" name="ZoneTexte 101"/>
          <p:cNvSpPr txBox="1">
            <a:spLocks noChangeArrowheads="1"/>
          </p:cNvSpPr>
          <p:nvPr/>
        </p:nvSpPr>
        <p:spPr bwMode="auto">
          <a:xfrm>
            <a:off x="9366250" y="1000125"/>
            <a:ext cx="728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شعيرة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لمفاوية</a:t>
            </a:r>
            <a:endParaRPr kumimoji="0" lang="fr-FR" altLang="fr-FR" sz="1800" b="1" i="0" u="none" strike="noStrike" kern="1200" cap="none" spc="0" normalizeH="0" baseline="0" noProof="0">
              <a:ln>
                <a:noFill/>
              </a:ln>
              <a:solidFill>
                <a:srgbClr val="0101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4" name="ZoneTexte 103"/>
          <p:cNvSpPr txBox="1">
            <a:spLocks noChangeArrowheads="1"/>
          </p:cNvSpPr>
          <p:nvPr/>
        </p:nvSpPr>
        <p:spPr bwMode="auto">
          <a:xfrm>
            <a:off x="5673725" y="0"/>
            <a:ext cx="654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خلايا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العضو</a:t>
            </a:r>
            <a:endParaRPr kumimoji="0" lang="fr-FR" altLang="fr-FR" sz="1800" b="1" i="0" u="none" strike="noStrike" kern="1200" cap="none" spc="0" normalizeH="0" baseline="0" noProof="0">
              <a:ln>
                <a:noFill/>
              </a:ln>
              <a:solidFill>
                <a:srgbClr val="0101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Groupe 115"/>
          <p:cNvGrpSpPr>
            <a:grpSpLocks/>
          </p:cNvGrpSpPr>
          <p:nvPr/>
        </p:nvGrpSpPr>
        <p:grpSpPr bwMode="auto">
          <a:xfrm>
            <a:off x="4810125" y="2786063"/>
            <a:ext cx="755650" cy="774700"/>
            <a:chOff x="3286116" y="2786058"/>
            <a:chExt cx="755048" cy="775312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3286116" y="2786058"/>
              <a:ext cx="755048" cy="775312"/>
              <a:chOff x="763" y="2751"/>
              <a:chExt cx="1397" cy="1371"/>
            </a:xfrm>
            <a:solidFill>
              <a:schemeClr val="bg2">
                <a:lumMod val="50000"/>
              </a:schemeClr>
            </a:solidFill>
          </p:grpSpPr>
          <p:sp>
            <p:nvSpPr>
              <p:cNvPr id="47" name="Freeform 37"/>
              <p:cNvSpPr>
                <a:spLocks/>
              </p:cNvSpPr>
              <p:nvPr/>
            </p:nvSpPr>
            <p:spPr bwMode="auto">
              <a:xfrm>
                <a:off x="763" y="2751"/>
                <a:ext cx="1397" cy="1371"/>
              </a:xfrm>
              <a:custGeom>
                <a:avLst/>
                <a:gdLst>
                  <a:gd name="T0" fmla="*/ 1795 w 274"/>
                  <a:gd name="T1" fmla="*/ 1246 h 252"/>
                  <a:gd name="T2" fmla="*/ 127 w 274"/>
                  <a:gd name="T3" fmla="*/ 3313 h 252"/>
                  <a:gd name="T4" fmla="*/ 520 w 274"/>
                  <a:gd name="T5" fmla="*/ 5800 h 252"/>
                  <a:gd name="T6" fmla="*/ 5664 w 274"/>
                  <a:gd name="T7" fmla="*/ 5386 h 252"/>
                  <a:gd name="T8" fmla="*/ 5302 w 274"/>
                  <a:gd name="T9" fmla="*/ 473 h 252"/>
                  <a:gd name="T10" fmla="*/ 1795 w 274"/>
                  <a:gd name="T11" fmla="*/ 1246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4" h="252">
                    <a:moveTo>
                      <a:pt x="69" y="42"/>
                    </a:moveTo>
                    <a:cubicBezTo>
                      <a:pt x="38" y="61"/>
                      <a:pt x="12" y="78"/>
                      <a:pt x="5" y="112"/>
                    </a:cubicBezTo>
                    <a:cubicBezTo>
                      <a:pt x="0" y="140"/>
                      <a:pt x="1" y="171"/>
                      <a:pt x="20" y="196"/>
                    </a:cubicBezTo>
                    <a:cubicBezTo>
                      <a:pt x="62" y="252"/>
                      <a:pt x="162" y="246"/>
                      <a:pt x="218" y="182"/>
                    </a:cubicBezTo>
                    <a:cubicBezTo>
                      <a:pt x="274" y="118"/>
                      <a:pt x="252" y="38"/>
                      <a:pt x="204" y="16"/>
                    </a:cubicBezTo>
                    <a:cubicBezTo>
                      <a:pt x="157" y="0"/>
                      <a:pt x="133" y="8"/>
                      <a:pt x="69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48" name="Freeform 38"/>
              <p:cNvSpPr>
                <a:spLocks/>
              </p:cNvSpPr>
              <p:nvPr/>
            </p:nvSpPr>
            <p:spPr bwMode="auto">
              <a:xfrm>
                <a:off x="1288" y="2822"/>
                <a:ext cx="847" cy="1180"/>
              </a:xfrm>
              <a:custGeom>
                <a:avLst/>
                <a:gdLst>
                  <a:gd name="T0" fmla="*/ 2602 w 166"/>
                  <a:gd name="T1" fmla="*/ 239 h 217"/>
                  <a:gd name="T2" fmla="*/ 1459 w 166"/>
                  <a:gd name="T3" fmla="*/ 27 h 217"/>
                  <a:gd name="T4" fmla="*/ 2342 w 166"/>
                  <a:gd name="T5" fmla="*/ 239 h 217"/>
                  <a:gd name="T6" fmla="*/ 2684 w 166"/>
                  <a:gd name="T7" fmla="*/ 4910 h 217"/>
                  <a:gd name="T8" fmla="*/ 0 w 166"/>
                  <a:gd name="T9" fmla="*/ 6389 h 217"/>
                  <a:gd name="T10" fmla="*/ 2944 w 166"/>
                  <a:gd name="T11" fmla="*/ 4910 h 217"/>
                  <a:gd name="T12" fmla="*/ 2602 w 166"/>
                  <a:gd name="T13" fmla="*/ 239 h 2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6" h="217">
                    <a:moveTo>
                      <a:pt x="100" y="8"/>
                    </a:moveTo>
                    <a:cubicBezTo>
                      <a:pt x="83" y="3"/>
                      <a:pt x="70" y="0"/>
                      <a:pt x="56" y="1"/>
                    </a:cubicBezTo>
                    <a:cubicBezTo>
                      <a:pt x="67" y="1"/>
                      <a:pt x="77" y="4"/>
                      <a:pt x="90" y="8"/>
                    </a:cubicBezTo>
                    <a:cubicBezTo>
                      <a:pt x="136" y="29"/>
                      <a:pt x="156" y="106"/>
                      <a:pt x="103" y="166"/>
                    </a:cubicBezTo>
                    <a:cubicBezTo>
                      <a:pt x="76" y="198"/>
                      <a:pt x="37" y="215"/>
                      <a:pt x="0" y="216"/>
                    </a:cubicBezTo>
                    <a:cubicBezTo>
                      <a:pt x="39" y="217"/>
                      <a:pt x="83" y="201"/>
                      <a:pt x="113" y="166"/>
                    </a:cubicBezTo>
                    <a:cubicBezTo>
                      <a:pt x="166" y="106"/>
                      <a:pt x="145" y="29"/>
                      <a:pt x="10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49" name="Freeform 39"/>
              <p:cNvSpPr>
                <a:spLocks/>
              </p:cNvSpPr>
              <p:nvPr/>
            </p:nvSpPr>
            <p:spPr bwMode="auto">
              <a:xfrm>
                <a:off x="783" y="2828"/>
                <a:ext cx="791" cy="1180"/>
              </a:xfrm>
              <a:custGeom>
                <a:avLst/>
                <a:gdLst>
                  <a:gd name="T0" fmla="*/ 755 w 155"/>
                  <a:gd name="T1" fmla="*/ 5264 h 217"/>
                  <a:gd name="T2" fmla="*/ 393 w 155"/>
                  <a:gd name="T3" fmla="*/ 2898 h 217"/>
                  <a:gd name="T4" fmla="*/ 1980 w 155"/>
                  <a:gd name="T5" fmla="*/ 973 h 217"/>
                  <a:gd name="T6" fmla="*/ 4037 w 155"/>
                  <a:gd name="T7" fmla="*/ 0 h 217"/>
                  <a:gd name="T8" fmla="*/ 1720 w 155"/>
                  <a:gd name="T9" fmla="*/ 973 h 217"/>
                  <a:gd name="T10" fmla="*/ 158 w 155"/>
                  <a:gd name="T11" fmla="*/ 2898 h 217"/>
                  <a:gd name="T12" fmla="*/ 521 w 155"/>
                  <a:gd name="T13" fmla="*/ 5264 h 217"/>
                  <a:gd name="T14" fmla="*/ 2863 w 155"/>
                  <a:gd name="T15" fmla="*/ 6330 h 217"/>
                  <a:gd name="T16" fmla="*/ 755 w 155"/>
                  <a:gd name="T17" fmla="*/ 5264 h 2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5" h="217">
                    <a:moveTo>
                      <a:pt x="29" y="178"/>
                    </a:moveTo>
                    <a:cubicBezTo>
                      <a:pt x="11" y="153"/>
                      <a:pt x="10" y="124"/>
                      <a:pt x="15" y="98"/>
                    </a:cubicBezTo>
                    <a:cubicBezTo>
                      <a:pt x="22" y="67"/>
                      <a:pt x="46" y="50"/>
                      <a:pt x="76" y="33"/>
                    </a:cubicBezTo>
                    <a:cubicBezTo>
                      <a:pt x="111" y="13"/>
                      <a:pt x="134" y="3"/>
                      <a:pt x="155" y="0"/>
                    </a:cubicBezTo>
                    <a:cubicBezTo>
                      <a:pt x="130" y="0"/>
                      <a:pt x="107" y="11"/>
                      <a:pt x="66" y="33"/>
                    </a:cubicBezTo>
                    <a:cubicBezTo>
                      <a:pt x="37" y="50"/>
                      <a:pt x="12" y="67"/>
                      <a:pt x="6" y="98"/>
                    </a:cubicBezTo>
                    <a:cubicBezTo>
                      <a:pt x="0" y="125"/>
                      <a:pt x="2" y="154"/>
                      <a:pt x="20" y="178"/>
                    </a:cubicBezTo>
                    <a:cubicBezTo>
                      <a:pt x="40" y="205"/>
                      <a:pt x="74" y="217"/>
                      <a:pt x="110" y="214"/>
                    </a:cubicBezTo>
                    <a:cubicBezTo>
                      <a:pt x="78" y="214"/>
                      <a:pt x="48" y="202"/>
                      <a:pt x="29" y="17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50" name="Freeform 40"/>
              <p:cNvSpPr>
                <a:spLocks/>
              </p:cNvSpPr>
              <p:nvPr/>
            </p:nvSpPr>
            <p:spPr bwMode="auto">
              <a:xfrm>
                <a:off x="1394" y="3067"/>
                <a:ext cx="445" cy="405"/>
              </a:xfrm>
              <a:custGeom>
                <a:avLst/>
                <a:gdLst>
                  <a:gd name="T0" fmla="*/ 2575 w 161"/>
                  <a:gd name="T1" fmla="*/ 0 h 139"/>
                  <a:gd name="T2" fmla="*/ 2417 w 161"/>
                  <a:gd name="T3" fmla="*/ 3165 h 139"/>
                  <a:gd name="T4" fmla="*/ 51 w 161"/>
                  <a:gd name="T5" fmla="*/ 2099 h 139"/>
                  <a:gd name="T6" fmla="*/ 2575 w 161"/>
                  <a:gd name="T7" fmla="*/ 0 h 1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1" h="139">
                    <a:moveTo>
                      <a:pt x="99" y="0"/>
                    </a:moveTo>
                    <a:cubicBezTo>
                      <a:pt x="161" y="2"/>
                      <a:pt x="159" y="75"/>
                      <a:pt x="93" y="107"/>
                    </a:cubicBezTo>
                    <a:cubicBezTo>
                      <a:pt x="27" y="139"/>
                      <a:pt x="0" y="97"/>
                      <a:pt x="2" y="71"/>
                    </a:cubicBezTo>
                    <a:cubicBezTo>
                      <a:pt x="4" y="37"/>
                      <a:pt x="62" y="1"/>
                      <a:pt x="9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51" name="Freeform 41"/>
              <p:cNvSpPr>
                <a:spLocks/>
              </p:cNvSpPr>
              <p:nvPr/>
            </p:nvSpPr>
            <p:spPr bwMode="auto">
              <a:xfrm>
                <a:off x="1079" y="3121"/>
                <a:ext cx="745" cy="642"/>
              </a:xfrm>
              <a:custGeom>
                <a:avLst/>
                <a:gdLst>
                  <a:gd name="T0" fmla="*/ 3046 w 146"/>
                  <a:gd name="T1" fmla="*/ 0 h 118"/>
                  <a:gd name="T2" fmla="*/ 1903 w 146"/>
                  <a:gd name="T3" fmla="*/ 2633 h 118"/>
                  <a:gd name="T4" fmla="*/ 0 w 146"/>
                  <a:gd name="T5" fmla="*/ 2693 h 118"/>
                  <a:gd name="T6" fmla="*/ 2107 w 146"/>
                  <a:gd name="T7" fmla="*/ 2873 h 118"/>
                  <a:gd name="T8" fmla="*/ 3046 w 146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6" h="118">
                    <a:moveTo>
                      <a:pt x="117" y="0"/>
                    </a:moveTo>
                    <a:cubicBezTo>
                      <a:pt x="134" y="24"/>
                      <a:pt x="120" y="66"/>
                      <a:pt x="73" y="89"/>
                    </a:cubicBezTo>
                    <a:cubicBezTo>
                      <a:pt x="38" y="106"/>
                      <a:pt x="14" y="102"/>
                      <a:pt x="0" y="91"/>
                    </a:cubicBezTo>
                    <a:cubicBezTo>
                      <a:pt x="13" y="108"/>
                      <a:pt x="39" y="118"/>
                      <a:pt x="81" y="97"/>
                    </a:cubicBezTo>
                    <a:cubicBezTo>
                      <a:pt x="134" y="72"/>
                      <a:pt x="146" y="21"/>
                      <a:pt x="11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52" name="Freeform 42"/>
              <p:cNvSpPr>
                <a:spLocks/>
              </p:cNvSpPr>
              <p:nvPr/>
            </p:nvSpPr>
            <p:spPr bwMode="auto">
              <a:xfrm>
                <a:off x="1064" y="3083"/>
                <a:ext cx="342" cy="267"/>
              </a:xfrm>
              <a:custGeom>
                <a:avLst/>
                <a:gdLst>
                  <a:gd name="T0" fmla="*/ 1746 w 67"/>
                  <a:gd name="T1" fmla="*/ 0 h 49"/>
                  <a:gd name="T2" fmla="*/ 0 w 67"/>
                  <a:gd name="T3" fmla="*/ 1455 h 49"/>
                  <a:gd name="T4" fmla="*/ 1746 w 67"/>
                  <a:gd name="T5" fmla="*/ 0 h 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7" h="49">
                    <a:moveTo>
                      <a:pt x="67" y="0"/>
                    </a:moveTo>
                    <a:cubicBezTo>
                      <a:pt x="41" y="5"/>
                      <a:pt x="8" y="30"/>
                      <a:pt x="0" y="49"/>
                    </a:cubicBezTo>
                    <a:cubicBezTo>
                      <a:pt x="13" y="36"/>
                      <a:pt x="42" y="10"/>
                      <a:pt x="6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53" name="Freeform 43"/>
              <p:cNvSpPr>
                <a:spLocks/>
              </p:cNvSpPr>
              <p:nvPr/>
            </p:nvSpPr>
            <p:spPr bwMode="auto">
              <a:xfrm>
                <a:off x="1278" y="3284"/>
                <a:ext cx="510" cy="452"/>
              </a:xfrm>
              <a:custGeom>
                <a:avLst/>
                <a:gdLst>
                  <a:gd name="T0" fmla="*/ 0 w 100"/>
                  <a:gd name="T1" fmla="*/ 2402 h 83"/>
                  <a:gd name="T2" fmla="*/ 2468 w 100"/>
                  <a:gd name="T3" fmla="*/ 0 h 83"/>
                  <a:gd name="T4" fmla="*/ 0 w 100"/>
                  <a:gd name="T5" fmla="*/ 2402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" h="83">
                    <a:moveTo>
                      <a:pt x="0" y="81"/>
                    </a:moveTo>
                    <a:cubicBezTo>
                      <a:pt x="20" y="83"/>
                      <a:pt x="94" y="57"/>
                      <a:pt x="95" y="0"/>
                    </a:cubicBezTo>
                    <a:cubicBezTo>
                      <a:pt x="100" y="24"/>
                      <a:pt x="70" y="83"/>
                      <a:pt x="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54" name="Freeform 44"/>
              <p:cNvSpPr>
                <a:spLocks/>
              </p:cNvSpPr>
              <p:nvPr/>
            </p:nvSpPr>
            <p:spPr bwMode="auto">
              <a:xfrm>
                <a:off x="763" y="2751"/>
                <a:ext cx="1397" cy="1371"/>
              </a:xfrm>
              <a:custGeom>
                <a:avLst/>
                <a:gdLst>
                  <a:gd name="T0" fmla="*/ 1795 w 274"/>
                  <a:gd name="T1" fmla="*/ 1246 h 252"/>
                  <a:gd name="T2" fmla="*/ 127 w 274"/>
                  <a:gd name="T3" fmla="*/ 3313 h 252"/>
                  <a:gd name="T4" fmla="*/ 520 w 274"/>
                  <a:gd name="T5" fmla="*/ 5800 h 252"/>
                  <a:gd name="T6" fmla="*/ 5664 w 274"/>
                  <a:gd name="T7" fmla="*/ 5386 h 252"/>
                  <a:gd name="T8" fmla="*/ 5302 w 274"/>
                  <a:gd name="T9" fmla="*/ 473 h 252"/>
                  <a:gd name="T10" fmla="*/ 1795 w 274"/>
                  <a:gd name="T11" fmla="*/ 1246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4" h="252">
                    <a:moveTo>
                      <a:pt x="69" y="42"/>
                    </a:moveTo>
                    <a:cubicBezTo>
                      <a:pt x="38" y="61"/>
                      <a:pt x="12" y="78"/>
                      <a:pt x="5" y="112"/>
                    </a:cubicBezTo>
                    <a:cubicBezTo>
                      <a:pt x="0" y="140"/>
                      <a:pt x="1" y="171"/>
                      <a:pt x="20" y="196"/>
                    </a:cubicBezTo>
                    <a:cubicBezTo>
                      <a:pt x="62" y="252"/>
                      <a:pt x="162" y="246"/>
                      <a:pt x="218" y="182"/>
                    </a:cubicBezTo>
                    <a:cubicBezTo>
                      <a:pt x="274" y="118"/>
                      <a:pt x="252" y="38"/>
                      <a:pt x="204" y="16"/>
                    </a:cubicBezTo>
                    <a:cubicBezTo>
                      <a:pt x="157" y="0"/>
                      <a:pt x="133" y="8"/>
                      <a:pt x="69" y="42"/>
                    </a:cubicBezTo>
                    <a:close/>
                  </a:path>
                </a:pathLst>
              </a:custGeom>
              <a:grpFill/>
              <a:ln w="158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55" name="Freeform 45"/>
              <p:cNvSpPr>
                <a:spLocks/>
              </p:cNvSpPr>
              <p:nvPr/>
            </p:nvSpPr>
            <p:spPr bwMode="auto">
              <a:xfrm>
                <a:off x="1023" y="3472"/>
                <a:ext cx="504" cy="280"/>
              </a:xfrm>
              <a:custGeom>
                <a:avLst/>
                <a:gdLst>
                  <a:gd name="T0" fmla="*/ 2551 w 148"/>
                  <a:gd name="T1" fmla="*/ 0 h 126"/>
                  <a:gd name="T2" fmla="*/ 3668 w 148"/>
                  <a:gd name="T3" fmla="*/ 946 h 126"/>
                  <a:gd name="T4" fmla="*/ 2393 w 148"/>
                  <a:gd name="T5" fmla="*/ 3131 h 126"/>
                  <a:gd name="T6" fmla="*/ 546 w 148"/>
                  <a:gd name="T7" fmla="*/ 3251 h 126"/>
                  <a:gd name="T8" fmla="*/ 26 w 148"/>
                  <a:gd name="T9" fmla="*/ 2098 h 126"/>
                  <a:gd name="T10" fmla="*/ 26 w 148"/>
                  <a:gd name="T11" fmla="*/ 2098 h 126"/>
                  <a:gd name="T12" fmla="*/ 520 w 148"/>
                  <a:gd name="T13" fmla="*/ 3278 h 126"/>
                  <a:gd name="T14" fmla="*/ 2418 w 148"/>
                  <a:gd name="T15" fmla="*/ 3191 h 126"/>
                  <a:gd name="T16" fmla="*/ 3719 w 148"/>
                  <a:gd name="T17" fmla="*/ 919 h 126"/>
                  <a:gd name="T18" fmla="*/ 2551 w 148"/>
                  <a:gd name="T19" fmla="*/ 0 h 1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8" h="126">
                    <a:moveTo>
                      <a:pt x="98" y="0"/>
                    </a:moveTo>
                    <a:cubicBezTo>
                      <a:pt x="122" y="1"/>
                      <a:pt x="137" y="13"/>
                      <a:pt x="141" y="32"/>
                    </a:cubicBezTo>
                    <a:cubicBezTo>
                      <a:pt x="146" y="54"/>
                      <a:pt x="133" y="86"/>
                      <a:pt x="92" y="106"/>
                    </a:cubicBezTo>
                    <a:cubicBezTo>
                      <a:pt x="55" y="124"/>
                      <a:pt x="33" y="118"/>
                      <a:pt x="21" y="110"/>
                    </a:cubicBezTo>
                    <a:cubicBezTo>
                      <a:pt x="7" y="100"/>
                      <a:pt x="0" y="83"/>
                      <a:pt x="1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0" y="84"/>
                      <a:pt x="5" y="101"/>
                      <a:pt x="20" y="111"/>
                    </a:cubicBezTo>
                    <a:cubicBezTo>
                      <a:pt x="33" y="120"/>
                      <a:pt x="55" y="126"/>
                      <a:pt x="93" y="108"/>
                    </a:cubicBezTo>
                    <a:cubicBezTo>
                      <a:pt x="134" y="88"/>
                      <a:pt x="148" y="54"/>
                      <a:pt x="143" y="31"/>
                    </a:cubicBezTo>
                    <a:cubicBezTo>
                      <a:pt x="139" y="12"/>
                      <a:pt x="122" y="1"/>
                      <a:pt x="9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</p:grpSp>
        <p:sp>
          <p:nvSpPr>
            <p:cNvPr id="99" name="Ellipse 98"/>
            <p:cNvSpPr/>
            <p:nvPr/>
          </p:nvSpPr>
          <p:spPr>
            <a:xfrm>
              <a:off x="3571638" y="3143527"/>
              <a:ext cx="142761" cy="14298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grpSp>
        <p:nvGrpSpPr>
          <p:cNvPr id="5" name="Groupe 112"/>
          <p:cNvGrpSpPr>
            <a:grpSpLocks/>
          </p:cNvGrpSpPr>
          <p:nvPr/>
        </p:nvGrpSpPr>
        <p:grpSpPr bwMode="auto">
          <a:xfrm>
            <a:off x="6881813" y="1857375"/>
            <a:ext cx="857250" cy="587375"/>
            <a:chOff x="5357818" y="1857364"/>
            <a:chExt cx="857738" cy="587563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5357818" y="1857364"/>
              <a:ext cx="857738" cy="587563"/>
              <a:chOff x="3819" y="1199"/>
              <a:chExt cx="1587" cy="1039"/>
            </a:xfrm>
            <a:solidFill>
              <a:schemeClr val="bg2">
                <a:lumMod val="50000"/>
              </a:schemeClr>
            </a:solidFill>
          </p:grpSpPr>
          <p:sp>
            <p:nvSpPr>
              <p:cNvPr id="36" name="Freeform 26"/>
              <p:cNvSpPr>
                <a:spLocks/>
              </p:cNvSpPr>
              <p:nvPr/>
            </p:nvSpPr>
            <p:spPr bwMode="auto">
              <a:xfrm>
                <a:off x="3819" y="1215"/>
                <a:ext cx="1587" cy="1023"/>
              </a:xfrm>
              <a:custGeom>
                <a:avLst/>
                <a:gdLst>
                  <a:gd name="T0" fmla="*/ 1485 w 311"/>
                  <a:gd name="T1" fmla="*/ 713 h 188"/>
                  <a:gd name="T2" fmla="*/ 209 w 311"/>
                  <a:gd name="T3" fmla="*/ 3347 h 188"/>
                  <a:gd name="T4" fmla="*/ 4455 w 311"/>
                  <a:gd name="T5" fmla="*/ 5033 h 188"/>
                  <a:gd name="T6" fmla="*/ 7996 w 311"/>
                  <a:gd name="T7" fmla="*/ 2073 h 188"/>
                  <a:gd name="T8" fmla="*/ 6772 w 311"/>
                  <a:gd name="T9" fmla="*/ 267 h 188"/>
                  <a:gd name="T10" fmla="*/ 4113 w 311"/>
                  <a:gd name="T11" fmla="*/ 473 h 188"/>
                  <a:gd name="T12" fmla="*/ 1485 w 311"/>
                  <a:gd name="T13" fmla="*/ 713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1" h="188">
                    <a:moveTo>
                      <a:pt x="57" y="24"/>
                    </a:moveTo>
                    <a:cubicBezTo>
                      <a:pt x="20" y="40"/>
                      <a:pt x="0" y="69"/>
                      <a:pt x="8" y="113"/>
                    </a:cubicBezTo>
                    <a:cubicBezTo>
                      <a:pt x="20" y="169"/>
                      <a:pt x="86" y="188"/>
                      <a:pt x="171" y="170"/>
                    </a:cubicBezTo>
                    <a:cubicBezTo>
                      <a:pt x="257" y="152"/>
                      <a:pt x="297" y="131"/>
                      <a:pt x="307" y="70"/>
                    </a:cubicBezTo>
                    <a:cubicBezTo>
                      <a:pt x="311" y="41"/>
                      <a:pt x="293" y="19"/>
                      <a:pt x="260" y="9"/>
                    </a:cubicBezTo>
                    <a:cubicBezTo>
                      <a:pt x="224" y="0"/>
                      <a:pt x="202" y="11"/>
                      <a:pt x="158" y="16"/>
                    </a:cubicBezTo>
                    <a:cubicBezTo>
                      <a:pt x="134" y="19"/>
                      <a:pt x="92" y="8"/>
                      <a:pt x="57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37" name="Freeform 27"/>
              <p:cNvSpPr>
                <a:spLocks/>
              </p:cNvSpPr>
              <p:nvPr/>
            </p:nvSpPr>
            <p:spPr bwMode="auto">
              <a:xfrm>
                <a:off x="4029" y="1438"/>
                <a:ext cx="1087" cy="452"/>
              </a:xfrm>
              <a:custGeom>
                <a:avLst/>
                <a:gdLst>
                  <a:gd name="T0" fmla="*/ 5001 w 213"/>
                  <a:gd name="T1" fmla="*/ 354 h 83"/>
                  <a:gd name="T2" fmla="*/ 2603 w 213"/>
                  <a:gd name="T3" fmla="*/ 2048 h 83"/>
                  <a:gd name="T4" fmla="*/ 913 w 213"/>
                  <a:gd name="T5" fmla="*/ 561 h 83"/>
                  <a:gd name="T6" fmla="*/ 3047 w 213"/>
                  <a:gd name="T7" fmla="*/ 294 h 83"/>
                  <a:gd name="T8" fmla="*/ 5001 w 213"/>
                  <a:gd name="T9" fmla="*/ 354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3" h="83">
                    <a:moveTo>
                      <a:pt x="192" y="12"/>
                    </a:moveTo>
                    <a:cubicBezTo>
                      <a:pt x="213" y="23"/>
                      <a:pt x="185" y="55"/>
                      <a:pt x="100" y="69"/>
                    </a:cubicBezTo>
                    <a:cubicBezTo>
                      <a:pt x="14" y="83"/>
                      <a:pt x="0" y="41"/>
                      <a:pt x="35" y="19"/>
                    </a:cubicBezTo>
                    <a:cubicBezTo>
                      <a:pt x="59" y="5"/>
                      <a:pt x="70" y="11"/>
                      <a:pt x="117" y="10"/>
                    </a:cubicBezTo>
                    <a:cubicBezTo>
                      <a:pt x="165" y="10"/>
                      <a:pt x="170" y="0"/>
                      <a:pt x="192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38" name="Freeform 28"/>
              <p:cNvSpPr>
                <a:spLocks/>
              </p:cNvSpPr>
              <p:nvPr/>
            </p:nvSpPr>
            <p:spPr bwMode="auto">
              <a:xfrm>
                <a:off x="4044" y="1574"/>
                <a:ext cx="980" cy="310"/>
              </a:xfrm>
              <a:custGeom>
                <a:avLst/>
                <a:gdLst>
                  <a:gd name="T0" fmla="*/ 2527 w 192"/>
                  <a:gd name="T1" fmla="*/ 1300 h 57"/>
                  <a:gd name="T2" fmla="*/ 5002 w 192"/>
                  <a:gd name="T3" fmla="*/ 179 h 57"/>
                  <a:gd name="T4" fmla="*/ 2552 w 192"/>
                  <a:gd name="T5" fmla="*/ 919 h 57"/>
                  <a:gd name="T6" fmla="*/ 653 w 192"/>
                  <a:gd name="T7" fmla="*/ 0 h 57"/>
                  <a:gd name="T8" fmla="*/ 2527 w 192"/>
                  <a:gd name="T9" fmla="*/ 130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2" h="57">
                    <a:moveTo>
                      <a:pt x="97" y="44"/>
                    </a:moveTo>
                    <a:cubicBezTo>
                      <a:pt x="150" y="35"/>
                      <a:pt x="181" y="19"/>
                      <a:pt x="192" y="6"/>
                    </a:cubicBezTo>
                    <a:cubicBezTo>
                      <a:pt x="165" y="23"/>
                      <a:pt x="130" y="28"/>
                      <a:pt x="98" y="31"/>
                    </a:cubicBezTo>
                    <a:cubicBezTo>
                      <a:pt x="76" y="33"/>
                      <a:pt x="8" y="41"/>
                      <a:pt x="25" y="0"/>
                    </a:cubicBezTo>
                    <a:cubicBezTo>
                      <a:pt x="0" y="22"/>
                      <a:pt x="18" y="57"/>
                      <a:pt x="97" y="4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39" name="Freeform 29"/>
              <p:cNvSpPr>
                <a:spLocks/>
              </p:cNvSpPr>
              <p:nvPr/>
            </p:nvSpPr>
            <p:spPr bwMode="auto">
              <a:xfrm>
                <a:off x="4263" y="1449"/>
                <a:ext cx="720" cy="87"/>
              </a:xfrm>
              <a:custGeom>
                <a:avLst/>
                <a:gdLst>
                  <a:gd name="T0" fmla="*/ 1905 w 141"/>
                  <a:gd name="T1" fmla="*/ 446 h 16"/>
                  <a:gd name="T2" fmla="*/ 2895 w 141"/>
                  <a:gd name="T3" fmla="*/ 266 h 16"/>
                  <a:gd name="T4" fmla="*/ 3677 w 141"/>
                  <a:gd name="T5" fmla="*/ 239 h 16"/>
                  <a:gd name="T6" fmla="*/ 1854 w 141"/>
                  <a:gd name="T7" fmla="*/ 239 h 16"/>
                  <a:gd name="T8" fmla="*/ 0 w 141"/>
                  <a:gd name="T9" fmla="*/ 353 h 16"/>
                  <a:gd name="T10" fmla="*/ 863 w 141"/>
                  <a:gd name="T11" fmla="*/ 353 h 16"/>
                  <a:gd name="T12" fmla="*/ 1905 w 141"/>
                  <a:gd name="T13" fmla="*/ 44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1" h="16">
                    <a:moveTo>
                      <a:pt x="73" y="15"/>
                    </a:moveTo>
                    <a:cubicBezTo>
                      <a:pt x="88" y="13"/>
                      <a:pt x="97" y="12"/>
                      <a:pt x="111" y="9"/>
                    </a:cubicBezTo>
                    <a:cubicBezTo>
                      <a:pt x="120" y="7"/>
                      <a:pt x="132" y="8"/>
                      <a:pt x="141" y="8"/>
                    </a:cubicBezTo>
                    <a:cubicBezTo>
                      <a:pt x="123" y="0"/>
                      <a:pt x="115" y="8"/>
                      <a:pt x="71" y="8"/>
                    </a:cubicBezTo>
                    <a:cubicBezTo>
                      <a:pt x="32" y="9"/>
                      <a:pt x="17" y="5"/>
                      <a:pt x="0" y="12"/>
                    </a:cubicBezTo>
                    <a:cubicBezTo>
                      <a:pt x="10" y="11"/>
                      <a:pt x="26" y="11"/>
                      <a:pt x="33" y="12"/>
                    </a:cubicBezTo>
                    <a:cubicBezTo>
                      <a:pt x="46" y="15"/>
                      <a:pt x="60" y="16"/>
                      <a:pt x="7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40" name="Freeform 30"/>
              <p:cNvSpPr>
                <a:spLocks/>
              </p:cNvSpPr>
              <p:nvPr/>
            </p:nvSpPr>
            <p:spPr bwMode="auto">
              <a:xfrm>
                <a:off x="3845" y="1308"/>
                <a:ext cx="526" cy="696"/>
              </a:xfrm>
              <a:custGeom>
                <a:avLst/>
                <a:gdLst>
                  <a:gd name="T0" fmla="*/ 2686 w 103"/>
                  <a:gd name="T1" fmla="*/ 120 h 128"/>
                  <a:gd name="T2" fmla="*/ 337 w 103"/>
                  <a:gd name="T3" fmla="*/ 1479 h 128"/>
                  <a:gd name="T4" fmla="*/ 730 w 103"/>
                  <a:gd name="T5" fmla="*/ 3785 h 128"/>
                  <a:gd name="T6" fmla="*/ 628 w 103"/>
                  <a:gd name="T7" fmla="*/ 1300 h 128"/>
                  <a:gd name="T8" fmla="*/ 2686 w 103"/>
                  <a:gd name="T9" fmla="*/ 120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" h="128">
                    <a:moveTo>
                      <a:pt x="103" y="4"/>
                    </a:moveTo>
                    <a:cubicBezTo>
                      <a:pt x="77" y="0"/>
                      <a:pt x="27" y="17"/>
                      <a:pt x="13" y="50"/>
                    </a:cubicBezTo>
                    <a:cubicBezTo>
                      <a:pt x="0" y="82"/>
                      <a:pt x="15" y="116"/>
                      <a:pt x="28" y="128"/>
                    </a:cubicBezTo>
                    <a:cubicBezTo>
                      <a:pt x="24" y="120"/>
                      <a:pt x="1" y="77"/>
                      <a:pt x="24" y="44"/>
                    </a:cubicBezTo>
                    <a:cubicBezTo>
                      <a:pt x="48" y="11"/>
                      <a:pt x="86" y="4"/>
                      <a:pt x="10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41" name="Freeform 31"/>
              <p:cNvSpPr>
                <a:spLocks/>
              </p:cNvSpPr>
              <p:nvPr/>
            </p:nvSpPr>
            <p:spPr bwMode="auto">
              <a:xfrm>
                <a:off x="4682" y="1199"/>
                <a:ext cx="612" cy="174"/>
              </a:xfrm>
              <a:custGeom>
                <a:avLst/>
                <a:gdLst>
                  <a:gd name="T0" fmla="*/ 0 w 120"/>
                  <a:gd name="T1" fmla="*/ 653 h 32"/>
                  <a:gd name="T2" fmla="*/ 3121 w 120"/>
                  <a:gd name="T3" fmla="*/ 946 h 32"/>
                  <a:gd name="T4" fmla="*/ 1586 w 120"/>
                  <a:gd name="T5" fmla="*/ 500 h 32"/>
                  <a:gd name="T6" fmla="*/ 0 w 120"/>
                  <a:gd name="T7" fmla="*/ 653 h 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0" h="32">
                    <a:moveTo>
                      <a:pt x="0" y="22"/>
                    </a:moveTo>
                    <a:cubicBezTo>
                      <a:pt x="27" y="18"/>
                      <a:pt x="75" y="0"/>
                      <a:pt x="120" y="32"/>
                    </a:cubicBezTo>
                    <a:cubicBezTo>
                      <a:pt x="109" y="26"/>
                      <a:pt x="86" y="19"/>
                      <a:pt x="61" y="17"/>
                    </a:cubicBezTo>
                    <a:cubicBezTo>
                      <a:pt x="39" y="15"/>
                      <a:pt x="9" y="24"/>
                      <a:pt x="0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42" name="Freeform 32"/>
              <p:cNvSpPr>
                <a:spLocks/>
              </p:cNvSpPr>
              <p:nvPr/>
            </p:nvSpPr>
            <p:spPr bwMode="auto">
              <a:xfrm>
                <a:off x="4161" y="1629"/>
                <a:ext cx="863" cy="261"/>
              </a:xfrm>
              <a:custGeom>
                <a:avLst/>
                <a:gdLst>
                  <a:gd name="T0" fmla="*/ 0 w 169"/>
                  <a:gd name="T1" fmla="*/ 919 h 48"/>
                  <a:gd name="T2" fmla="*/ 2165 w 169"/>
                  <a:gd name="T3" fmla="*/ 1066 h 48"/>
                  <a:gd name="T4" fmla="*/ 4407 w 169"/>
                  <a:gd name="T5" fmla="*/ 0 h 48"/>
                  <a:gd name="T6" fmla="*/ 2140 w 169"/>
                  <a:gd name="T7" fmla="*/ 1185 h 48"/>
                  <a:gd name="T8" fmla="*/ 0 w 169"/>
                  <a:gd name="T9" fmla="*/ 91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9" h="48">
                    <a:moveTo>
                      <a:pt x="0" y="31"/>
                    </a:moveTo>
                    <a:cubicBezTo>
                      <a:pt x="16" y="40"/>
                      <a:pt x="45" y="44"/>
                      <a:pt x="83" y="36"/>
                    </a:cubicBezTo>
                    <a:cubicBezTo>
                      <a:pt x="126" y="26"/>
                      <a:pt x="154" y="17"/>
                      <a:pt x="169" y="0"/>
                    </a:cubicBezTo>
                    <a:cubicBezTo>
                      <a:pt x="162" y="9"/>
                      <a:pt x="140" y="31"/>
                      <a:pt x="82" y="40"/>
                    </a:cubicBezTo>
                    <a:cubicBezTo>
                      <a:pt x="30" y="48"/>
                      <a:pt x="16" y="42"/>
                      <a:pt x="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43" name="Freeform 33"/>
              <p:cNvSpPr>
                <a:spLocks/>
              </p:cNvSpPr>
              <p:nvPr/>
            </p:nvSpPr>
            <p:spPr bwMode="auto">
              <a:xfrm>
                <a:off x="4304" y="1574"/>
                <a:ext cx="1062" cy="582"/>
              </a:xfrm>
              <a:custGeom>
                <a:avLst/>
                <a:gdLst>
                  <a:gd name="T0" fmla="*/ 0 w 208"/>
                  <a:gd name="T1" fmla="*/ 3079 h 107"/>
                  <a:gd name="T2" fmla="*/ 4590 w 208"/>
                  <a:gd name="T3" fmla="*/ 1833 h 107"/>
                  <a:gd name="T4" fmla="*/ 5422 w 208"/>
                  <a:gd name="T5" fmla="*/ 0 h 107"/>
                  <a:gd name="T6" fmla="*/ 3778 w 208"/>
                  <a:gd name="T7" fmla="*/ 2040 h 107"/>
                  <a:gd name="T8" fmla="*/ 0 w 208"/>
                  <a:gd name="T9" fmla="*/ 3079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8" h="107">
                    <a:moveTo>
                      <a:pt x="0" y="104"/>
                    </a:moveTo>
                    <a:cubicBezTo>
                      <a:pt x="28" y="107"/>
                      <a:pt x="133" y="97"/>
                      <a:pt x="176" y="62"/>
                    </a:cubicBezTo>
                    <a:cubicBezTo>
                      <a:pt x="187" y="53"/>
                      <a:pt x="204" y="31"/>
                      <a:pt x="208" y="0"/>
                    </a:cubicBezTo>
                    <a:cubicBezTo>
                      <a:pt x="206" y="6"/>
                      <a:pt x="201" y="42"/>
                      <a:pt x="145" y="69"/>
                    </a:cubicBezTo>
                    <a:cubicBezTo>
                      <a:pt x="90" y="97"/>
                      <a:pt x="0" y="104"/>
                      <a:pt x="0" y="10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44" name="Freeform 34"/>
              <p:cNvSpPr>
                <a:spLocks/>
              </p:cNvSpPr>
              <p:nvPr/>
            </p:nvSpPr>
            <p:spPr bwMode="auto">
              <a:xfrm>
                <a:off x="3819" y="1215"/>
                <a:ext cx="1587" cy="1023"/>
              </a:xfrm>
              <a:custGeom>
                <a:avLst/>
                <a:gdLst>
                  <a:gd name="T0" fmla="*/ 1485 w 311"/>
                  <a:gd name="T1" fmla="*/ 713 h 188"/>
                  <a:gd name="T2" fmla="*/ 209 w 311"/>
                  <a:gd name="T3" fmla="*/ 3347 h 188"/>
                  <a:gd name="T4" fmla="*/ 4455 w 311"/>
                  <a:gd name="T5" fmla="*/ 5033 h 188"/>
                  <a:gd name="T6" fmla="*/ 7996 w 311"/>
                  <a:gd name="T7" fmla="*/ 2073 h 188"/>
                  <a:gd name="T8" fmla="*/ 6772 w 311"/>
                  <a:gd name="T9" fmla="*/ 267 h 188"/>
                  <a:gd name="T10" fmla="*/ 4113 w 311"/>
                  <a:gd name="T11" fmla="*/ 473 h 188"/>
                  <a:gd name="T12" fmla="*/ 1485 w 311"/>
                  <a:gd name="T13" fmla="*/ 713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1" h="188">
                    <a:moveTo>
                      <a:pt x="57" y="24"/>
                    </a:moveTo>
                    <a:cubicBezTo>
                      <a:pt x="20" y="40"/>
                      <a:pt x="0" y="69"/>
                      <a:pt x="8" y="113"/>
                    </a:cubicBezTo>
                    <a:cubicBezTo>
                      <a:pt x="20" y="169"/>
                      <a:pt x="86" y="188"/>
                      <a:pt x="171" y="170"/>
                    </a:cubicBezTo>
                    <a:cubicBezTo>
                      <a:pt x="257" y="152"/>
                      <a:pt x="297" y="131"/>
                      <a:pt x="307" y="70"/>
                    </a:cubicBezTo>
                    <a:cubicBezTo>
                      <a:pt x="311" y="41"/>
                      <a:pt x="293" y="19"/>
                      <a:pt x="260" y="9"/>
                    </a:cubicBezTo>
                    <a:cubicBezTo>
                      <a:pt x="224" y="0"/>
                      <a:pt x="202" y="11"/>
                      <a:pt x="158" y="16"/>
                    </a:cubicBezTo>
                    <a:cubicBezTo>
                      <a:pt x="134" y="19"/>
                      <a:pt x="92" y="8"/>
                      <a:pt x="57" y="24"/>
                    </a:cubicBezTo>
                    <a:close/>
                  </a:path>
                </a:pathLst>
              </a:custGeom>
              <a:grpFill/>
              <a:ln w="158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45" name="Freeform 35"/>
              <p:cNvSpPr>
                <a:spLocks/>
              </p:cNvSpPr>
              <p:nvPr/>
            </p:nvSpPr>
            <p:spPr bwMode="auto">
              <a:xfrm>
                <a:off x="4095" y="1787"/>
                <a:ext cx="420" cy="81"/>
              </a:xfrm>
              <a:custGeom>
                <a:avLst/>
                <a:gdLst>
                  <a:gd name="T0" fmla="*/ 4657 w 188"/>
                  <a:gd name="T1" fmla="*/ 0 h 67"/>
                  <a:gd name="T2" fmla="*/ 4815 w 188"/>
                  <a:gd name="T3" fmla="*/ 326 h 67"/>
                  <a:gd name="T4" fmla="*/ 2239 w 188"/>
                  <a:gd name="T5" fmla="*/ 1652 h 67"/>
                  <a:gd name="T6" fmla="*/ 158 w 188"/>
                  <a:gd name="T7" fmla="*/ 1152 h 67"/>
                  <a:gd name="T8" fmla="*/ 571 w 188"/>
                  <a:gd name="T9" fmla="*/ 206 h 67"/>
                  <a:gd name="T10" fmla="*/ 571 w 188"/>
                  <a:gd name="T11" fmla="*/ 206 h 67"/>
                  <a:gd name="T12" fmla="*/ 133 w 188"/>
                  <a:gd name="T13" fmla="*/ 1179 h 67"/>
                  <a:gd name="T14" fmla="*/ 2265 w 188"/>
                  <a:gd name="T15" fmla="*/ 1711 h 67"/>
                  <a:gd name="T16" fmla="*/ 4866 w 188"/>
                  <a:gd name="T17" fmla="*/ 326 h 67"/>
                  <a:gd name="T18" fmla="*/ 4657 w 188"/>
                  <a:gd name="T19" fmla="*/ 0 h 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8" h="67">
                    <a:moveTo>
                      <a:pt x="179" y="0"/>
                    </a:moveTo>
                    <a:cubicBezTo>
                      <a:pt x="182" y="2"/>
                      <a:pt x="186" y="6"/>
                      <a:pt x="185" y="11"/>
                    </a:cubicBezTo>
                    <a:cubicBezTo>
                      <a:pt x="183" y="23"/>
                      <a:pt x="155" y="45"/>
                      <a:pt x="86" y="56"/>
                    </a:cubicBezTo>
                    <a:cubicBezTo>
                      <a:pt x="35" y="65"/>
                      <a:pt x="11" y="52"/>
                      <a:pt x="6" y="39"/>
                    </a:cubicBezTo>
                    <a:cubicBezTo>
                      <a:pt x="3" y="29"/>
                      <a:pt x="9" y="16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16"/>
                      <a:pt x="0" y="28"/>
                      <a:pt x="5" y="40"/>
                    </a:cubicBezTo>
                    <a:cubicBezTo>
                      <a:pt x="10" y="54"/>
                      <a:pt x="34" y="67"/>
                      <a:pt x="87" y="58"/>
                    </a:cubicBezTo>
                    <a:cubicBezTo>
                      <a:pt x="152" y="47"/>
                      <a:pt x="185" y="26"/>
                      <a:pt x="187" y="11"/>
                    </a:cubicBezTo>
                    <a:cubicBezTo>
                      <a:pt x="188" y="6"/>
                      <a:pt x="185" y="3"/>
                      <a:pt x="17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</p:grpSp>
        <p:sp>
          <p:nvSpPr>
            <p:cNvPr id="106" name="Ellipse 105"/>
            <p:cNvSpPr/>
            <p:nvPr/>
          </p:nvSpPr>
          <p:spPr>
            <a:xfrm>
              <a:off x="5643731" y="2143205"/>
              <a:ext cx="142956" cy="14292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grpSp>
        <p:nvGrpSpPr>
          <p:cNvPr id="7" name="Groupe 118"/>
          <p:cNvGrpSpPr>
            <a:grpSpLocks/>
          </p:cNvGrpSpPr>
          <p:nvPr/>
        </p:nvGrpSpPr>
        <p:grpSpPr bwMode="auto">
          <a:xfrm>
            <a:off x="5595938" y="3357563"/>
            <a:ext cx="809625" cy="922337"/>
            <a:chOff x="4071934" y="3357562"/>
            <a:chExt cx="809636" cy="922344"/>
          </a:xfrm>
        </p:grpSpPr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4071934" y="3357562"/>
              <a:ext cx="809636" cy="922344"/>
              <a:chOff x="3582" y="2649"/>
              <a:chExt cx="1498" cy="1631"/>
            </a:xfrm>
            <a:solidFill>
              <a:schemeClr val="bg2">
                <a:lumMod val="50000"/>
              </a:schemeClr>
            </a:solidFill>
          </p:grpSpPr>
          <p:sp>
            <p:nvSpPr>
              <p:cNvPr id="57" name="Freeform 47"/>
              <p:cNvSpPr>
                <a:spLocks/>
              </p:cNvSpPr>
              <p:nvPr/>
            </p:nvSpPr>
            <p:spPr bwMode="auto">
              <a:xfrm>
                <a:off x="3582" y="2649"/>
                <a:ext cx="1498" cy="1631"/>
              </a:xfrm>
              <a:custGeom>
                <a:avLst/>
                <a:gdLst>
                  <a:gd name="T0" fmla="*/ 6359 w 294"/>
                  <a:gd name="T1" fmla="*/ 5703 h 300"/>
                  <a:gd name="T2" fmla="*/ 4723 w 294"/>
                  <a:gd name="T3" fmla="*/ 826 h 300"/>
                  <a:gd name="T4" fmla="*/ 336 w 294"/>
                  <a:gd name="T5" fmla="*/ 3458 h 300"/>
                  <a:gd name="T6" fmla="*/ 6359 w 294"/>
                  <a:gd name="T7" fmla="*/ 5703 h 3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4" h="300">
                    <a:moveTo>
                      <a:pt x="245" y="193"/>
                    </a:moveTo>
                    <a:cubicBezTo>
                      <a:pt x="294" y="134"/>
                      <a:pt x="264" y="56"/>
                      <a:pt x="182" y="28"/>
                    </a:cubicBezTo>
                    <a:cubicBezTo>
                      <a:pt x="100" y="0"/>
                      <a:pt x="27" y="32"/>
                      <a:pt x="13" y="117"/>
                    </a:cubicBezTo>
                    <a:cubicBezTo>
                      <a:pt x="0" y="202"/>
                      <a:pt x="172" y="300"/>
                      <a:pt x="245" y="19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58" name="Freeform 48"/>
              <p:cNvSpPr>
                <a:spLocks/>
              </p:cNvSpPr>
              <p:nvPr/>
            </p:nvSpPr>
            <p:spPr bwMode="auto">
              <a:xfrm>
                <a:off x="3893" y="2948"/>
                <a:ext cx="1100" cy="1087"/>
              </a:xfrm>
              <a:custGeom>
                <a:avLst/>
                <a:gdLst>
                  <a:gd name="T0" fmla="*/ 4074 w 216"/>
                  <a:gd name="T1" fmla="*/ 0 h 200"/>
                  <a:gd name="T2" fmla="*/ 4410 w 216"/>
                  <a:gd name="T3" fmla="*/ 3783 h 200"/>
                  <a:gd name="T4" fmla="*/ 0 w 216"/>
                  <a:gd name="T5" fmla="*/ 4196 h 200"/>
                  <a:gd name="T6" fmla="*/ 4644 w 216"/>
                  <a:gd name="T7" fmla="*/ 3989 h 200"/>
                  <a:gd name="T8" fmla="*/ 4074 w 216"/>
                  <a:gd name="T9" fmla="*/ 0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" h="200">
                    <a:moveTo>
                      <a:pt x="157" y="0"/>
                    </a:moveTo>
                    <a:cubicBezTo>
                      <a:pt x="197" y="34"/>
                      <a:pt x="205" y="86"/>
                      <a:pt x="170" y="128"/>
                    </a:cubicBezTo>
                    <a:cubicBezTo>
                      <a:pt x="128" y="190"/>
                      <a:pt x="51" y="178"/>
                      <a:pt x="0" y="142"/>
                    </a:cubicBezTo>
                    <a:cubicBezTo>
                      <a:pt x="50" y="183"/>
                      <a:pt x="134" y="200"/>
                      <a:pt x="179" y="135"/>
                    </a:cubicBezTo>
                    <a:cubicBezTo>
                      <a:pt x="216" y="90"/>
                      <a:pt x="204" y="33"/>
                      <a:pt x="15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59" name="Freeform 49"/>
              <p:cNvSpPr>
                <a:spLocks/>
              </p:cNvSpPr>
              <p:nvPr/>
            </p:nvSpPr>
            <p:spPr bwMode="auto">
              <a:xfrm>
                <a:off x="3653" y="2714"/>
                <a:ext cx="800" cy="1071"/>
              </a:xfrm>
              <a:custGeom>
                <a:avLst/>
                <a:gdLst>
                  <a:gd name="T0" fmla="*/ 1299 w 157"/>
                  <a:gd name="T1" fmla="*/ 5589 h 197"/>
                  <a:gd name="T2" fmla="*/ 362 w 157"/>
                  <a:gd name="T3" fmla="*/ 3224 h 197"/>
                  <a:gd name="T4" fmla="*/ 3868 w 157"/>
                  <a:gd name="T5" fmla="*/ 500 h 197"/>
                  <a:gd name="T6" fmla="*/ 3842 w 157"/>
                  <a:gd name="T7" fmla="*/ 500 h 197"/>
                  <a:gd name="T8" fmla="*/ 127 w 157"/>
                  <a:gd name="T9" fmla="*/ 3104 h 197"/>
                  <a:gd name="T10" fmla="*/ 1299 w 157"/>
                  <a:gd name="T11" fmla="*/ 5589 h 197"/>
                  <a:gd name="T12" fmla="*/ 1299 w 157"/>
                  <a:gd name="T13" fmla="*/ 5589 h 1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7" h="197">
                    <a:moveTo>
                      <a:pt x="50" y="189"/>
                    </a:moveTo>
                    <a:cubicBezTo>
                      <a:pt x="24" y="167"/>
                      <a:pt x="10" y="137"/>
                      <a:pt x="14" y="109"/>
                    </a:cubicBezTo>
                    <a:cubicBezTo>
                      <a:pt x="26" y="39"/>
                      <a:pt x="83" y="5"/>
                      <a:pt x="149" y="17"/>
                    </a:cubicBezTo>
                    <a:cubicBezTo>
                      <a:pt x="157" y="19"/>
                      <a:pt x="153" y="19"/>
                      <a:pt x="148" y="17"/>
                    </a:cubicBezTo>
                    <a:cubicBezTo>
                      <a:pt x="77" y="0"/>
                      <a:pt x="17" y="31"/>
                      <a:pt x="5" y="105"/>
                    </a:cubicBezTo>
                    <a:cubicBezTo>
                      <a:pt x="0" y="135"/>
                      <a:pt x="20" y="167"/>
                      <a:pt x="50" y="189"/>
                    </a:cubicBezTo>
                    <a:cubicBezTo>
                      <a:pt x="61" y="197"/>
                      <a:pt x="59" y="197"/>
                      <a:pt x="50" y="1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60" name="Freeform 50"/>
              <p:cNvSpPr>
                <a:spLocks/>
              </p:cNvSpPr>
              <p:nvPr/>
            </p:nvSpPr>
            <p:spPr bwMode="auto">
              <a:xfrm>
                <a:off x="4155" y="3143"/>
                <a:ext cx="466" cy="486"/>
              </a:xfrm>
              <a:custGeom>
                <a:avLst/>
                <a:gdLst>
                  <a:gd name="T0" fmla="*/ 234 w 175"/>
                  <a:gd name="T1" fmla="*/ 2338 h 158"/>
                  <a:gd name="T2" fmla="*/ 3614 w 175"/>
                  <a:gd name="T3" fmla="*/ 3751 h 158"/>
                  <a:gd name="T4" fmla="*/ 2803 w 175"/>
                  <a:gd name="T5" fmla="*/ 386 h 158"/>
                  <a:gd name="T6" fmla="*/ 234 w 175"/>
                  <a:gd name="T7" fmla="*/ 2338 h 1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5" h="158">
                    <a:moveTo>
                      <a:pt x="9" y="79"/>
                    </a:moveTo>
                    <a:cubicBezTo>
                      <a:pt x="21" y="138"/>
                      <a:pt x="103" y="158"/>
                      <a:pt x="139" y="127"/>
                    </a:cubicBezTo>
                    <a:cubicBezTo>
                      <a:pt x="175" y="96"/>
                      <a:pt x="159" y="19"/>
                      <a:pt x="108" y="13"/>
                    </a:cubicBezTo>
                    <a:cubicBezTo>
                      <a:pt x="33" y="0"/>
                      <a:pt x="0" y="38"/>
                      <a:pt x="9" y="7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61" name="Freeform 51"/>
              <p:cNvSpPr>
                <a:spLocks/>
              </p:cNvSpPr>
              <p:nvPr/>
            </p:nvSpPr>
            <p:spPr bwMode="auto">
              <a:xfrm>
                <a:off x="3959" y="3030"/>
                <a:ext cx="724" cy="701"/>
              </a:xfrm>
              <a:custGeom>
                <a:avLst/>
                <a:gdLst>
                  <a:gd name="T0" fmla="*/ 2702 w 142"/>
                  <a:gd name="T1" fmla="*/ 0 h 129"/>
                  <a:gd name="T2" fmla="*/ 2651 w 142"/>
                  <a:gd name="T3" fmla="*/ 2837 h 129"/>
                  <a:gd name="T4" fmla="*/ 0 w 142"/>
                  <a:gd name="T5" fmla="*/ 2690 h 129"/>
                  <a:gd name="T6" fmla="*/ 2911 w 142"/>
                  <a:gd name="T7" fmla="*/ 3103 h 129"/>
                  <a:gd name="T8" fmla="*/ 2702 w 142"/>
                  <a:gd name="T9" fmla="*/ 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2" h="129">
                    <a:moveTo>
                      <a:pt x="104" y="0"/>
                    </a:moveTo>
                    <a:cubicBezTo>
                      <a:pt x="127" y="26"/>
                      <a:pt x="129" y="73"/>
                      <a:pt x="102" y="96"/>
                    </a:cubicBezTo>
                    <a:cubicBezTo>
                      <a:pt x="77" y="117"/>
                      <a:pt x="30" y="115"/>
                      <a:pt x="0" y="91"/>
                    </a:cubicBezTo>
                    <a:cubicBezTo>
                      <a:pt x="29" y="123"/>
                      <a:pt x="84" y="129"/>
                      <a:pt x="112" y="105"/>
                    </a:cubicBezTo>
                    <a:cubicBezTo>
                      <a:pt x="142" y="79"/>
                      <a:pt x="136" y="23"/>
                      <a:pt x="10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62" name="Freeform 52"/>
              <p:cNvSpPr>
                <a:spLocks/>
              </p:cNvSpPr>
              <p:nvPr/>
            </p:nvSpPr>
            <p:spPr bwMode="auto">
              <a:xfrm>
                <a:off x="3867" y="2964"/>
                <a:ext cx="326" cy="240"/>
              </a:xfrm>
              <a:custGeom>
                <a:avLst/>
                <a:gdLst>
                  <a:gd name="T0" fmla="*/ 1661 w 64"/>
                  <a:gd name="T1" fmla="*/ 27 h 44"/>
                  <a:gd name="T2" fmla="*/ 0 w 64"/>
                  <a:gd name="T3" fmla="*/ 1309 h 44"/>
                  <a:gd name="T4" fmla="*/ 1661 w 64"/>
                  <a:gd name="T5" fmla="*/ 27 h 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44">
                    <a:moveTo>
                      <a:pt x="64" y="1"/>
                    </a:moveTo>
                    <a:cubicBezTo>
                      <a:pt x="35" y="0"/>
                      <a:pt x="6" y="17"/>
                      <a:pt x="0" y="44"/>
                    </a:cubicBezTo>
                    <a:cubicBezTo>
                      <a:pt x="13" y="29"/>
                      <a:pt x="28" y="9"/>
                      <a:pt x="64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63" name="Freeform 53"/>
              <p:cNvSpPr>
                <a:spLocks/>
              </p:cNvSpPr>
              <p:nvPr/>
            </p:nvSpPr>
            <p:spPr bwMode="auto">
              <a:xfrm>
                <a:off x="4183" y="3225"/>
                <a:ext cx="540" cy="549"/>
              </a:xfrm>
              <a:custGeom>
                <a:avLst/>
                <a:gdLst>
                  <a:gd name="T0" fmla="*/ 2308 w 106"/>
                  <a:gd name="T1" fmla="*/ 0 h 101"/>
                  <a:gd name="T2" fmla="*/ 0 w 106"/>
                  <a:gd name="T3" fmla="*/ 2451 h 101"/>
                  <a:gd name="T4" fmla="*/ 2308 w 106"/>
                  <a:gd name="T5" fmla="*/ 0 h 10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6" h="101">
                    <a:moveTo>
                      <a:pt x="89" y="0"/>
                    </a:moveTo>
                    <a:cubicBezTo>
                      <a:pt x="94" y="31"/>
                      <a:pt x="90" y="101"/>
                      <a:pt x="0" y="83"/>
                    </a:cubicBezTo>
                    <a:cubicBezTo>
                      <a:pt x="40" y="94"/>
                      <a:pt x="106" y="95"/>
                      <a:pt x="8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64" name="Freeform 54"/>
              <p:cNvSpPr>
                <a:spLocks/>
              </p:cNvSpPr>
              <p:nvPr/>
            </p:nvSpPr>
            <p:spPr bwMode="auto">
              <a:xfrm>
                <a:off x="3582" y="2649"/>
                <a:ext cx="1498" cy="1631"/>
              </a:xfrm>
              <a:custGeom>
                <a:avLst/>
                <a:gdLst>
                  <a:gd name="T0" fmla="*/ 6359 w 294"/>
                  <a:gd name="T1" fmla="*/ 5703 h 300"/>
                  <a:gd name="T2" fmla="*/ 4723 w 294"/>
                  <a:gd name="T3" fmla="*/ 826 h 300"/>
                  <a:gd name="T4" fmla="*/ 336 w 294"/>
                  <a:gd name="T5" fmla="*/ 3458 h 300"/>
                  <a:gd name="T6" fmla="*/ 6359 w 294"/>
                  <a:gd name="T7" fmla="*/ 5703 h 3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4" h="300">
                    <a:moveTo>
                      <a:pt x="245" y="193"/>
                    </a:moveTo>
                    <a:cubicBezTo>
                      <a:pt x="294" y="134"/>
                      <a:pt x="264" y="56"/>
                      <a:pt x="182" y="28"/>
                    </a:cubicBezTo>
                    <a:cubicBezTo>
                      <a:pt x="100" y="0"/>
                      <a:pt x="27" y="32"/>
                      <a:pt x="13" y="117"/>
                    </a:cubicBezTo>
                    <a:cubicBezTo>
                      <a:pt x="0" y="202"/>
                      <a:pt x="172" y="300"/>
                      <a:pt x="245" y="193"/>
                    </a:cubicBezTo>
                    <a:close/>
                  </a:path>
                </a:pathLst>
              </a:custGeom>
              <a:grpFill/>
              <a:ln w="158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65" name="Freeform 55"/>
              <p:cNvSpPr>
                <a:spLocks/>
              </p:cNvSpPr>
              <p:nvPr/>
            </p:nvSpPr>
            <p:spPr bwMode="auto">
              <a:xfrm>
                <a:off x="3867" y="2981"/>
                <a:ext cx="790" cy="728"/>
              </a:xfrm>
              <a:custGeom>
                <a:avLst/>
                <a:gdLst>
                  <a:gd name="T0" fmla="*/ 2574 w 155"/>
                  <a:gd name="T1" fmla="*/ 0 h 134"/>
                  <a:gd name="T2" fmla="*/ 3767 w 155"/>
                  <a:gd name="T3" fmla="*/ 1298 h 134"/>
                  <a:gd name="T4" fmla="*/ 3379 w 155"/>
                  <a:gd name="T5" fmla="*/ 3336 h 134"/>
                  <a:gd name="T6" fmla="*/ 1402 w 155"/>
                  <a:gd name="T7" fmla="*/ 3602 h 134"/>
                  <a:gd name="T8" fmla="*/ 0 w 155"/>
                  <a:gd name="T9" fmla="*/ 1950 h 134"/>
                  <a:gd name="T10" fmla="*/ 0 w 155"/>
                  <a:gd name="T11" fmla="*/ 1950 h 134"/>
                  <a:gd name="T12" fmla="*/ 1402 w 155"/>
                  <a:gd name="T13" fmla="*/ 3662 h 134"/>
                  <a:gd name="T14" fmla="*/ 3405 w 155"/>
                  <a:gd name="T15" fmla="*/ 3363 h 134"/>
                  <a:gd name="T16" fmla="*/ 3817 w 155"/>
                  <a:gd name="T17" fmla="*/ 1271 h 134"/>
                  <a:gd name="T18" fmla="*/ 2574 w 155"/>
                  <a:gd name="T19" fmla="*/ 0 h 1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5" h="134">
                    <a:moveTo>
                      <a:pt x="99" y="0"/>
                    </a:moveTo>
                    <a:cubicBezTo>
                      <a:pt x="121" y="3"/>
                      <a:pt x="138" y="20"/>
                      <a:pt x="145" y="44"/>
                    </a:cubicBezTo>
                    <a:cubicBezTo>
                      <a:pt x="153" y="70"/>
                      <a:pt x="147" y="98"/>
                      <a:pt x="130" y="113"/>
                    </a:cubicBezTo>
                    <a:cubicBezTo>
                      <a:pt x="112" y="128"/>
                      <a:pt x="83" y="132"/>
                      <a:pt x="54" y="122"/>
                    </a:cubicBezTo>
                    <a:cubicBezTo>
                      <a:pt x="26" y="113"/>
                      <a:pt x="5" y="92"/>
                      <a:pt x="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5" y="93"/>
                      <a:pt x="25" y="114"/>
                      <a:pt x="54" y="124"/>
                    </a:cubicBezTo>
                    <a:cubicBezTo>
                      <a:pt x="83" y="134"/>
                      <a:pt x="113" y="130"/>
                      <a:pt x="131" y="114"/>
                    </a:cubicBezTo>
                    <a:cubicBezTo>
                      <a:pt x="149" y="99"/>
                      <a:pt x="155" y="70"/>
                      <a:pt x="147" y="43"/>
                    </a:cubicBezTo>
                    <a:cubicBezTo>
                      <a:pt x="139" y="19"/>
                      <a:pt x="121" y="3"/>
                      <a:pt x="9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</p:grpSp>
        <p:sp>
          <p:nvSpPr>
            <p:cNvPr id="107" name="Ellipse 106"/>
            <p:cNvSpPr/>
            <p:nvPr/>
          </p:nvSpPr>
          <p:spPr>
            <a:xfrm>
              <a:off x="4357688" y="3714752"/>
              <a:ext cx="142877" cy="14287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grpSp>
        <p:nvGrpSpPr>
          <p:cNvPr id="13" name="Groupe 113"/>
          <p:cNvGrpSpPr>
            <a:grpSpLocks/>
          </p:cNvGrpSpPr>
          <p:nvPr/>
        </p:nvGrpSpPr>
        <p:grpSpPr bwMode="auto">
          <a:xfrm>
            <a:off x="5810250" y="1571625"/>
            <a:ext cx="809625" cy="922338"/>
            <a:chOff x="4286248" y="1571612"/>
            <a:chExt cx="809636" cy="922344"/>
          </a:xfrm>
        </p:grpSpPr>
        <p:grpSp>
          <p:nvGrpSpPr>
            <p:cNvPr id="24" name="Group 46"/>
            <p:cNvGrpSpPr>
              <a:grpSpLocks/>
            </p:cNvGrpSpPr>
            <p:nvPr/>
          </p:nvGrpSpPr>
          <p:grpSpPr bwMode="auto">
            <a:xfrm>
              <a:off x="4286248" y="1571612"/>
              <a:ext cx="809636" cy="922344"/>
              <a:chOff x="3582" y="2649"/>
              <a:chExt cx="1498" cy="1631"/>
            </a:xfrm>
            <a:solidFill>
              <a:schemeClr val="bg2">
                <a:lumMod val="50000"/>
              </a:schemeClr>
            </a:solidFill>
          </p:grpSpPr>
          <p:sp>
            <p:nvSpPr>
              <p:cNvPr id="67" name="Freeform 47"/>
              <p:cNvSpPr>
                <a:spLocks/>
              </p:cNvSpPr>
              <p:nvPr/>
            </p:nvSpPr>
            <p:spPr bwMode="auto">
              <a:xfrm>
                <a:off x="3582" y="2649"/>
                <a:ext cx="1498" cy="1631"/>
              </a:xfrm>
              <a:custGeom>
                <a:avLst/>
                <a:gdLst>
                  <a:gd name="T0" fmla="*/ 6359 w 294"/>
                  <a:gd name="T1" fmla="*/ 5703 h 300"/>
                  <a:gd name="T2" fmla="*/ 4723 w 294"/>
                  <a:gd name="T3" fmla="*/ 826 h 300"/>
                  <a:gd name="T4" fmla="*/ 336 w 294"/>
                  <a:gd name="T5" fmla="*/ 3458 h 300"/>
                  <a:gd name="T6" fmla="*/ 6359 w 294"/>
                  <a:gd name="T7" fmla="*/ 5703 h 3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4" h="300">
                    <a:moveTo>
                      <a:pt x="245" y="193"/>
                    </a:moveTo>
                    <a:cubicBezTo>
                      <a:pt x="294" y="134"/>
                      <a:pt x="264" y="56"/>
                      <a:pt x="182" y="28"/>
                    </a:cubicBezTo>
                    <a:cubicBezTo>
                      <a:pt x="100" y="0"/>
                      <a:pt x="27" y="32"/>
                      <a:pt x="13" y="117"/>
                    </a:cubicBezTo>
                    <a:cubicBezTo>
                      <a:pt x="0" y="202"/>
                      <a:pt x="172" y="300"/>
                      <a:pt x="245" y="19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68" name="Freeform 48"/>
              <p:cNvSpPr>
                <a:spLocks/>
              </p:cNvSpPr>
              <p:nvPr/>
            </p:nvSpPr>
            <p:spPr bwMode="auto">
              <a:xfrm>
                <a:off x="3893" y="2948"/>
                <a:ext cx="1100" cy="1087"/>
              </a:xfrm>
              <a:custGeom>
                <a:avLst/>
                <a:gdLst>
                  <a:gd name="T0" fmla="*/ 4074 w 216"/>
                  <a:gd name="T1" fmla="*/ 0 h 200"/>
                  <a:gd name="T2" fmla="*/ 4410 w 216"/>
                  <a:gd name="T3" fmla="*/ 3783 h 200"/>
                  <a:gd name="T4" fmla="*/ 0 w 216"/>
                  <a:gd name="T5" fmla="*/ 4196 h 200"/>
                  <a:gd name="T6" fmla="*/ 4644 w 216"/>
                  <a:gd name="T7" fmla="*/ 3989 h 200"/>
                  <a:gd name="T8" fmla="*/ 4074 w 216"/>
                  <a:gd name="T9" fmla="*/ 0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" h="200">
                    <a:moveTo>
                      <a:pt x="157" y="0"/>
                    </a:moveTo>
                    <a:cubicBezTo>
                      <a:pt x="197" y="34"/>
                      <a:pt x="205" y="86"/>
                      <a:pt x="170" y="128"/>
                    </a:cubicBezTo>
                    <a:cubicBezTo>
                      <a:pt x="128" y="190"/>
                      <a:pt x="51" y="178"/>
                      <a:pt x="0" y="142"/>
                    </a:cubicBezTo>
                    <a:cubicBezTo>
                      <a:pt x="50" y="183"/>
                      <a:pt x="134" y="200"/>
                      <a:pt x="179" y="135"/>
                    </a:cubicBezTo>
                    <a:cubicBezTo>
                      <a:pt x="216" y="90"/>
                      <a:pt x="204" y="33"/>
                      <a:pt x="15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69" name="Freeform 49"/>
              <p:cNvSpPr>
                <a:spLocks/>
              </p:cNvSpPr>
              <p:nvPr/>
            </p:nvSpPr>
            <p:spPr bwMode="auto">
              <a:xfrm>
                <a:off x="3653" y="2714"/>
                <a:ext cx="800" cy="1071"/>
              </a:xfrm>
              <a:custGeom>
                <a:avLst/>
                <a:gdLst>
                  <a:gd name="T0" fmla="*/ 1299 w 157"/>
                  <a:gd name="T1" fmla="*/ 5589 h 197"/>
                  <a:gd name="T2" fmla="*/ 362 w 157"/>
                  <a:gd name="T3" fmla="*/ 3224 h 197"/>
                  <a:gd name="T4" fmla="*/ 3868 w 157"/>
                  <a:gd name="T5" fmla="*/ 500 h 197"/>
                  <a:gd name="T6" fmla="*/ 3842 w 157"/>
                  <a:gd name="T7" fmla="*/ 500 h 197"/>
                  <a:gd name="T8" fmla="*/ 127 w 157"/>
                  <a:gd name="T9" fmla="*/ 3104 h 197"/>
                  <a:gd name="T10" fmla="*/ 1299 w 157"/>
                  <a:gd name="T11" fmla="*/ 5589 h 197"/>
                  <a:gd name="T12" fmla="*/ 1299 w 157"/>
                  <a:gd name="T13" fmla="*/ 5589 h 1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7" h="197">
                    <a:moveTo>
                      <a:pt x="50" y="189"/>
                    </a:moveTo>
                    <a:cubicBezTo>
                      <a:pt x="24" y="167"/>
                      <a:pt x="10" y="137"/>
                      <a:pt x="14" y="109"/>
                    </a:cubicBezTo>
                    <a:cubicBezTo>
                      <a:pt x="26" y="39"/>
                      <a:pt x="83" y="5"/>
                      <a:pt x="149" y="17"/>
                    </a:cubicBezTo>
                    <a:cubicBezTo>
                      <a:pt x="157" y="19"/>
                      <a:pt x="153" y="19"/>
                      <a:pt x="148" y="17"/>
                    </a:cubicBezTo>
                    <a:cubicBezTo>
                      <a:pt x="77" y="0"/>
                      <a:pt x="17" y="31"/>
                      <a:pt x="5" y="105"/>
                    </a:cubicBezTo>
                    <a:cubicBezTo>
                      <a:pt x="0" y="135"/>
                      <a:pt x="20" y="167"/>
                      <a:pt x="50" y="189"/>
                    </a:cubicBezTo>
                    <a:cubicBezTo>
                      <a:pt x="61" y="197"/>
                      <a:pt x="59" y="197"/>
                      <a:pt x="50" y="1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70" name="Freeform 50"/>
              <p:cNvSpPr>
                <a:spLocks/>
              </p:cNvSpPr>
              <p:nvPr/>
            </p:nvSpPr>
            <p:spPr bwMode="auto">
              <a:xfrm>
                <a:off x="4155" y="3143"/>
                <a:ext cx="466" cy="486"/>
              </a:xfrm>
              <a:custGeom>
                <a:avLst/>
                <a:gdLst>
                  <a:gd name="T0" fmla="*/ 234 w 175"/>
                  <a:gd name="T1" fmla="*/ 2338 h 158"/>
                  <a:gd name="T2" fmla="*/ 3614 w 175"/>
                  <a:gd name="T3" fmla="*/ 3751 h 158"/>
                  <a:gd name="T4" fmla="*/ 2803 w 175"/>
                  <a:gd name="T5" fmla="*/ 386 h 158"/>
                  <a:gd name="T6" fmla="*/ 234 w 175"/>
                  <a:gd name="T7" fmla="*/ 2338 h 1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5" h="158">
                    <a:moveTo>
                      <a:pt x="9" y="79"/>
                    </a:moveTo>
                    <a:cubicBezTo>
                      <a:pt x="21" y="138"/>
                      <a:pt x="103" y="158"/>
                      <a:pt x="139" y="127"/>
                    </a:cubicBezTo>
                    <a:cubicBezTo>
                      <a:pt x="175" y="96"/>
                      <a:pt x="159" y="19"/>
                      <a:pt x="108" y="13"/>
                    </a:cubicBezTo>
                    <a:cubicBezTo>
                      <a:pt x="33" y="0"/>
                      <a:pt x="0" y="38"/>
                      <a:pt x="9" y="7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71" name="Freeform 51"/>
              <p:cNvSpPr>
                <a:spLocks/>
              </p:cNvSpPr>
              <p:nvPr/>
            </p:nvSpPr>
            <p:spPr bwMode="auto">
              <a:xfrm>
                <a:off x="3959" y="3030"/>
                <a:ext cx="724" cy="701"/>
              </a:xfrm>
              <a:custGeom>
                <a:avLst/>
                <a:gdLst>
                  <a:gd name="T0" fmla="*/ 2702 w 142"/>
                  <a:gd name="T1" fmla="*/ 0 h 129"/>
                  <a:gd name="T2" fmla="*/ 2651 w 142"/>
                  <a:gd name="T3" fmla="*/ 2837 h 129"/>
                  <a:gd name="T4" fmla="*/ 0 w 142"/>
                  <a:gd name="T5" fmla="*/ 2690 h 129"/>
                  <a:gd name="T6" fmla="*/ 2911 w 142"/>
                  <a:gd name="T7" fmla="*/ 3103 h 129"/>
                  <a:gd name="T8" fmla="*/ 2702 w 142"/>
                  <a:gd name="T9" fmla="*/ 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2" h="129">
                    <a:moveTo>
                      <a:pt x="104" y="0"/>
                    </a:moveTo>
                    <a:cubicBezTo>
                      <a:pt x="127" y="26"/>
                      <a:pt x="129" y="73"/>
                      <a:pt x="102" y="96"/>
                    </a:cubicBezTo>
                    <a:cubicBezTo>
                      <a:pt x="77" y="117"/>
                      <a:pt x="30" y="115"/>
                      <a:pt x="0" y="91"/>
                    </a:cubicBezTo>
                    <a:cubicBezTo>
                      <a:pt x="29" y="123"/>
                      <a:pt x="84" y="129"/>
                      <a:pt x="112" y="105"/>
                    </a:cubicBezTo>
                    <a:cubicBezTo>
                      <a:pt x="142" y="79"/>
                      <a:pt x="136" y="23"/>
                      <a:pt x="10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72" name="Freeform 52"/>
              <p:cNvSpPr>
                <a:spLocks/>
              </p:cNvSpPr>
              <p:nvPr/>
            </p:nvSpPr>
            <p:spPr bwMode="auto">
              <a:xfrm>
                <a:off x="3867" y="2964"/>
                <a:ext cx="326" cy="240"/>
              </a:xfrm>
              <a:custGeom>
                <a:avLst/>
                <a:gdLst>
                  <a:gd name="T0" fmla="*/ 1661 w 64"/>
                  <a:gd name="T1" fmla="*/ 27 h 44"/>
                  <a:gd name="T2" fmla="*/ 0 w 64"/>
                  <a:gd name="T3" fmla="*/ 1309 h 44"/>
                  <a:gd name="T4" fmla="*/ 1661 w 64"/>
                  <a:gd name="T5" fmla="*/ 27 h 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44">
                    <a:moveTo>
                      <a:pt x="64" y="1"/>
                    </a:moveTo>
                    <a:cubicBezTo>
                      <a:pt x="35" y="0"/>
                      <a:pt x="6" y="17"/>
                      <a:pt x="0" y="44"/>
                    </a:cubicBezTo>
                    <a:cubicBezTo>
                      <a:pt x="13" y="29"/>
                      <a:pt x="28" y="9"/>
                      <a:pt x="64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73" name="Freeform 53"/>
              <p:cNvSpPr>
                <a:spLocks/>
              </p:cNvSpPr>
              <p:nvPr/>
            </p:nvSpPr>
            <p:spPr bwMode="auto">
              <a:xfrm>
                <a:off x="4183" y="3225"/>
                <a:ext cx="540" cy="549"/>
              </a:xfrm>
              <a:custGeom>
                <a:avLst/>
                <a:gdLst>
                  <a:gd name="T0" fmla="*/ 2308 w 106"/>
                  <a:gd name="T1" fmla="*/ 0 h 101"/>
                  <a:gd name="T2" fmla="*/ 0 w 106"/>
                  <a:gd name="T3" fmla="*/ 2451 h 101"/>
                  <a:gd name="T4" fmla="*/ 2308 w 106"/>
                  <a:gd name="T5" fmla="*/ 0 h 10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6" h="101">
                    <a:moveTo>
                      <a:pt x="89" y="0"/>
                    </a:moveTo>
                    <a:cubicBezTo>
                      <a:pt x="94" y="31"/>
                      <a:pt x="90" y="101"/>
                      <a:pt x="0" y="83"/>
                    </a:cubicBezTo>
                    <a:cubicBezTo>
                      <a:pt x="40" y="94"/>
                      <a:pt x="106" y="95"/>
                      <a:pt x="8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74" name="Freeform 54"/>
              <p:cNvSpPr>
                <a:spLocks/>
              </p:cNvSpPr>
              <p:nvPr/>
            </p:nvSpPr>
            <p:spPr bwMode="auto">
              <a:xfrm>
                <a:off x="3582" y="2649"/>
                <a:ext cx="1498" cy="1631"/>
              </a:xfrm>
              <a:custGeom>
                <a:avLst/>
                <a:gdLst>
                  <a:gd name="T0" fmla="*/ 6359 w 294"/>
                  <a:gd name="T1" fmla="*/ 5703 h 300"/>
                  <a:gd name="T2" fmla="*/ 4723 w 294"/>
                  <a:gd name="T3" fmla="*/ 826 h 300"/>
                  <a:gd name="T4" fmla="*/ 336 w 294"/>
                  <a:gd name="T5" fmla="*/ 3458 h 300"/>
                  <a:gd name="T6" fmla="*/ 6359 w 294"/>
                  <a:gd name="T7" fmla="*/ 5703 h 3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4" h="300">
                    <a:moveTo>
                      <a:pt x="245" y="193"/>
                    </a:moveTo>
                    <a:cubicBezTo>
                      <a:pt x="294" y="134"/>
                      <a:pt x="264" y="56"/>
                      <a:pt x="182" y="28"/>
                    </a:cubicBezTo>
                    <a:cubicBezTo>
                      <a:pt x="100" y="0"/>
                      <a:pt x="27" y="32"/>
                      <a:pt x="13" y="117"/>
                    </a:cubicBezTo>
                    <a:cubicBezTo>
                      <a:pt x="0" y="202"/>
                      <a:pt x="172" y="300"/>
                      <a:pt x="245" y="193"/>
                    </a:cubicBezTo>
                    <a:close/>
                  </a:path>
                </a:pathLst>
              </a:custGeom>
              <a:grpFill/>
              <a:ln w="158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75" name="Freeform 55"/>
              <p:cNvSpPr>
                <a:spLocks/>
              </p:cNvSpPr>
              <p:nvPr/>
            </p:nvSpPr>
            <p:spPr bwMode="auto">
              <a:xfrm>
                <a:off x="3867" y="2981"/>
                <a:ext cx="790" cy="728"/>
              </a:xfrm>
              <a:custGeom>
                <a:avLst/>
                <a:gdLst>
                  <a:gd name="T0" fmla="*/ 2574 w 155"/>
                  <a:gd name="T1" fmla="*/ 0 h 134"/>
                  <a:gd name="T2" fmla="*/ 3767 w 155"/>
                  <a:gd name="T3" fmla="*/ 1298 h 134"/>
                  <a:gd name="T4" fmla="*/ 3379 w 155"/>
                  <a:gd name="T5" fmla="*/ 3336 h 134"/>
                  <a:gd name="T6" fmla="*/ 1402 w 155"/>
                  <a:gd name="T7" fmla="*/ 3602 h 134"/>
                  <a:gd name="T8" fmla="*/ 0 w 155"/>
                  <a:gd name="T9" fmla="*/ 1950 h 134"/>
                  <a:gd name="T10" fmla="*/ 0 w 155"/>
                  <a:gd name="T11" fmla="*/ 1950 h 134"/>
                  <a:gd name="T12" fmla="*/ 1402 w 155"/>
                  <a:gd name="T13" fmla="*/ 3662 h 134"/>
                  <a:gd name="T14" fmla="*/ 3405 w 155"/>
                  <a:gd name="T15" fmla="*/ 3363 h 134"/>
                  <a:gd name="T16" fmla="*/ 3817 w 155"/>
                  <a:gd name="T17" fmla="*/ 1271 h 134"/>
                  <a:gd name="T18" fmla="*/ 2574 w 155"/>
                  <a:gd name="T19" fmla="*/ 0 h 1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5" h="134">
                    <a:moveTo>
                      <a:pt x="99" y="0"/>
                    </a:moveTo>
                    <a:cubicBezTo>
                      <a:pt x="121" y="3"/>
                      <a:pt x="138" y="20"/>
                      <a:pt x="145" y="44"/>
                    </a:cubicBezTo>
                    <a:cubicBezTo>
                      <a:pt x="153" y="70"/>
                      <a:pt x="147" y="98"/>
                      <a:pt x="130" y="113"/>
                    </a:cubicBezTo>
                    <a:cubicBezTo>
                      <a:pt x="112" y="128"/>
                      <a:pt x="83" y="132"/>
                      <a:pt x="54" y="122"/>
                    </a:cubicBezTo>
                    <a:cubicBezTo>
                      <a:pt x="26" y="113"/>
                      <a:pt x="5" y="92"/>
                      <a:pt x="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5" y="93"/>
                      <a:pt x="25" y="114"/>
                      <a:pt x="54" y="124"/>
                    </a:cubicBezTo>
                    <a:cubicBezTo>
                      <a:pt x="83" y="134"/>
                      <a:pt x="113" y="130"/>
                      <a:pt x="131" y="114"/>
                    </a:cubicBezTo>
                    <a:cubicBezTo>
                      <a:pt x="149" y="99"/>
                      <a:pt x="155" y="70"/>
                      <a:pt x="147" y="43"/>
                    </a:cubicBezTo>
                    <a:cubicBezTo>
                      <a:pt x="139" y="19"/>
                      <a:pt x="121" y="3"/>
                      <a:pt x="9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</p:grpSp>
        <p:sp>
          <p:nvSpPr>
            <p:cNvPr id="108" name="Ellipse 107"/>
            <p:cNvSpPr/>
            <p:nvPr/>
          </p:nvSpPr>
          <p:spPr>
            <a:xfrm>
              <a:off x="4572002" y="2000240"/>
              <a:ext cx="142877" cy="14287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grpSp>
        <p:nvGrpSpPr>
          <p:cNvPr id="35" name="Groupe 114"/>
          <p:cNvGrpSpPr>
            <a:grpSpLocks/>
          </p:cNvGrpSpPr>
          <p:nvPr/>
        </p:nvGrpSpPr>
        <p:grpSpPr bwMode="auto">
          <a:xfrm>
            <a:off x="4773613" y="1643063"/>
            <a:ext cx="755650" cy="828675"/>
            <a:chOff x="3249614" y="1643063"/>
            <a:chExt cx="755048" cy="827904"/>
          </a:xfrm>
        </p:grpSpPr>
        <p:grpSp>
          <p:nvGrpSpPr>
            <p:cNvPr id="46" name="Group 14"/>
            <p:cNvGrpSpPr>
              <a:grpSpLocks/>
            </p:cNvGrpSpPr>
            <p:nvPr/>
          </p:nvGrpSpPr>
          <p:grpSpPr bwMode="auto">
            <a:xfrm>
              <a:off x="3249614" y="1643063"/>
              <a:ext cx="755048" cy="827904"/>
              <a:chOff x="2143" y="1274"/>
              <a:chExt cx="1397" cy="1464"/>
            </a:xfrm>
            <a:solidFill>
              <a:schemeClr val="bg2">
                <a:lumMod val="50000"/>
              </a:schemeClr>
            </a:solidFill>
          </p:grpSpPr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2143" y="1274"/>
                <a:ext cx="1397" cy="1464"/>
              </a:xfrm>
              <a:custGeom>
                <a:avLst/>
                <a:gdLst>
                  <a:gd name="T0" fmla="*/ 4160 w 274"/>
                  <a:gd name="T1" fmla="*/ 620 h 269"/>
                  <a:gd name="T2" fmla="*/ 2233 w 274"/>
                  <a:gd name="T3" fmla="*/ 180 h 269"/>
                  <a:gd name="T4" fmla="*/ 1351 w 274"/>
                  <a:gd name="T5" fmla="*/ 5393 h 269"/>
                  <a:gd name="T6" fmla="*/ 5874 w 274"/>
                  <a:gd name="T7" fmla="*/ 7287 h 269"/>
                  <a:gd name="T8" fmla="*/ 6812 w 274"/>
                  <a:gd name="T9" fmla="*/ 4474 h 269"/>
                  <a:gd name="T10" fmla="*/ 5379 w 274"/>
                  <a:gd name="T11" fmla="*/ 2193 h 269"/>
                  <a:gd name="T12" fmla="*/ 4160 w 274"/>
                  <a:gd name="T13" fmla="*/ 620 h 2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4" h="269">
                    <a:moveTo>
                      <a:pt x="160" y="21"/>
                    </a:moveTo>
                    <a:cubicBezTo>
                      <a:pt x="135" y="6"/>
                      <a:pt x="110" y="0"/>
                      <a:pt x="86" y="6"/>
                    </a:cubicBezTo>
                    <a:cubicBezTo>
                      <a:pt x="2" y="23"/>
                      <a:pt x="0" y="114"/>
                      <a:pt x="52" y="182"/>
                    </a:cubicBezTo>
                    <a:cubicBezTo>
                      <a:pt x="104" y="250"/>
                      <a:pt x="189" y="269"/>
                      <a:pt x="226" y="246"/>
                    </a:cubicBezTo>
                    <a:cubicBezTo>
                      <a:pt x="264" y="223"/>
                      <a:pt x="274" y="189"/>
                      <a:pt x="262" y="151"/>
                    </a:cubicBezTo>
                    <a:cubicBezTo>
                      <a:pt x="252" y="118"/>
                      <a:pt x="222" y="90"/>
                      <a:pt x="207" y="74"/>
                    </a:cubicBezTo>
                    <a:cubicBezTo>
                      <a:pt x="191" y="56"/>
                      <a:pt x="177" y="31"/>
                      <a:pt x="160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2668" y="1323"/>
                <a:ext cx="846" cy="1246"/>
              </a:xfrm>
              <a:custGeom>
                <a:avLst/>
                <a:gdLst>
                  <a:gd name="T0" fmla="*/ 4026 w 166"/>
                  <a:gd name="T1" fmla="*/ 4146 h 229"/>
                  <a:gd name="T2" fmla="*/ 2676 w 166"/>
                  <a:gd name="T3" fmla="*/ 2040 h 229"/>
                  <a:gd name="T4" fmla="*/ 1509 w 166"/>
                  <a:gd name="T5" fmla="*/ 593 h 229"/>
                  <a:gd name="T6" fmla="*/ 0 w 166"/>
                  <a:gd name="T7" fmla="*/ 87 h 229"/>
                  <a:gd name="T8" fmla="*/ 1274 w 166"/>
                  <a:gd name="T9" fmla="*/ 620 h 229"/>
                  <a:gd name="T10" fmla="*/ 2441 w 166"/>
                  <a:gd name="T11" fmla="*/ 2073 h 229"/>
                  <a:gd name="T12" fmla="*/ 3792 w 166"/>
                  <a:gd name="T13" fmla="*/ 4173 h 229"/>
                  <a:gd name="T14" fmla="*/ 3119 w 166"/>
                  <a:gd name="T15" fmla="*/ 6752 h 229"/>
                  <a:gd name="T16" fmla="*/ 3144 w 166"/>
                  <a:gd name="T17" fmla="*/ 6780 h 229"/>
                  <a:gd name="T18" fmla="*/ 4026 w 166"/>
                  <a:gd name="T19" fmla="*/ 4146 h 2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6" h="229">
                    <a:moveTo>
                      <a:pt x="155" y="140"/>
                    </a:moveTo>
                    <a:cubicBezTo>
                      <a:pt x="146" y="110"/>
                      <a:pt x="117" y="84"/>
                      <a:pt x="103" y="69"/>
                    </a:cubicBezTo>
                    <a:cubicBezTo>
                      <a:pt x="88" y="53"/>
                      <a:pt x="74" y="30"/>
                      <a:pt x="58" y="20"/>
                    </a:cubicBezTo>
                    <a:cubicBezTo>
                      <a:pt x="37" y="8"/>
                      <a:pt x="21" y="0"/>
                      <a:pt x="0" y="3"/>
                    </a:cubicBezTo>
                    <a:cubicBezTo>
                      <a:pt x="18" y="3"/>
                      <a:pt x="31" y="10"/>
                      <a:pt x="49" y="21"/>
                    </a:cubicBezTo>
                    <a:cubicBezTo>
                      <a:pt x="65" y="30"/>
                      <a:pt x="79" y="53"/>
                      <a:pt x="94" y="70"/>
                    </a:cubicBezTo>
                    <a:cubicBezTo>
                      <a:pt x="108" y="85"/>
                      <a:pt x="137" y="111"/>
                      <a:pt x="146" y="141"/>
                    </a:cubicBezTo>
                    <a:cubicBezTo>
                      <a:pt x="157" y="177"/>
                      <a:pt x="156" y="206"/>
                      <a:pt x="120" y="228"/>
                    </a:cubicBezTo>
                    <a:cubicBezTo>
                      <a:pt x="119" y="229"/>
                      <a:pt x="119" y="229"/>
                      <a:pt x="121" y="229"/>
                    </a:cubicBezTo>
                    <a:cubicBezTo>
                      <a:pt x="157" y="207"/>
                      <a:pt x="166" y="176"/>
                      <a:pt x="155" y="1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27" name="Freeform 17"/>
              <p:cNvSpPr>
                <a:spLocks/>
              </p:cNvSpPr>
              <p:nvPr/>
            </p:nvSpPr>
            <p:spPr bwMode="auto">
              <a:xfrm>
                <a:off x="2183" y="1329"/>
                <a:ext cx="969" cy="1338"/>
              </a:xfrm>
              <a:custGeom>
                <a:avLst/>
                <a:gdLst>
                  <a:gd name="T0" fmla="*/ 1510 w 190"/>
                  <a:gd name="T1" fmla="*/ 4998 h 246"/>
                  <a:gd name="T2" fmla="*/ 2341 w 190"/>
                  <a:gd name="T3" fmla="*/ 0 h 246"/>
                  <a:gd name="T4" fmla="*/ 2392 w 190"/>
                  <a:gd name="T5" fmla="*/ 0 h 246"/>
                  <a:gd name="T6" fmla="*/ 2081 w 190"/>
                  <a:gd name="T7" fmla="*/ 60 h 246"/>
                  <a:gd name="T8" fmla="*/ 1250 w 190"/>
                  <a:gd name="T9" fmla="*/ 5031 h 246"/>
                  <a:gd name="T10" fmla="*/ 4942 w 190"/>
                  <a:gd name="T11" fmla="*/ 7038 h 246"/>
                  <a:gd name="T12" fmla="*/ 1510 w 190"/>
                  <a:gd name="T13" fmla="*/ 4998 h 2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0" h="246">
                    <a:moveTo>
                      <a:pt x="58" y="169"/>
                    </a:moveTo>
                    <a:cubicBezTo>
                      <a:pt x="10" y="104"/>
                      <a:pt x="12" y="17"/>
                      <a:pt x="90" y="0"/>
                    </a:cubicBezTo>
                    <a:cubicBezTo>
                      <a:pt x="91" y="0"/>
                      <a:pt x="92" y="0"/>
                      <a:pt x="92" y="0"/>
                    </a:cubicBezTo>
                    <a:cubicBezTo>
                      <a:pt x="88" y="0"/>
                      <a:pt x="84" y="1"/>
                      <a:pt x="80" y="2"/>
                    </a:cubicBezTo>
                    <a:cubicBezTo>
                      <a:pt x="3" y="18"/>
                      <a:pt x="0" y="105"/>
                      <a:pt x="48" y="170"/>
                    </a:cubicBezTo>
                    <a:cubicBezTo>
                      <a:pt x="89" y="224"/>
                      <a:pt x="151" y="246"/>
                      <a:pt x="190" y="238"/>
                    </a:cubicBezTo>
                    <a:cubicBezTo>
                      <a:pt x="151" y="241"/>
                      <a:pt x="96" y="219"/>
                      <a:pt x="58" y="1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2500" y="1617"/>
                <a:ext cx="504" cy="541"/>
              </a:xfrm>
              <a:custGeom>
                <a:avLst/>
                <a:gdLst>
                  <a:gd name="T0" fmla="*/ 3373 w 147"/>
                  <a:gd name="T1" fmla="*/ 3787 h 152"/>
                  <a:gd name="T2" fmla="*/ 622 w 147"/>
                  <a:gd name="T3" fmla="*/ 2073 h 152"/>
                  <a:gd name="T4" fmla="*/ 1192 w 147"/>
                  <a:gd name="T5" fmla="*/ 180 h 152"/>
                  <a:gd name="T6" fmla="*/ 2828 w 147"/>
                  <a:gd name="T7" fmla="*/ 1687 h 152"/>
                  <a:gd name="T8" fmla="*/ 3373 w 147"/>
                  <a:gd name="T9" fmla="*/ 3787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152">
                    <a:moveTo>
                      <a:pt x="130" y="128"/>
                    </a:moveTo>
                    <a:cubicBezTo>
                      <a:pt x="96" y="152"/>
                      <a:pt x="48" y="114"/>
                      <a:pt x="24" y="70"/>
                    </a:cubicBezTo>
                    <a:cubicBezTo>
                      <a:pt x="0" y="26"/>
                      <a:pt x="20" y="0"/>
                      <a:pt x="46" y="6"/>
                    </a:cubicBezTo>
                    <a:cubicBezTo>
                      <a:pt x="70" y="12"/>
                      <a:pt x="85" y="26"/>
                      <a:pt x="109" y="57"/>
                    </a:cubicBezTo>
                    <a:cubicBezTo>
                      <a:pt x="133" y="88"/>
                      <a:pt x="147" y="117"/>
                      <a:pt x="130" y="1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29" name="Freeform 19"/>
              <p:cNvSpPr>
                <a:spLocks/>
              </p:cNvSpPr>
              <p:nvPr/>
            </p:nvSpPr>
            <p:spPr bwMode="auto">
              <a:xfrm>
                <a:off x="2520" y="1650"/>
                <a:ext cx="637" cy="789"/>
              </a:xfrm>
              <a:custGeom>
                <a:avLst/>
                <a:gdLst>
                  <a:gd name="T0" fmla="*/ 805 w 125"/>
                  <a:gd name="T1" fmla="*/ 1747 h 145"/>
                  <a:gd name="T2" fmla="*/ 780 w 125"/>
                  <a:gd name="T3" fmla="*/ 0 h 145"/>
                  <a:gd name="T4" fmla="*/ 520 w 125"/>
                  <a:gd name="T5" fmla="*/ 1894 h 145"/>
                  <a:gd name="T6" fmla="*/ 3246 w 125"/>
                  <a:gd name="T7" fmla="*/ 3640 h 145"/>
                  <a:gd name="T8" fmla="*/ 805 w 125"/>
                  <a:gd name="T9" fmla="*/ 1747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" h="145">
                    <a:moveTo>
                      <a:pt x="31" y="59"/>
                    </a:moveTo>
                    <a:cubicBezTo>
                      <a:pt x="15" y="31"/>
                      <a:pt x="18" y="9"/>
                      <a:pt x="30" y="0"/>
                    </a:cubicBezTo>
                    <a:cubicBezTo>
                      <a:pt x="11" y="3"/>
                      <a:pt x="0" y="28"/>
                      <a:pt x="20" y="64"/>
                    </a:cubicBezTo>
                    <a:cubicBezTo>
                      <a:pt x="44" y="108"/>
                      <a:pt x="91" y="145"/>
                      <a:pt x="125" y="123"/>
                    </a:cubicBezTo>
                    <a:cubicBezTo>
                      <a:pt x="92" y="132"/>
                      <a:pt x="52" y="98"/>
                      <a:pt x="3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>
                <a:off x="2882" y="1737"/>
                <a:ext cx="311" cy="489"/>
              </a:xfrm>
              <a:custGeom>
                <a:avLst/>
                <a:gdLst>
                  <a:gd name="T0" fmla="*/ 0 w 61"/>
                  <a:gd name="T1" fmla="*/ 0 h 90"/>
                  <a:gd name="T2" fmla="*/ 1586 w 61"/>
                  <a:gd name="T3" fmla="*/ 2657 h 90"/>
                  <a:gd name="T4" fmla="*/ 755 w 61"/>
                  <a:gd name="T5" fmla="*/ 1152 h 90"/>
                  <a:gd name="T6" fmla="*/ 0 w 61"/>
                  <a:gd name="T7" fmla="*/ 0 h 9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" h="90">
                    <a:moveTo>
                      <a:pt x="0" y="0"/>
                    </a:moveTo>
                    <a:cubicBezTo>
                      <a:pt x="25" y="19"/>
                      <a:pt x="61" y="57"/>
                      <a:pt x="61" y="90"/>
                    </a:cubicBezTo>
                    <a:cubicBezTo>
                      <a:pt x="55" y="75"/>
                      <a:pt x="40" y="52"/>
                      <a:pt x="29" y="39"/>
                    </a:cubicBezTo>
                    <a:cubicBezTo>
                      <a:pt x="15" y="23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2984" y="1786"/>
                <a:ext cx="296" cy="478"/>
              </a:xfrm>
              <a:custGeom>
                <a:avLst/>
                <a:gdLst>
                  <a:gd name="T0" fmla="*/ 990 w 58"/>
                  <a:gd name="T1" fmla="*/ 1092 h 88"/>
                  <a:gd name="T2" fmla="*/ 0 w 58"/>
                  <a:gd name="T3" fmla="*/ 0 h 88"/>
                  <a:gd name="T4" fmla="*/ 1199 w 58"/>
                  <a:gd name="T5" fmla="*/ 2596 h 88"/>
                  <a:gd name="T6" fmla="*/ 990 w 58"/>
                  <a:gd name="T7" fmla="*/ 1092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8" h="88">
                    <a:moveTo>
                      <a:pt x="38" y="37"/>
                    </a:moveTo>
                    <a:cubicBezTo>
                      <a:pt x="30" y="25"/>
                      <a:pt x="20" y="13"/>
                      <a:pt x="0" y="0"/>
                    </a:cubicBezTo>
                    <a:cubicBezTo>
                      <a:pt x="16" y="12"/>
                      <a:pt x="58" y="64"/>
                      <a:pt x="46" y="88"/>
                    </a:cubicBezTo>
                    <a:cubicBezTo>
                      <a:pt x="50" y="80"/>
                      <a:pt x="50" y="59"/>
                      <a:pt x="38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32" name="Freeform 22"/>
              <p:cNvSpPr>
                <a:spLocks/>
              </p:cNvSpPr>
              <p:nvPr/>
            </p:nvSpPr>
            <p:spPr bwMode="auto">
              <a:xfrm>
                <a:off x="2551" y="1862"/>
                <a:ext cx="392" cy="495"/>
              </a:xfrm>
              <a:custGeom>
                <a:avLst/>
                <a:gdLst>
                  <a:gd name="T0" fmla="*/ 0 w 77"/>
                  <a:gd name="T1" fmla="*/ 0 h 91"/>
                  <a:gd name="T2" fmla="*/ 1996 w 77"/>
                  <a:gd name="T3" fmla="*/ 2693 h 91"/>
                  <a:gd name="T4" fmla="*/ 0 w 77"/>
                  <a:gd name="T5" fmla="*/ 0 h 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7" h="91">
                    <a:moveTo>
                      <a:pt x="0" y="0"/>
                    </a:moveTo>
                    <a:cubicBezTo>
                      <a:pt x="2" y="19"/>
                      <a:pt x="32" y="72"/>
                      <a:pt x="77" y="91"/>
                    </a:cubicBezTo>
                    <a:cubicBezTo>
                      <a:pt x="61" y="90"/>
                      <a:pt x="5" y="56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33" name="Freeform 23"/>
              <p:cNvSpPr>
                <a:spLocks/>
              </p:cNvSpPr>
              <p:nvPr/>
            </p:nvSpPr>
            <p:spPr bwMode="auto">
              <a:xfrm>
                <a:off x="2143" y="1274"/>
                <a:ext cx="1397" cy="1464"/>
              </a:xfrm>
              <a:custGeom>
                <a:avLst/>
                <a:gdLst>
                  <a:gd name="T0" fmla="*/ 4160 w 274"/>
                  <a:gd name="T1" fmla="*/ 620 h 269"/>
                  <a:gd name="T2" fmla="*/ 2233 w 274"/>
                  <a:gd name="T3" fmla="*/ 180 h 269"/>
                  <a:gd name="T4" fmla="*/ 1351 w 274"/>
                  <a:gd name="T5" fmla="*/ 5393 h 269"/>
                  <a:gd name="T6" fmla="*/ 5874 w 274"/>
                  <a:gd name="T7" fmla="*/ 7287 h 269"/>
                  <a:gd name="T8" fmla="*/ 6812 w 274"/>
                  <a:gd name="T9" fmla="*/ 4474 h 269"/>
                  <a:gd name="T10" fmla="*/ 5379 w 274"/>
                  <a:gd name="T11" fmla="*/ 2193 h 269"/>
                  <a:gd name="T12" fmla="*/ 4160 w 274"/>
                  <a:gd name="T13" fmla="*/ 620 h 2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4" h="269">
                    <a:moveTo>
                      <a:pt x="160" y="21"/>
                    </a:moveTo>
                    <a:cubicBezTo>
                      <a:pt x="135" y="6"/>
                      <a:pt x="110" y="0"/>
                      <a:pt x="86" y="6"/>
                    </a:cubicBezTo>
                    <a:cubicBezTo>
                      <a:pt x="2" y="23"/>
                      <a:pt x="0" y="114"/>
                      <a:pt x="52" y="182"/>
                    </a:cubicBezTo>
                    <a:cubicBezTo>
                      <a:pt x="104" y="250"/>
                      <a:pt x="189" y="269"/>
                      <a:pt x="226" y="246"/>
                    </a:cubicBezTo>
                    <a:cubicBezTo>
                      <a:pt x="264" y="223"/>
                      <a:pt x="274" y="189"/>
                      <a:pt x="262" y="151"/>
                    </a:cubicBezTo>
                    <a:cubicBezTo>
                      <a:pt x="252" y="118"/>
                      <a:pt x="222" y="90"/>
                      <a:pt x="207" y="74"/>
                    </a:cubicBezTo>
                    <a:cubicBezTo>
                      <a:pt x="191" y="56"/>
                      <a:pt x="177" y="31"/>
                      <a:pt x="160" y="21"/>
                    </a:cubicBezTo>
                    <a:close/>
                  </a:path>
                </a:pathLst>
              </a:custGeom>
              <a:grpFill/>
              <a:ln w="158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34" name="Freeform 24"/>
              <p:cNvSpPr>
                <a:spLocks/>
              </p:cNvSpPr>
              <p:nvPr/>
            </p:nvSpPr>
            <p:spPr bwMode="auto">
              <a:xfrm>
                <a:off x="2546" y="1639"/>
                <a:ext cx="617" cy="734"/>
              </a:xfrm>
              <a:custGeom>
                <a:avLst/>
                <a:gdLst>
                  <a:gd name="T0" fmla="*/ 235 w 121"/>
                  <a:gd name="T1" fmla="*/ 294 h 135"/>
                  <a:gd name="T2" fmla="*/ 362 w 121"/>
                  <a:gd name="T3" fmla="*/ 1979 h 135"/>
                  <a:gd name="T4" fmla="*/ 2239 w 121"/>
                  <a:gd name="T5" fmla="*/ 3871 h 135"/>
                  <a:gd name="T6" fmla="*/ 3146 w 121"/>
                  <a:gd name="T7" fmla="*/ 3665 h 135"/>
                  <a:gd name="T8" fmla="*/ 3146 w 121"/>
                  <a:gd name="T9" fmla="*/ 3665 h 135"/>
                  <a:gd name="T10" fmla="*/ 2264 w 121"/>
                  <a:gd name="T11" fmla="*/ 3844 h 135"/>
                  <a:gd name="T12" fmla="*/ 418 w 121"/>
                  <a:gd name="T13" fmla="*/ 1952 h 135"/>
                  <a:gd name="T14" fmla="*/ 286 w 121"/>
                  <a:gd name="T15" fmla="*/ 353 h 135"/>
                  <a:gd name="T16" fmla="*/ 964 w 121"/>
                  <a:gd name="T17" fmla="*/ 60 h 135"/>
                  <a:gd name="T18" fmla="*/ 964 w 121"/>
                  <a:gd name="T19" fmla="*/ 60 h 135"/>
                  <a:gd name="T20" fmla="*/ 235 w 121"/>
                  <a:gd name="T21" fmla="*/ 294 h 1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1" h="135">
                    <a:moveTo>
                      <a:pt x="9" y="10"/>
                    </a:moveTo>
                    <a:cubicBezTo>
                      <a:pt x="0" y="23"/>
                      <a:pt x="2" y="44"/>
                      <a:pt x="14" y="67"/>
                    </a:cubicBezTo>
                    <a:cubicBezTo>
                      <a:pt x="32" y="100"/>
                      <a:pt x="61" y="126"/>
                      <a:pt x="86" y="131"/>
                    </a:cubicBezTo>
                    <a:cubicBezTo>
                      <a:pt x="99" y="135"/>
                      <a:pt x="111" y="132"/>
                      <a:pt x="121" y="124"/>
                    </a:cubicBezTo>
                    <a:cubicBezTo>
                      <a:pt x="121" y="124"/>
                      <a:pt x="121" y="124"/>
                      <a:pt x="121" y="124"/>
                    </a:cubicBezTo>
                    <a:cubicBezTo>
                      <a:pt x="111" y="131"/>
                      <a:pt x="99" y="132"/>
                      <a:pt x="87" y="130"/>
                    </a:cubicBezTo>
                    <a:cubicBezTo>
                      <a:pt x="62" y="124"/>
                      <a:pt x="34" y="98"/>
                      <a:pt x="16" y="66"/>
                    </a:cubicBezTo>
                    <a:cubicBezTo>
                      <a:pt x="4" y="44"/>
                      <a:pt x="2" y="23"/>
                      <a:pt x="11" y="12"/>
                    </a:cubicBezTo>
                    <a:cubicBezTo>
                      <a:pt x="17" y="4"/>
                      <a:pt x="26" y="0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26" y="0"/>
                      <a:pt x="16" y="2"/>
                      <a:pt x="9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</p:grpSp>
        <p:sp>
          <p:nvSpPr>
            <p:cNvPr id="109" name="Ellipse 108"/>
            <p:cNvSpPr/>
            <p:nvPr/>
          </p:nvSpPr>
          <p:spPr>
            <a:xfrm>
              <a:off x="3500239" y="1999918"/>
              <a:ext cx="142761" cy="14274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grpSp>
        <p:nvGrpSpPr>
          <p:cNvPr id="56" name="Groupe 116"/>
          <p:cNvGrpSpPr>
            <a:grpSpLocks/>
          </p:cNvGrpSpPr>
          <p:nvPr/>
        </p:nvGrpSpPr>
        <p:grpSpPr bwMode="auto">
          <a:xfrm>
            <a:off x="5810250" y="2571750"/>
            <a:ext cx="809625" cy="922338"/>
            <a:chOff x="4286248" y="2571744"/>
            <a:chExt cx="809636" cy="922344"/>
          </a:xfrm>
        </p:grpSpPr>
        <p:grpSp>
          <p:nvGrpSpPr>
            <p:cNvPr id="66" name="Group 46"/>
            <p:cNvGrpSpPr>
              <a:grpSpLocks/>
            </p:cNvGrpSpPr>
            <p:nvPr/>
          </p:nvGrpSpPr>
          <p:grpSpPr bwMode="auto">
            <a:xfrm>
              <a:off x="4286248" y="2571744"/>
              <a:ext cx="809636" cy="922344"/>
              <a:chOff x="3582" y="2649"/>
              <a:chExt cx="1498" cy="1631"/>
            </a:xfrm>
            <a:solidFill>
              <a:schemeClr val="bg2">
                <a:lumMod val="50000"/>
              </a:schemeClr>
            </a:solidFill>
          </p:grpSpPr>
          <p:sp>
            <p:nvSpPr>
              <p:cNvPr id="88" name="Freeform 47"/>
              <p:cNvSpPr>
                <a:spLocks/>
              </p:cNvSpPr>
              <p:nvPr/>
            </p:nvSpPr>
            <p:spPr bwMode="auto">
              <a:xfrm>
                <a:off x="3582" y="2649"/>
                <a:ext cx="1498" cy="1631"/>
              </a:xfrm>
              <a:custGeom>
                <a:avLst/>
                <a:gdLst>
                  <a:gd name="T0" fmla="*/ 6359 w 294"/>
                  <a:gd name="T1" fmla="*/ 5703 h 300"/>
                  <a:gd name="T2" fmla="*/ 4723 w 294"/>
                  <a:gd name="T3" fmla="*/ 826 h 300"/>
                  <a:gd name="T4" fmla="*/ 336 w 294"/>
                  <a:gd name="T5" fmla="*/ 3458 h 300"/>
                  <a:gd name="T6" fmla="*/ 6359 w 294"/>
                  <a:gd name="T7" fmla="*/ 5703 h 3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4" h="300">
                    <a:moveTo>
                      <a:pt x="245" y="193"/>
                    </a:moveTo>
                    <a:cubicBezTo>
                      <a:pt x="294" y="134"/>
                      <a:pt x="264" y="56"/>
                      <a:pt x="182" y="28"/>
                    </a:cubicBezTo>
                    <a:cubicBezTo>
                      <a:pt x="100" y="0"/>
                      <a:pt x="27" y="32"/>
                      <a:pt x="13" y="117"/>
                    </a:cubicBezTo>
                    <a:cubicBezTo>
                      <a:pt x="0" y="202"/>
                      <a:pt x="172" y="300"/>
                      <a:pt x="245" y="19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89" name="Freeform 48"/>
              <p:cNvSpPr>
                <a:spLocks/>
              </p:cNvSpPr>
              <p:nvPr/>
            </p:nvSpPr>
            <p:spPr bwMode="auto">
              <a:xfrm>
                <a:off x="3893" y="2948"/>
                <a:ext cx="1100" cy="1087"/>
              </a:xfrm>
              <a:custGeom>
                <a:avLst/>
                <a:gdLst>
                  <a:gd name="T0" fmla="*/ 4074 w 216"/>
                  <a:gd name="T1" fmla="*/ 0 h 200"/>
                  <a:gd name="T2" fmla="*/ 4410 w 216"/>
                  <a:gd name="T3" fmla="*/ 3783 h 200"/>
                  <a:gd name="T4" fmla="*/ 0 w 216"/>
                  <a:gd name="T5" fmla="*/ 4196 h 200"/>
                  <a:gd name="T6" fmla="*/ 4644 w 216"/>
                  <a:gd name="T7" fmla="*/ 3989 h 200"/>
                  <a:gd name="T8" fmla="*/ 4074 w 216"/>
                  <a:gd name="T9" fmla="*/ 0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" h="200">
                    <a:moveTo>
                      <a:pt x="157" y="0"/>
                    </a:moveTo>
                    <a:cubicBezTo>
                      <a:pt x="197" y="34"/>
                      <a:pt x="205" y="86"/>
                      <a:pt x="170" y="128"/>
                    </a:cubicBezTo>
                    <a:cubicBezTo>
                      <a:pt x="128" y="190"/>
                      <a:pt x="51" y="178"/>
                      <a:pt x="0" y="142"/>
                    </a:cubicBezTo>
                    <a:cubicBezTo>
                      <a:pt x="50" y="183"/>
                      <a:pt x="134" y="200"/>
                      <a:pt x="179" y="135"/>
                    </a:cubicBezTo>
                    <a:cubicBezTo>
                      <a:pt x="216" y="90"/>
                      <a:pt x="204" y="33"/>
                      <a:pt x="15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90" name="Freeform 49"/>
              <p:cNvSpPr>
                <a:spLocks/>
              </p:cNvSpPr>
              <p:nvPr/>
            </p:nvSpPr>
            <p:spPr bwMode="auto">
              <a:xfrm>
                <a:off x="3653" y="2714"/>
                <a:ext cx="800" cy="1071"/>
              </a:xfrm>
              <a:custGeom>
                <a:avLst/>
                <a:gdLst>
                  <a:gd name="T0" fmla="*/ 1299 w 157"/>
                  <a:gd name="T1" fmla="*/ 5589 h 197"/>
                  <a:gd name="T2" fmla="*/ 362 w 157"/>
                  <a:gd name="T3" fmla="*/ 3224 h 197"/>
                  <a:gd name="T4" fmla="*/ 3868 w 157"/>
                  <a:gd name="T5" fmla="*/ 500 h 197"/>
                  <a:gd name="T6" fmla="*/ 3842 w 157"/>
                  <a:gd name="T7" fmla="*/ 500 h 197"/>
                  <a:gd name="T8" fmla="*/ 127 w 157"/>
                  <a:gd name="T9" fmla="*/ 3104 h 197"/>
                  <a:gd name="T10" fmla="*/ 1299 w 157"/>
                  <a:gd name="T11" fmla="*/ 5589 h 197"/>
                  <a:gd name="T12" fmla="*/ 1299 w 157"/>
                  <a:gd name="T13" fmla="*/ 5589 h 1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7" h="197">
                    <a:moveTo>
                      <a:pt x="50" y="189"/>
                    </a:moveTo>
                    <a:cubicBezTo>
                      <a:pt x="24" y="167"/>
                      <a:pt x="10" y="137"/>
                      <a:pt x="14" y="109"/>
                    </a:cubicBezTo>
                    <a:cubicBezTo>
                      <a:pt x="26" y="39"/>
                      <a:pt x="83" y="5"/>
                      <a:pt x="149" y="17"/>
                    </a:cubicBezTo>
                    <a:cubicBezTo>
                      <a:pt x="157" y="19"/>
                      <a:pt x="153" y="19"/>
                      <a:pt x="148" y="17"/>
                    </a:cubicBezTo>
                    <a:cubicBezTo>
                      <a:pt x="77" y="0"/>
                      <a:pt x="17" y="31"/>
                      <a:pt x="5" y="105"/>
                    </a:cubicBezTo>
                    <a:cubicBezTo>
                      <a:pt x="0" y="135"/>
                      <a:pt x="20" y="167"/>
                      <a:pt x="50" y="189"/>
                    </a:cubicBezTo>
                    <a:cubicBezTo>
                      <a:pt x="61" y="197"/>
                      <a:pt x="59" y="197"/>
                      <a:pt x="50" y="1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91" name="Freeform 50"/>
              <p:cNvSpPr>
                <a:spLocks/>
              </p:cNvSpPr>
              <p:nvPr/>
            </p:nvSpPr>
            <p:spPr bwMode="auto">
              <a:xfrm>
                <a:off x="4155" y="3143"/>
                <a:ext cx="466" cy="486"/>
              </a:xfrm>
              <a:custGeom>
                <a:avLst/>
                <a:gdLst>
                  <a:gd name="T0" fmla="*/ 234 w 175"/>
                  <a:gd name="T1" fmla="*/ 2338 h 158"/>
                  <a:gd name="T2" fmla="*/ 3614 w 175"/>
                  <a:gd name="T3" fmla="*/ 3751 h 158"/>
                  <a:gd name="T4" fmla="*/ 2803 w 175"/>
                  <a:gd name="T5" fmla="*/ 386 h 158"/>
                  <a:gd name="T6" fmla="*/ 234 w 175"/>
                  <a:gd name="T7" fmla="*/ 2338 h 1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5" h="158">
                    <a:moveTo>
                      <a:pt x="9" y="79"/>
                    </a:moveTo>
                    <a:cubicBezTo>
                      <a:pt x="21" y="138"/>
                      <a:pt x="103" y="158"/>
                      <a:pt x="139" y="127"/>
                    </a:cubicBezTo>
                    <a:cubicBezTo>
                      <a:pt x="175" y="96"/>
                      <a:pt x="159" y="19"/>
                      <a:pt x="108" y="13"/>
                    </a:cubicBezTo>
                    <a:cubicBezTo>
                      <a:pt x="33" y="0"/>
                      <a:pt x="0" y="38"/>
                      <a:pt x="9" y="7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92" name="Freeform 51"/>
              <p:cNvSpPr>
                <a:spLocks/>
              </p:cNvSpPr>
              <p:nvPr/>
            </p:nvSpPr>
            <p:spPr bwMode="auto">
              <a:xfrm>
                <a:off x="3959" y="3030"/>
                <a:ext cx="724" cy="701"/>
              </a:xfrm>
              <a:custGeom>
                <a:avLst/>
                <a:gdLst>
                  <a:gd name="T0" fmla="*/ 2702 w 142"/>
                  <a:gd name="T1" fmla="*/ 0 h 129"/>
                  <a:gd name="T2" fmla="*/ 2651 w 142"/>
                  <a:gd name="T3" fmla="*/ 2837 h 129"/>
                  <a:gd name="T4" fmla="*/ 0 w 142"/>
                  <a:gd name="T5" fmla="*/ 2690 h 129"/>
                  <a:gd name="T6" fmla="*/ 2911 w 142"/>
                  <a:gd name="T7" fmla="*/ 3103 h 129"/>
                  <a:gd name="T8" fmla="*/ 2702 w 142"/>
                  <a:gd name="T9" fmla="*/ 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2" h="129">
                    <a:moveTo>
                      <a:pt x="104" y="0"/>
                    </a:moveTo>
                    <a:cubicBezTo>
                      <a:pt x="127" y="26"/>
                      <a:pt x="129" y="73"/>
                      <a:pt x="102" y="96"/>
                    </a:cubicBezTo>
                    <a:cubicBezTo>
                      <a:pt x="77" y="117"/>
                      <a:pt x="30" y="115"/>
                      <a:pt x="0" y="91"/>
                    </a:cubicBezTo>
                    <a:cubicBezTo>
                      <a:pt x="29" y="123"/>
                      <a:pt x="84" y="129"/>
                      <a:pt x="112" y="105"/>
                    </a:cubicBezTo>
                    <a:cubicBezTo>
                      <a:pt x="142" y="79"/>
                      <a:pt x="136" y="23"/>
                      <a:pt x="10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93" name="Freeform 52"/>
              <p:cNvSpPr>
                <a:spLocks/>
              </p:cNvSpPr>
              <p:nvPr/>
            </p:nvSpPr>
            <p:spPr bwMode="auto">
              <a:xfrm>
                <a:off x="3867" y="2964"/>
                <a:ext cx="326" cy="240"/>
              </a:xfrm>
              <a:custGeom>
                <a:avLst/>
                <a:gdLst>
                  <a:gd name="T0" fmla="*/ 1661 w 64"/>
                  <a:gd name="T1" fmla="*/ 27 h 44"/>
                  <a:gd name="T2" fmla="*/ 0 w 64"/>
                  <a:gd name="T3" fmla="*/ 1309 h 44"/>
                  <a:gd name="T4" fmla="*/ 1661 w 64"/>
                  <a:gd name="T5" fmla="*/ 27 h 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44">
                    <a:moveTo>
                      <a:pt x="64" y="1"/>
                    </a:moveTo>
                    <a:cubicBezTo>
                      <a:pt x="35" y="0"/>
                      <a:pt x="6" y="17"/>
                      <a:pt x="0" y="44"/>
                    </a:cubicBezTo>
                    <a:cubicBezTo>
                      <a:pt x="13" y="29"/>
                      <a:pt x="28" y="9"/>
                      <a:pt x="64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94" name="Freeform 53"/>
              <p:cNvSpPr>
                <a:spLocks/>
              </p:cNvSpPr>
              <p:nvPr/>
            </p:nvSpPr>
            <p:spPr bwMode="auto">
              <a:xfrm>
                <a:off x="4183" y="3225"/>
                <a:ext cx="540" cy="549"/>
              </a:xfrm>
              <a:custGeom>
                <a:avLst/>
                <a:gdLst>
                  <a:gd name="T0" fmla="*/ 2308 w 106"/>
                  <a:gd name="T1" fmla="*/ 0 h 101"/>
                  <a:gd name="T2" fmla="*/ 0 w 106"/>
                  <a:gd name="T3" fmla="*/ 2451 h 101"/>
                  <a:gd name="T4" fmla="*/ 2308 w 106"/>
                  <a:gd name="T5" fmla="*/ 0 h 10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6" h="101">
                    <a:moveTo>
                      <a:pt x="89" y="0"/>
                    </a:moveTo>
                    <a:cubicBezTo>
                      <a:pt x="94" y="31"/>
                      <a:pt x="90" y="101"/>
                      <a:pt x="0" y="83"/>
                    </a:cubicBezTo>
                    <a:cubicBezTo>
                      <a:pt x="40" y="94"/>
                      <a:pt x="106" y="95"/>
                      <a:pt x="8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95" name="Freeform 54"/>
              <p:cNvSpPr>
                <a:spLocks/>
              </p:cNvSpPr>
              <p:nvPr/>
            </p:nvSpPr>
            <p:spPr bwMode="auto">
              <a:xfrm>
                <a:off x="3582" y="2649"/>
                <a:ext cx="1498" cy="1631"/>
              </a:xfrm>
              <a:custGeom>
                <a:avLst/>
                <a:gdLst>
                  <a:gd name="T0" fmla="*/ 6359 w 294"/>
                  <a:gd name="T1" fmla="*/ 5703 h 300"/>
                  <a:gd name="T2" fmla="*/ 4723 w 294"/>
                  <a:gd name="T3" fmla="*/ 826 h 300"/>
                  <a:gd name="T4" fmla="*/ 336 w 294"/>
                  <a:gd name="T5" fmla="*/ 3458 h 300"/>
                  <a:gd name="T6" fmla="*/ 6359 w 294"/>
                  <a:gd name="T7" fmla="*/ 5703 h 3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4" h="300">
                    <a:moveTo>
                      <a:pt x="245" y="193"/>
                    </a:moveTo>
                    <a:cubicBezTo>
                      <a:pt x="294" y="134"/>
                      <a:pt x="264" y="56"/>
                      <a:pt x="182" y="28"/>
                    </a:cubicBezTo>
                    <a:cubicBezTo>
                      <a:pt x="100" y="0"/>
                      <a:pt x="27" y="32"/>
                      <a:pt x="13" y="117"/>
                    </a:cubicBezTo>
                    <a:cubicBezTo>
                      <a:pt x="0" y="202"/>
                      <a:pt x="172" y="300"/>
                      <a:pt x="245" y="193"/>
                    </a:cubicBezTo>
                    <a:close/>
                  </a:path>
                </a:pathLst>
              </a:custGeom>
              <a:grpFill/>
              <a:ln w="158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96" name="Freeform 55"/>
              <p:cNvSpPr>
                <a:spLocks/>
              </p:cNvSpPr>
              <p:nvPr/>
            </p:nvSpPr>
            <p:spPr bwMode="auto">
              <a:xfrm>
                <a:off x="3867" y="2981"/>
                <a:ext cx="790" cy="728"/>
              </a:xfrm>
              <a:custGeom>
                <a:avLst/>
                <a:gdLst>
                  <a:gd name="T0" fmla="*/ 2574 w 155"/>
                  <a:gd name="T1" fmla="*/ 0 h 134"/>
                  <a:gd name="T2" fmla="*/ 3767 w 155"/>
                  <a:gd name="T3" fmla="*/ 1298 h 134"/>
                  <a:gd name="T4" fmla="*/ 3379 w 155"/>
                  <a:gd name="T5" fmla="*/ 3336 h 134"/>
                  <a:gd name="T6" fmla="*/ 1402 w 155"/>
                  <a:gd name="T7" fmla="*/ 3602 h 134"/>
                  <a:gd name="T8" fmla="*/ 0 w 155"/>
                  <a:gd name="T9" fmla="*/ 1950 h 134"/>
                  <a:gd name="T10" fmla="*/ 0 w 155"/>
                  <a:gd name="T11" fmla="*/ 1950 h 134"/>
                  <a:gd name="T12" fmla="*/ 1402 w 155"/>
                  <a:gd name="T13" fmla="*/ 3662 h 134"/>
                  <a:gd name="T14" fmla="*/ 3405 w 155"/>
                  <a:gd name="T15" fmla="*/ 3363 h 134"/>
                  <a:gd name="T16" fmla="*/ 3817 w 155"/>
                  <a:gd name="T17" fmla="*/ 1271 h 134"/>
                  <a:gd name="T18" fmla="*/ 2574 w 155"/>
                  <a:gd name="T19" fmla="*/ 0 h 1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5" h="134">
                    <a:moveTo>
                      <a:pt x="99" y="0"/>
                    </a:moveTo>
                    <a:cubicBezTo>
                      <a:pt x="121" y="3"/>
                      <a:pt x="138" y="20"/>
                      <a:pt x="145" y="44"/>
                    </a:cubicBezTo>
                    <a:cubicBezTo>
                      <a:pt x="153" y="70"/>
                      <a:pt x="147" y="98"/>
                      <a:pt x="130" y="113"/>
                    </a:cubicBezTo>
                    <a:cubicBezTo>
                      <a:pt x="112" y="128"/>
                      <a:pt x="83" y="132"/>
                      <a:pt x="54" y="122"/>
                    </a:cubicBezTo>
                    <a:cubicBezTo>
                      <a:pt x="26" y="113"/>
                      <a:pt x="5" y="92"/>
                      <a:pt x="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5" y="93"/>
                      <a:pt x="25" y="114"/>
                      <a:pt x="54" y="124"/>
                    </a:cubicBezTo>
                    <a:cubicBezTo>
                      <a:pt x="83" y="134"/>
                      <a:pt x="113" y="130"/>
                      <a:pt x="131" y="114"/>
                    </a:cubicBezTo>
                    <a:cubicBezTo>
                      <a:pt x="149" y="99"/>
                      <a:pt x="155" y="70"/>
                      <a:pt x="147" y="43"/>
                    </a:cubicBezTo>
                    <a:cubicBezTo>
                      <a:pt x="139" y="19"/>
                      <a:pt x="121" y="3"/>
                      <a:pt x="9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</p:grpSp>
        <p:sp>
          <p:nvSpPr>
            <p:cNvPr id="110" name="Ellipse 109"/>
            <p:cNvSpPr/>
            <p:nvPr/>
          </p:nvSpPr>
          <p:spPr>
            <a:xfrm>
              <a:off x="4572002" y="2928934"/>
              <a:ext cx="142877" cy="14287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grpSp>
        <p:nvGrpSpPr>
          <p:cNvPr id="76" name="Groupe 117"/>
          <p:cNvGrpSpPr>
            <a:grpSpLocks/>
          </p:cNvGrpSpPr>
          <p:nvPr/>
        </p:nvGrpSpPr>
        <p:grpSpPr bwMode="auto">
          <a:xfrm>
            <a:off x="6881813" y="2857500"/>
            <a:ext cx="755650" cy="828675"/>
            <a:chOff x="5357818" y="2857496"/>
            <a:chExt cx="755048" cy="827904"/>
          </a:xfrm>
        </p:grpSpPr>
        <p:grpSp>
          <p:nvGrpSpPr>
            <p:cNvPr id="87" name="Group 14"/>
            <p:cNvGrpSpPr>
              <a:grpSpLocks/>
            </p:cNvGrpSpPr>
            <p:nvPr/>
          </p:nvGrpSpPr>
          <p:grpSpPr bwMode="auto">
            <a:xfrm>
              <a:off x="5357818" y="2857496"/>
              <a:ext cx="755048" cy="827904"/>
              <a:chOff x="2143" y="1274"/>
              <a:chExt cx="1397" cy="1464"/>
            </a:xfrm>
            <a:solidFill>
              <a:schemeClr val="bg2">
                <a:lumMod val="50000"/>
              </a:schemeClr>
            </a:solidFill>
          </p:grpSpPr>
          <p:sp>
            <p:nvSpPr>
              <p:cNvPr id="77" name="Freeform 15"/>
              <p:cNvSpPr>
                <a:spLocks/>
              </p:cNvSpPr>
              <p:nvPr/>
            </p:nvSpPr>
            <p:spPr bwMode="auto">
              <a:xfrm>
                <a:off x="2143" y="1274"/>
                <a:ext cx="1397" cy="1464"/>
              </a:xfrm>
              <a:custGeom>
                <a:avLst/>
                <a:gdLst>
                  <a:gd name="T0" fmla="*/ 4160 w 274"/>
                  <a:gd name="T1" fmla="*/ 620 h 269"/>
                  <a:gd name="T2" fmla="*/ 2233 w 274"/>
                  <a:gd name="T3" fmla="*/ 180 h 269"/>
                  <a:gd name="T4" fmla="*/ 1351 w 274"/>
                  <a:gd name="T5" fmla="*/ 5393 h 269"/>
                  <a:gd name="T6" fmla="*/ 5874 w 274"/>
                  <a:gd name="T7" fmla="*/ 7287 h 269"/>
                  <a:gd name="T8" fmla="*/ 6812 w 274"/>
                  <a:gd name="T9" fmla="*/ 4474 h 269"/>
                  <a:gd name="T10" fmla="*/ 5379 w 274"/>
                  <a:gd name="T11" fmla="*/ 2193 h 269"/>
                  <a:gd name="T12" fmla="*/ 4160 w 274"/>
                  <a:gd name="T13" fmla="*/ 620 h 2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4" h="269">
                    <a:moveTo>
                      <a:pt x="160" y="21"/>
                    </a:moveTo>
                    <a:cubicBezTo>
                      <a:pt x="135" y="6"/>
                      <a:pt x="110" y="0"/>
                      <a:pt x="86" y="6"/>
                    </a:cubicBezTo>
                    <a:cubicBezTo>
                      <a:pt x="2" y="23"/>
                      <a:pt x="0" y="114"/>
                      <a:pt x="52" y="182"/>
                    </a:cubicBezTo>
                    <a:cubicBezTo>
                      <a:pt x="104" y="250"/>
                      <a:pt x="189" y="269"/>
                      <a:pt x="226" y="246"/>
                    </a:cubicBezTo>
                    <a:cubicBezTo>
                      <a:pt x="264" y="223"/>
                      <a:pt x="274" y="189"/>
                      <a:pt x="262" y="151"/>
                    </a:cubicBezTo>
                    <a:cubicBezTo>
                      <a:pt x="252" y="118"/>
                      <a:pt x="222" y="90"/>
                      <a:pt x="207" y="74"/>
                    </a:cubicBezTo>
                    <a:cubicBezTo>
                      <a:pt x="191" y="56"/>
                      <a:pt x="177" y="31"/>
                      <a:pt x="160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78" name="Freeform 16"/>
              <p:cNvSpPr>
                <a:spLocks/>
              </p:cNvSpPr>
              <p:nvPr/>
            </p:nvSpPr>
            <p:spPr bwMode="auto">
              <a:xfrm>
                <a:off x="2668" y="1323"/>
                <a:ext cx="846" cy="1246"/>
              </a:xfrm>
              <a:custGeom>
                <a:avLst/>
                <a:gdLst>
                  <a:gd name="T0" fmla="*/ 4026 w 166"/>
                  <a:gd name="T1" fmla="*/ 4146 h 229"/>
                  <a:gd name="T2" fmla="*/ 2676 w 166"/>
                  <a:gd name="T3" fmla="*/ 2040 h 229"/>
                  <a:gd name="T4" fmla="*/ 1509 w 166"/>
                  <a:gd name="T5" fmla="*/ 593 h 229"/>
                  <a:gd name="T6" fmla="*/ 0 w 166"/>
                  <a:gd name="T7" fmla="*/ 87 h 229"/>
                  <a:gd name="T8" fmla="*/ 1274 w 166"/>
                  <a:gd name="T9" fmla="*/ 620 h 229"/>
                  <a:gd name="T10" fmla="*/ 2441 w 166"/>
                  <a:gd name="T11" fmla="*/ 2073 h 229"/>
                  <a:gd name="T12" fmla="*/ 3792 w 166"/>
                  <a:gd name="T13" fmla="*/ 4173 h 229"/>
                  <a:gd name="T14" fmla="*/ 3119 w 166"/>
                  <a:gd name="T15" fmla="*/ 6752 h 229"/>
                  <a:gd name="T16" fmla="*/ 3144 w 166"/>
                  <a:gd name="T17" fmla="*/ 6780 h 229"/>
                  <a:gd name="T18" fmla="*/ 4026 w 166"/>
                  <a:gd name="T19" fmla="*/ 4146 h 2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6" h="229">
                    <a:moveTo>
                      <a:pt x="155" y="140"/>
                    </a:moveTo>
                    <a:cubicBezTo>
                      <a:pt x="146" y="110"/>
                      <a:pt x="117" y="84"/>
                      <a:pt x="103" y="69"/>
                    </a:cubicBezTo>
                    <a:cubicBezTo>
                      <a:pt x="88" y="53"/>
                      <a:pt x="74" y="30"/>
                      <a:pt x="58" y="20"/>
                    </a:cubicBezTo>
                    <a:cubicBezTo>
                      <a:pt x="37" y="8"/>
                      <a:pt x="21" y="0"/>
                      <a:pt x="0" y="3"/>
                    </a:cubicBezTo>
                    <a:cubicBezTo>
                      <a:pt x="18" y="3"/>
                      <a:pt x="31" y="10"/>
                      <a:pt x="49" y="21"/>
                    </a:cubicBezTo>
                    <a:cubicBezTo>
                      <a:pt x="65" y="30"/>
                      <a:pt x="79" y="53"/>
                      <a:pt x="94" y="70"/>
                    </a:cubicBezTo>
                    <a:cubicBezTo>
                      <a:pt x="108" y="85"/>
                      <a:pt x="137" y="111"/>
                      <a:pt x="146" y="141"/>
                    </a:cubicBezTo>
                    <a:cubicBezTo>
                      <a:pt x="157" y="177"/>
                      <a:pt x="156" y="206"/>
                      <a:pt x="120" y="228"/>
                    </a:cubicBezTo>
                    <a:cubicBezTo>
                      <a:pt x="119" y="229"/>
                      <a:pt x="119" y="229"/>
                      <a:pt x="121" y="229"/>
                    </a:cubicBezTo>
                    <a:cubicBezTo>
                      <a:pt x="157" y="207"/>
                      <a:pt x="166" y="176"/>
                      <a:pt x="155" y="1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79" name="Freeform 17"/>
              <p:cNvSpPr>
                <a:spLocks/>
              </p:cNvSpPr>
              <p:nvPr/>
            </p:nvSpPr>
            <p:spPr bwMode="auto">
              <a:xfrm>
                <a:off x="2183" y="1329"/>
                <a:ext cx="969" cy="1338"/>
              </a:xfrm>
              <a:custGeom>
                <a:avLst/>
                <a:gdLst>
                  <a:gd name="T0" fmla="*/ 1510 w 190"/>
                  <a:gd name="T1" fmla="*/ 4998 h 246"/>
                  <a:gd name="T2" fmla="*/ 2341 w 190"/>
                  <a:gd name="T3" fmla="*/ 0 h 246"/>
                  <a:gd name="T4" fmla="*/ 2392 w 190"/>
                  <a:gd name="T5" fmla="*/ 0 h 246"/>
                  <a:gd name="T6" fmla="*/ 2081 w 190"/>
                  <a:gd name="T7" fmla="*/ 60 h 246"/>
                  <a:gd name="T8" fmla="*/ 1250 w 190"/>
                  <a:gd name="T9" fmla="*/ 5031 h 246"/>
                  <a:gd name="T10" fmla="*/ 4942 w 190"/>
                  <a:gd name="T11" fmla="*/ 7038 h 246"/>
                  <a:gd name="T12" fmla="*/ 1510 w 190"/>
                  <a:gd name="T13" fmla="*/ 4998 h 2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0" h="246">
                    <a:moveTo>
                      <a:pt x="58" y="169"/>
                    </a:moveTo>
                    <a:cubicBezTo>
                      <a:pt x="10" y="104"/>
                      <a:pt x="12" y="17"/>
                      <a:pt x="90" y="0"/>
                    </a:cubicBezTo>
                    <a:cubicBezTo>
                      <a:pt x="91" y="0"/>
                      <a:pt x="92" y="0"/>
                      <a:pt x="92" y="0"/>
                    </a:cubicBezTo>
                    <a:cubicBezTo>
                      <a:pt x="88" y="0"/>
                      <a:pt x="84" y="1"/>
                      <a:pt x="80" y="2"/>
                    </a:cubicBezTo>
                    <a:cubicBezTo>
                      <a:pt x="3" y="18"/>
                      <a:pt x="0" y="105"/>
                      <a:pt x="48" y="170"/>
                    </a:cubicBezTo>
                    <a:cubicBezTo>
                      <a:pt x="89" y="224"/>
                      <a:pt x="151" y="246"/>
                      <a:pt x="190" y="238"/>
                    </a:cubicBezTo>
                    <a:cubicBezTo>
                      <a:pt x="151" y="241"/>
                      <a:pt x="96" y="219"/>
                      <a:pt x="58" y="1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80" name="Freeform 18"/>
              <p:cNvSpPr>
                <a:spLocks/>
              </p:cNvSpPr>
              <p:nvPr/>
            </p:nvSpPr>
            <p:spPr bwMode="auto">
              <a:xfrm>
                <a:off x="2500" y="1617"/>
                <a:ext cx="504" cy="541"/>
              </a:xfrm>
              <a:custGeom>
                <a:avLst/>
                <a:gdLst>
                  <a:gd name="T0" fmla="*/ 3373 w 147"/>
                  <a:gd name="T1" fmla="*/ 3787 h 152"/>
                  <a:gd name="T2" fmla="*/ 622 w 147"/>
                  <a:gd name="T3" fmla="*/ 2073 h 152"/>
                  <a:gd name="T4" fmla="*/ 1192 w 147"/>
                  <a:gd name="T5" fmla="*/ 180 h 152"/>
                  <a:gd name="T6" fmla="*/ 2828 w 147"/>
                  <a:gd name="T7" fmla="*/ 1687 h 152"/>
                  <a:gd name="T8" fmla="*/ 3373 w 147"/>
                  <a:gd name="T9" fmla="*/ 3787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7" h="152">
                    <a:moveTo>
                      <a:pt x="130" y="128"/>
                    </a:moveTo>
                    <a:cubicBezTo>
                      <a:pt x="96" y="152"/>
                      <a:pt x="48" y="114"/>
                      <a:pt x="24" y="70"/>
                    </a:cubicBezTo>
                    <a:cubicBezTo>
                      <a:pt x="0" y="26"/>
                      <a:pt x="20" y="0"/>
                      <a:pt x="46" y="6"/>
                    </a:cubicBezTo>
                    <a:cubicBezTo>
                      <a:pt x="70" y="12"/>
                      <a:pt x="85" y="26"/>
                      <a:pt x="109" y="57"/>
                    </a:cubicBezTo>
                    <a:cubicBezTo>
                      <a:pt x="133" y="88"/>
                      <a:pt x="147" y="117"/>
                      <a:pt x="130" y="1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81" name="Freeform 19"/>
              <p:cNvSpPr>
                <a:spLocks/>
              </p:cNvSpPr>
              <p:nvPr/>
            </p:nvSpPr>
            <p:spPr bwMode="auto">
              <a:xfrm>
                <a:off x="2520" y="1650"/>
                <a:ext cx="637" cy="789"/>
              </a:xfrm>
              <a:custGeom>
                <a:avLst/>
                <a:gdLst>
                  <a:gd name="T0" fmla="*/ 805 w 125"/>
                  <a:gd name="T1" fmla="*/ 1747 h 145"/>
                  <a:gd name="T2" fmla="*/ 780 w 125"/>
                  <a:gd name="T3" fmla="*/ 0 h 145"/>
                  <a:gd name="T4" fmla="*/ 520 w 125"/>
                  <a:gd name="T5" fmla="*/ 1894 h 145"/>
                  <a:gd name="T6" fmla="*/ 3246 w 125"/>
                  <a:gd name="T7" fmla="*/ 3640 h 145"/>
                  <a:gd name="T8" fmla="*/ 805 w 125"/>
                  <a:gd name="T9" fmla="*/ 1747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" h="145">
                    <a:moveTo>
                      <a:pt x="31" y="59"/>
                    </a:moveTo>
                    <a:cubicBezTo>
                      <a:pt x="15" y="31"/>
                      <a:pt x="18" y="9"/>
                      <a:pt x="30" y="0"/>
                    </a:cubicBezTo>
                    <a:cubicBezTo>
                      <a:pt x="11" y="3"/>
                      <a:pt x="0" y="28"/>
                      <a:pt x="20" y="64"/>
                    </a:cubicBezTo>
                    <a:cubicBezTo>
                      <a:pt x="44" y="108"/>
                      <a:pt x="91" y="145"/>
                      <a:pt x="125" y="123"/>
                    </a:cubicBezTo>
                    <a:cubicBezTo>
                      <a:pt x="92" y="132"/>
                      <a:pt x="52" y="98"/>
                      <a:pt x="3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82" name="Freeform 20"/>
              <p:cNvSpPr>
                <a:spLocks/>
              </p:cNvSpPr>
              <p:nvPr/>
            </p:nvSpPr>
            <p:spPr bwMode="auto">
              <a:xfrm>
                <a:off x="2882" y="1737"/>
                <a:ext cx="311" cy="489"/>
              </a:xfrm>
              <a:custGeom>
                <a:avLst/>
                <a:gdLst>
                  <a:gd name="T0" fmla="*/ 0 w 61"/>
                  <a:gd name="T1" fmla="*/ 0 h 90"/>
                  <a:gd name="T2" fmla="*/ 1586 w 61"/>
                  <a:gd name="T3" fmla="*/ 2657 h 90"/>
                  <a:gd name="T4" fmla="*/ 755 w 61"/>
                  <a:gd name="T5" fmla="*/ 1152 h 90"/>
                  <a:gd name="T6" fmla="*/ 0 w 61"/>
                  <a:gd name="T7" fmla="*/ 0 h 9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" h="90">
                    <a:moveTo>
                      <a:pt x="0" y="0"/>
                    </a:moveTo>
                    <a:cubicBezTo>
                      <a:pt x="25" y="19"/>
                      <a:pt x="61" y="57"/>
                      <a:pt x="61" y="90"/>
                    </a:cubicBezTo>
                    <a:cubicBezTo>
                      <a:pt x="55" y="75"/>
                      <a:pt x="40" y="52"/>
                      <a:pt x="29" y="39"/>
                    </a:cubicBezTo>
                    <a:cubicBezTo>
                      <a:pt x="15" y="23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83" name="Freeform 21"/>
              <p:cNvSpPr>
                <a:spLocks/>
              </p:cNvSpPr>
              <p:nvPr/>
            </p:nvSpPr>
            <p:spPr bwMode="auto">
              <a:xfrm>
                <a:off x="2984" y="1786"/>
                <a:ext cx="296" cy="478"/>
              </a:xfrm>
              <a:custGeom>
                <a:avLst/>
                <a:gdLst>
                  <a:gd name="T0" fmla="*/ 990 w 58"/>
                  <a:gd name="T1" fmla="*/ 1092 h 88"/>
                  <a:gd name="T2" fmla="*/ 0 w 58"/>
                  <a:gd name="T3" fmla="*/ 0 h 88"/>
                  <a:gd name="T4" fmla="*/ 1199 w 58"/>
                  <a:gd name="T5" fmla="*/ 2596 h 88"/>
                  <a:gd name="T6" fmla="*/ 990 w 58"/>
                  <a:gd name="T7" fmla="*/ 1092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8" h="88">
                    <a:moveTo>
                      <a:pt x="38" y="37"/>
                    </a:moveTo>
                    <a:cubicBezTo>
                      <a:pt x="30" y="25"/>
                      <a:pt x="20" y="13"/>
                      <a:pt x="0" y="0"/>
                    </a:cubicBezTo>
                    <a:cubicBezTo>
                      <a:pt x="16" y="12"/>
                      <a:pt x="58" y="64"/>
                      <a:pt x="46" y="88"/>
                    </a:cubicBezTo>
                    <a:cubicBezTo>
                      <a:pt x="50" y="80"/>
                      <a:pt x="50" y="59"/>
                      <a:pt x="38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84" name="Freeform 22"/>
              <p:cNvSpPr>
                <a:spLocks/>
              </p:cNvSpPr>
              <p:nvPr/>
            </p:nvSpPr>
            <p:spPr bwMode="auto">
              <a:xfrm>
                <a:off x="2551" y="1862"/>
                <a:ext cx="392" cy="495"/>
              </a:xfrm>
              <a:custGeom>
                <a:avLst/>
                <a:gdLst>
                  <a:gd name="T0" fmla="*/ 0 w 77"/>
                  <a:gd name="T1" fmla="*/ 0 h 91"/>
                  <a:gd name="T2" fmla="*/ 1996 w 77"/>
                  <a:gd name="T3" fmla="*/ 2693 h 91"/>
                  <a:gd name="T4" fmla="*/ 0 w 77"/>
                  <a:gd name="T5" fmla="*/ 0 h 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7" h="91">
                    <a:moveTo>
                      <a:pt x="0" y="0"/>
                    </a:moveTo>
                    <a:cubicBezTo>
                      <a:pt x="2" y="19"/>
                      <a:pt x="32" y="72"/>
                      <a:pt x="77" y="91"/>
                    </a:cubicBezTo>
                    <a:cubicBezTo>
                      <a:pt x="61" y="90"/>
                      <a:pt x="5" y="56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85" name="Freeform 23"/>
              <p:cNvSpPr>
                <a:spLocks/>
              </p:cNvSpPr>
              <p:nvPr/>
            </p:nvSpPr>
            <p:spPr bwMode="auto">
              <a:xfrm>
                <a:off x="2143" y="1274"/>
                <a:ext cx="1397" cy="1464"/>
              </a:xfrm>
              <a:custGeom>
                <a:avLst/>
                <a:gdLst>
                  <a:gd name="T0" fmla="*/ 4160 w 274"/>
                  <a:gd name="T1" fmla="*/ 620 h 269"/>
                  <a:gd name="T2" fmla="*/ 2233 w 274"/>
                  <a:gd name="T3" fmla="*/ 180 h 269"/>
                  <a:gd name="T4" fmla="*/ 1351 w 274"/>
                  <a:gd name="T5" fmla="*/ 5393 h 269"/>
                  <a:gd name="T6" fmla="*/ 5874 w 274"/>
                  <a:gd name="T7" fmla="*/ 7287 h 269"/>
                  <a:gd name="T8" fmla="*/ 6812 w 274"/>
                  <a:gd name="T9" fmla="*/ 4474 h 269"/>
                  <a:gd name="T10" fmla="*/ 5379 w 274"/>
                  <a:gd name="T11" fmla="*/ 2193 h 269"/>
                  <a:gd name="T12" fmla="*/ 4160 w 274"/>
                  <a:gd name="T13" fmla="*/ 620 h 2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4" h="269">
                    <a:moveTo>
                      <a:pt x="160" y="21"/>
                    </a:moveTo>
                    <a:cubicBezTo>
                      <a:pt x="135" y="6"/>
                      <a:pt x="110" y="0"/>
                      <a:pt x="86" y="6"/>
                    </a:cubicBezTo>
                    <a:cubicBezTo>
                      <a:pt x="2" y="23"/>
                      <a:pt x="0" y="114"/>
                      <a:pt x="52" y="182"/>
                    </a:cubicBezTo>
                    <a:cubicBezTo>
                      <a:pt x="104" y="250"/>
                      <a:pt x="189" y="269"/>
                      <a:pt x="226" y="246"/>
                    </a:cubicBezTo>
                    <a:cubicBezTo>
                      <a:pt x="264" y="223"/>
                      <a:pt x="274" y="189"/>
                      <a:pt x="262" y="151"/>
                    </a:cubicBezTo>
                    <a:cubicBezTo>
                      <a:pt x="252" y="118"/>
                      <a:pt x="222" y="90"/>
                      <a:pt x="207" y="74"/>
                    </a:cubicBezTo>
                    <a:cubicBezTo>
                      <a:pt x="191" y="56"/>
                      <a:pt x="177" y="31"/>
                      <a:pt x="160" y="21"/>
                    </a:cubicBezTo>
                    <a:close/>
                  </a:path>
                </a:pathLst>
              </a:custGeom>
              <a:grpFill/>
              <a:ln w="158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86" name="Freeform 24"/>
              <p:cNvSpPr>
                <a:spLocks/>
              </p:cNvSpPr>
              <p:nvPr/>
            </p:nvSpPr>
            <p:spPr bwMode="auto">
              <a:xfrm>
                <a:off x="2546" y="1639"/>
                <a:ext cx="617" cy="734"/>
              </a:xfrm>
              <a:custGeom>
                <a:avLst/>
                <a:gdLst>
                  <a:gd name="T0" fmla="*/ 235 w 121"/>
                  <a:gd name="T1" fmla="*/ 294 h 135"/>
                  <a:gd name="T2" fmla="*/ 362 w 121"/>
                  <a:gd name="T3" fmla="*/ 1979 h 135"/>
                  <a:gd name="T4" fmla="*/ 2239 w 121"/>
                  <a:gd name="T5" fmla="*/ 3871 h 135"/>
                  <a:gd name="T6" fmla="*/ 3146 w 121"/>
                  <a:gd name="T7" fmla="*/ 3665 h 135"/>
                  <a:gd name="T8" fmla="*/ 3146 w 121"/>
                  <a:gd name="T9" fmla="*/ 3665 h 135"/>
                  <a:gd name="T10" fmla="*/ 2264 w 121"/>
                  <a:gd name="T11" fmla="*/ 3844 h 135"/>
                  <a:gd name="T12" fmla="*/ 418 w 121"/>
                  <a:gd name="T13" fmla="*/ 1952 h 135"/>
                  <a:gd name="T14" fmla="*/ 286 w 121"/>
                  <a:gd name="T15" fmla="*/ 353 h 135"/>
                  <a:gd name="T16" fmla="*/ 964 w 121"/>
                  <a:gd name="T17" fmla="*/ 60 h 135"/>
                  <a:gd name="T18" fmla="*/ 964 w 121"/>
                  <a:gd name="T19" fmla="*/ 60 h 135"/>
                  <a:gd name="T20" fmla="*/ 235 w 121"/>
                  <a:gd name="T21" fmla="*/ 294 h 1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1" h="135">
                    <a:moveTo>
                      <a:pt x="9" y="10"/>
                    </a:moveTo>
                    <a:cubicBezTo>
                      <a:pt x="0" y="23"/>
                      <a:pt x="2" y="44"/>
                      <a:pt x="14" y="67"/>
                    </a:cubicBezTo>
                    <a:cubicBezTo>
                      <a:pt x="32" y="100"/>
                      <a:pt x="61" y="126"/>
                      <a:pt x="86" y="131"/>
                    </a:cubicBezTo>
                    <a:cubicBezTo>
                      <a:pt x="99" y="135"/>
                      <a:pt x="111" y="132"/>
                      <a:pt x="121" y="124"/>
                    </a:cubicBezTo>
                    <a:cubicBezTo>
                      <a:pt x="121" y="124"/>
                      <a:pt x="121" y="124"/>
                      <a:pt x="121" y="124"/>
                    </a:cubicBezTo>
                    <a:cubicBezTo>
                      <a:pt x="111" y="131"/>
                      <a:pt x="99" y="132"/>
                      <a:pt x="87" y="130"/>
                    </a:cubicBezTo>
                    <a:cubicBezTo>
                      <a:pt x="62" y="124"/>
                      <a:pt x="34" y="98"/>
                      <a:pt x="16" y="66"/>
                    </a:cubicBezTo>
                    <a:cubicBezTo>
                      <a:pt x="4" y="44"/>
                      <a:pt x="2" y="23"/>
                      <a:pt x="11" y="12"/>
                    </a:cubicBezTo>
                    <a:cubicBezTo>
                      <a:pt x="17" y="4"/>
                      <a:pt x="26" y="0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26" y="0"/>
                      <a:pt x="16" y="2"/>
                      <a:pt x="9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</p:grpSp>
        <p:sp>
          <p:nvSpPr>
            <p:cNvPr id="111" name="Ellipse 110"/>
            <p:cNvSpPr/>
            <p:nvPr/>
          </p:nvSpPr>
          <p:spPr>
            <a:xfrm>
              <a:off x="5714720" y="3214352"/>
              <a:ext cx="142761" cy="14274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grpSp>
        <p:nvGrpSpPr>
          <p:cNvPr id="97" name="Groupe 119"/>
          <p:cNvGrpSpPr>
            <a:grpSpLocks/>
          </p:cNvGrpSpPr>
          <p:nvPr/>
        </p:nvGrpSpPr>
        <p:grpSpPr bwMode="auto">
          <a:xfrm>
            <a:off x="5738813" y="4286250"/>
            <a:ext cx="787400" cy="714375"/>
            <a:chOff x="4214810" y="4286256"/>
            <a:chExt cx="788017" cy="714380"/>
          </a:xfrm>
        </p:grpSpPr>
        <p:grpSp>
          <p:nvGrpSpPr>
            <p:cNvPr id="105" name="Group 3"/>
            <p:cNvGrpSpPr>
              <a:grpSpLocks/>
            </p:cNvGrpSpPr>
            <p:nvPr/>
          </p:nvGrpSpPr>
          <p:grpSpPr bwMode="auto">
            <a:xfrm>
              <a:off x="4214810" y="4286256"/>
              <a:ext cx="788017" cy="714380"/>
              <a:chOff x="599" y="1237"/>
              <a:chExt cx="715" cy="691"/>
            </a:xfrm>
            <a:solidFill>
              <a:schemeClr val="bg2">
                <a:lumMod val="50000"/>
              </a:schemeClr>
            </a:solidFill>
          </p:grpSpPr>
          <p:sp>
            <p:nvSpPr>
              <p:cNvPr id="14" name="Freeform 4"/>
              <p:cNvSpPr>
                <a:spLocks/>
              </p:cNvSpPr>
              <p:nvPr/>
            </p:nvSpPr>
            <p:spPr bwMode="auto">
              <a:xfrm>
                <a:off x="599" y="1237"/>
                <a:ext cx="715" cy="691"/>
              </a:xfrm>
              <a:custGeom>
                <a:avLst/>
                <a:gdLst>
                  <a:gd name="T0" fmla="*/ 375 w 286"/>
                  <a:gd name="T1" fmla="*/ 184 h 259"/>
                  <a:gd name="T2" fmla="*/ 113 w 286"/>
                  <a:gd name="T3" fmla="*/ 982 h 259"/>
                  <a:gd name="T4" fmla="*/ 913 w 286"/>
                  <a:gd name="T5" fmla="*/ 1715 h 259"/>
                  <a:gd name="T6" fmla="*/ 1595 w 286"/>
                  <a:gd name="T7" fmla="*/ 1409 h 259"/>
                  <a:gd name="T8" fmla="*/ 375 w 286"/>
                  <a:gd name="T9" fmla="*/ 184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" h="259">
                    <a:moveTo>
                      <a:pt x="60" y="26"/>
                    </a:moveTo>
                    <a:cubicBezTo>
                      <a:pt x="12" y="44"/>
                      <a:pt x="0" y="90"/>
                      <a:pt x="18" y="138"/>
                    </a:cubicBezTo>
                    <a:cubicBezTo>
                      <a:pt x="36" y="186"/>
                      <a:pt x="92" y="226"/>
                      <a:pt x="146" y="241"/>
                    </a:cubicBezTo>
                    <a:cubicBezTo>
                      <a:pt x="210" y="259"/>
                      <a:pt x="240" y="232"/>
                      <a:pt x="255" y="198"/>
                    </a:cubicBezTo>
                    <a:cubicBezTo>
                      <a:pt x="286" y="124"/>
                      <a:pt x="150" y="0"/>
                      <a:pt x="60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771" y="1264"/>
                <a:ext cx="533" cy="621"/>
              </a:xfrm>
              <a:custGeom>
                <a:avLst/>
                <a:gdLst>
                  <a:gd name="T0" fmla="*/ 0 w 213"/>
                  <a:gd name="T1" fmla="*/ 128 h 233"/>
                  <a:gd name="T2" fmla="*/ 1101 w 213"/>
                  <a:gd name="T3" fmla="*/ 1327 h 233"/>
                  <a:gd name="T4" fmla="*/ 776 w 213"/>
                  <a:gd name="T5" fmla="*/ 1655 h 233"/>
                  <a:gd name="T6" fmla="*/ 1146 w 213"/>
                  <a:gd name="T7" fmla="*/ 1322 h 233"/>
                  <a:gd name="T8" fmla="*/ 0 w 213"/>
                  <a:gd name="T9" fmla="*/ 128 h 2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3" h="233">
                    <a:moveTo>
                      <a:pt x="0" y="18"/>
                    </a:moveTo>
                    <a:cubicBezTo>
                      <a:pt x="87" y="8"/>
                      <a:pt x="204" y="120"/>
                      <a:pt x="176" y="187"/>
                    </a:cubicBezTo>
                    <a:cubicBezTo>
                      <a:pt x="166" y="209"/>
                      <a:pt x="151" y="227"/>
                      <a:pt x="124" y="233"/>
                    </a:cubicBezTo>
                    <a:cubicBezTo>
                      <a:pt x="156" y="229"/>
                      <a:pt x="173" y="209"/>
                      <a:pt x="183" y="186"/>
                    </a:cubicBezTo>
                    <a:cubicBezTo>
                      <a:pt x="213" y="116"/>
                      <a:pt x="87" y="0"/>
                      <a:pt x="0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621" y="1339"/>
                <a:ext cx="340" cy="525"/>
              </a:xfrm>
              <a:custGeom>
                <a:avLst/>
                <a:gdLst>
                  <a:gd name="T0" fmla="*/ 850 w 136"/>
                  <a:gd name="T1" fmla="*/ 1399 h 197"/>
                  <a:gd name="T2" fmla="*/ 150 w 136"/>
                  <a:gd name="T3" fmla="*/ 669 h 197"/>
                  <a:gd name="T4" fmla="*/ 245 w 136"/>
                  <a:gd name="T5" fmla="*/ 0 h 197"/>
                  <a:gd name="T6" fmla="*/ 95 w 136"/>
                  <a:gd name="T7" fmla="*/ 709 h 197"/>
                  <a:gd name="T8" fmla="*/ 850 w 136"/>
                  <a:gd name="T9" fmla="*/ 1399 h 197"/>
                  <a:gd name="T10" fmla="*/ 850 w 136"/>
                  <a:gd name="T11" fmla="*/ 1399 h 1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6" h="197">
                    <a:moveTo>
                      <a:pt x="136" y="197"/>
                    </a:moveTo>
                    <a:cubicBezTo>
                      <a:pt x="84" y="183"/>
                      <a:pt x="41" y="139"/>
                      <a:pt x="24" y="94"/>
                    </a:cubicBezTo>
                    <a:cubicBezTo>
                      <a:pt x="11" y="58"/>
                      <a:pt x="14" y="22"/>
                      <a:pt x="39" y="0"/>
                    </a:cubicBezTo>
                    <a:cubicBezTo>
                      <a:pt x="6" y="21"/>
                      <a:pt x="0" y="60"/>
                      <a:pt x="15" y="100"/>
                    </a:cubicBezTo>
                    <a:cubicBezTo>
                      <a:pt x="32" y="146"/>
                      <a:pt x="84" y="183"/>
                      <a:pt x="136" y="197"/>
                    </a:cubicBezTo>
                    <a:cubicBezTo>
                      <a:pt x="136" y="197"/>
                      <a:pt x="136" y="197"/>
                      <a:pt x="136" y="19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>
                <a:off x="726" y="1392"/>
                <a:ext cx="227" cy="193"/>
              </a:xfrm>
              <a:custGeom>
                <a:avLst/>
                <a:gdLst>
                  <a:gd name="T0" fmla="*/ 976 w 179"/>
                  <a:gd name="T1" fmla="*/ 810 h 152"/>
                  <a:gd name="T2" fmla="*/ 213 w 179"/>
                  <a:gd name="T3" fmla="*/ 610 h 152"/>
                  <a:gd name="T4" fmla="*/ 263 w 179"/>
                  <a:gd name="T5" fmla="*/ 29 h 152"/>
                  <a:gd name="T6" fmla="*/ 976 w 179"/>
                  <a:gd name="T7" fmla="*/ 810 h 15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9" h="152">
                    <a:moveTo>
                      <a:pt x="156" y="114"/>
                    </a:moveTo>
                    <a:cubicBezTo>
                      <a:pt x="132" y="152"/>
                      <a:pt x="64" y="122"/>
                      <a:pt x="34" y="86"/>
                    </a:cubicBezTo>
                    <a:cubicBezTo>
                      <a:pt x="4" y="50"/>
                      <a:pt x="0" y="8"/>
                      <a:pt x="42" y="4"/>
                    </a:cubicBezTo>
                    <a:cubicBezTo>
                      <a:pt x="89" y="0"/>
                      <a:pt x="179" y="74"/>
                      <a:pt x="156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18" name="Freeform 8"/>
              <p:cNvSpPr>
                <a:spLocks/>
              </p:cNvSpPr>
              <p:nvPr/>
            </p:nvSpPr>
            <p:spPr bwMode="auto">
              <a:xfrm>
                <a:off x="734" y="1421"/>
                <a:ext cx="219" cy="242"/>
              </a:xfrm>
              <a:custGeom>
                <a:avLst/>
                <a:gdLst>
                  <a:gd name="T0" fmla="*/ 245 w 154"/>
                  <a:gd name="T1" fmla="*/ 461 h 141"/>
                  <a:gd name="T2" fmla="*/ 113 w 154"/>
                  <a:gd name="T3" fmla="*/ 0 h 141"/>
                  <a:gd name="T4" fmla="*/ 195 w 154"/>
                  <a:gd name="T5" fmla="*/ 533 h 141"/>
                  <a:gd name="T6" fmla="*/ 958 w 154"/>
                  <a:gd name="T7" fmla="*/ 733 h 141"/>
                  <a:gd name="T8" fmla="*/ 963 w 154"/>
                  <a:gd name="T9" fmla="*/ 725 h 141"/>
                  <a:gd name="T10" fmla="*/ 245 w 154"/>
                  <a:gd name="T11" fmla="*/ 461 h 1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4" h="141">
                    <a:moveTo>
                      <a:pt x="39" y="65"/>
                    </a:moveTo>
                    <a:cubicBezTo>
                      <a:pt x="20" y="42"/>
                      <a:pt x="11" y="17"/>
                      <a:pt x="18" y="0"/>
                    </a:cubicBezTo>
                    <a:cubicBezTo>
                      <a:pt x="0" y="14"/>
                      <a:pt x="7" y="46"/>
                      <a:pt x="31" y="75"/>
                    </a:cubicBezTo>
                    <a:cubicBezTo>
                      <a:pt x="61" y="111"/>
                      <a:pt x="129" y="141"/>
                      <a:pt x="153" y="103"/>
                    </a:cubicBezTo>
                    <a:cubicBezTo>
                      <a:pt x="153" y="103"/>
                      <a:pt x="154" y="102"/>
                      <a:pt x="154" y="102"/>
                    </a:cubicBezTo>
                    <a:cubicBezTo>
                      <a:pt x="125" y="126"/>
                      <a:pt x="66" y="98"/>
                      <a:pt x="39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911" y="1416"/>
                <a:ext cx="213" cy="235"/>
              </a:xfrm>
              <a:custGeom>
                <a:avLst/>
                <a:gdLst>
                  <a:gd name="T0" fmla="*/ 0 w 85"/>
                  <a:gd name="T1" fmla="*/ 0 h 88"/>
                  <a:gd name="T2" fmla="*/ 534 w 85"/>
                  <a:gd name="T3" fmla="*/ 628 h 88"/>
                  <a:gd name="T4" fmla="*/ 0 w 85"/>
                  <a:gd name="T5" fmla="*/ 0 h 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5" h="88">
                    <a:moveTo>
                      <a:pt x="0" y="0"/>
                    </a:moveTo>
                    <a:cubicBezTo>
                      <a:pt x="31" y="14"/>
                      <a:pt x="83" y="51"/>
                      <a:pt x="85" y="88"/>
                    </a:cubicBezTo>
                    <a:cubicBezTo>
                      <a:pt x="82" y="75"/>
                      <a:pt x="44" y="24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961" y="1435"/>
                <a:ext cx="180" cy="224"/>
              </a:xfrm>
              <a:custGeom>
                <a:avLst/>
                <a:gdLst>
                  <a:gd name="T0" fmla="*/ 0 w 72"/>
                  <a:gd name="T1" fmla="*/ 0 h 84"/>
                  <a:gd name="T2" fmla="*/ 433 w 72"/>
                  <a:gd name="T3" fmla="*/ 597 h 84"/>
                  <a:gd name="T4" fmla="*/ 0 w 72"/>
                  <a:gd name="T5" fmla="*/ 0 h 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" h="84">
                    <a:moveTo>
                      <a:pt x="0" y="0"/>
                    </a:moveTo>
                    <a:cubicBezTo>
                      <a:pt x="22" y="10"/>
                      <a:pt x="72" y="48"/>
                      <a:pt x="69" y="84"/>
                    </a:cubicBezTo>
                    <a:cubicBezTo>
                      <a:pt x="70" y="64"/>
                      <a:pt x="66" y="27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21" name="Freeform 11"/>
              <p:cNvSpPr>
                <a:spLocks/>
              </p:cNvSpPr>
              <p:nvPr/>
            </p:nvSpPr>
            <p:spPr bwMode="auto">
              <a:xfrm>
                <a:off x="771" y="1579"/>
                <a:ext cx="255" cy="181"/>
              </a:xfrm>
              <a:custGeom>
                <a:avLst/>
                <a:gdLst>
                  <a:gd name="T0" fmla="*/ 0 w 102"/>
                  <a:gd name="T1" fmla="*/ 0 h 68"/>
                  <a:gd name="T2" fmla="*/ 638 w 102"/>
                  <a:gd name="T3" fmla="*/ 468 h 68"/>
                  <a:gd name="T4" fmla="*/ 0 w 102"/>
                  <a:gd name="T5" fmla="*/ 0 h 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2" h="68">
                    <a:moveTo>
                      <a:pt x="0" y="0"/>
                    </a:moveTo>
                    <a:cubicBezTo>
                      <a:pt x="4" y="18"/>
                      <a:pt x="50" y="68"/>
                      <a:pt x="102" y="66"/>
                    </a:cubicBezTo>
                    <a:cubicBezTo>
                      <a:pt x="82" y="64"/>
                      <a:pt x="30" y="48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599" y="1237"/>
                <a:ext cx="715" cy="691"/>
              </a:xfrm>
              <a:custGeom>
                <a:avLst/>
                <a:gdLst>
                  <a:gd name="T0" fmla="*/ 375 w 286"/>
                  <a:gd name="T1" fmla="*/ 184 h 259"/>
                  <a:gd name="T2" fmla="*/ 113 w 286"/>
                  <a:gd name="T3" fmla="*/ 982 h 259"/>
                  <a:gd name="T4" fmla="*/ 913 w 286"/>
                  <a:gd name="T5" fmla="*/ 1715 h 259"/>
                  <a:gd name="T6" fmla="*/ 1595 w 286"/>
                  <a:gd name="T7" fmla="*/ 1409 h 259"/>
                  <a:gd name="T8" fmla="*/ 375 w 286"/>
                  <a:gd name="T9" fmla="*/ 184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" h="259">
                    <a:moveTo>
                      <a:pt x="60" y="26"/>
                    </a:moveTo>
                    <a:cubicBezTo>
                      <a:pt x="12" y="44"/>
                      <a:pt x="0" y="90"/>
                      <a:pt x="18" y="138"/>
                    </a:cubicBezTo>
                    <a:cubicBezTo>
                      <a:pt x="36" y="186"/>
                      <a:pt x="92" y="226"/>
                      <a:pt x="146" y="241"/>
                    </a:cubicBezTo>
                    <a:cubicBezTo>
                      <a:pt x="210" y="259"/>
                      <a:pt x="240" y="232"/>
                      <a:pt x="255" y="198"/>
                    </a:cubicBezTo>
                    <a:cubicBezTo>
                      <a:pt x="286" y="124"/>
                      <a:pt x="150" y="0"/>
                      <a:pt x="60" y="26"/>
                    </a:cubicBezTo>
                    <a:close/>
                  </a:path>
                </a:pathLst>
              </a:custGeom>
              <a:grp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>
                <a:off x="739" y="1403"/>
                <a:ext cx="377" cy="349"/>
              </a:xfrm>
              <a:custGeom>
                <a:avLst/>
                <a:gdLst>
                  <a:gd name="T0" fmla="*/ 42 w 151"/>
                  <a:gd name="T1" fmla="*/ 128 h 131"/>
                  <a:gd name="T2" fmla="*/ 175 w 151"/>
                  <a:gd name="T3" fmla="*/ 581 h 131"/>
                  <a:gd name="T4" fmla="*/ 749 w 151"/>
                  <a:gd name="T5" fmla="*/ 916 h 131"/>
                  <a:gd name="T6" fmla="*/ 941 w 151"/>
                  <a:gd name="T7" fmla="*/ 781 h 131"/>
                  <a:gd name="T8" fmla="*/ 941 w 151"/>
                  <a:gd name="T9" fmla="*/ 781 h 131"/>
                  <a:gd name="T10" fmla="*/ 749 w 151"/>
                  <a:gd name="T11" fmla="*/ 900 h 131"/>
                  <a:gd name="T12" fmla="*/ 180 w 151"/>
                  <a:gd name="T13" fmla="*/ 575 h 131"/>
                  <a:gd name="T14" fmla="*/ 55 w 151"/>
                  <a:gd name="T15" fmla="*/ 128 h 131"/>
                  <a:gd name="T16" fmla="*/ 230 w 151"/>
                  <a:gd name="T17" fmla="*/ 0 h 131"/>
                  <a:gd name="T18" fmla="*/ 230 w 151"/>
                  <a:gd name="T19" fmla="*/ 0 h 131"/>
                  <a:gd name="T20" fmla="*/ 42 w 151"/>
                  <a:gd name="T21" fmla="*/ 128 h 1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1" h="131">
                    <a:moveTo>
                      <a:pt x="7" y="18"/>
                    </a:moveTo>
                    <a:cubicBezTo>
                      <a:pt x="0" y="34"/>
                      <a:pt x="8" y="59"/>
                      <a:pt x="28" y="82"/>
                    </a:cubicBezTo>
                    <a:cubicBezTo>
                      <a:pt x="48" y="107"/>
                      <a:pt x="88" y="131"/>
                      <a:pt x="120" y="129"/>
                    </a:cubicBezTo>
                    <a:cubicBezTo>
                      <a:pt x="134" y="128"/>
                      <a:pt x="144" y="121"/>
                      <a:pt x="151" y="110"/>
                    </a:cubicBezTo>
                    <a:cubicBezTo>
                      <a:pt x="151" y="110"/>
                      <a:pt x="151" y="110"/>
                      <a:pt x="151" y="110"/>
                    </a:cubicBezTo>
                    <a:cubicBezTo>
                      <a:pt x="144" y="121"/>
                      <a:pt x="134" y="126"/>
                      <a:pt x="120" y="127"/>
                    </a:cubicBezTo>
                    <a:cubicBezTo>
                      <a:pt x="89" y="129"/>
                      <a:pt x="50" y="105"/>
                      <a:pt x="29" y="81"/>
                    </a:cubicBezTo>
                    <a:cubicBezTo>
                      <a:pt x="10" y="58"/>
                      <a:pt x="2" y="34"/>
                      <a:pt x="9" y="18"/>
                    </a:cubicBezTo>
                    <a:cubicBezTo>
                      <a:pt x="13" y="9"/>
                      <a:pt x="22" y="2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22" y="2"/>
                      <a:pt x="11" y="7"/>
                      <a:pt x="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</p:grpSp>
        <p:sp>
          <p:nvSpPr>
            <p:cNvPr id="112" name="Ellipse 111"/>
            <p:cNvSpPr/>
            <p:nvPr/>
          </p:nvSpPr>
          <p:spPr>
            <a:xfrm>
              <a:off x="4500784" y="4572008"/>
              <a:ext cx="142987" cy="14287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22" name="Forme libre 121"/>
          <p:cNvSpPr/>
          <p:nvPr/>
        </p:nvSpPr>
        <p:spPr>
          <a:xfrm>
            <a:off x="3578225" y="928688"/>
            <a:ext cx="1968500" cy="4303712"/>
          </a:xfrm>
          <a:custGeom>
            <a:avLst/>
            <a:gdLst>
              <a:gd name="connsiteX0" fmla="*/ 0 w 1969477"/>
              <a:gd name="connsiteY0" fmla="*/ 0 h 4304714"/>
              <a:gd name="connsiteX1" fmla="*/ 168812 w 1969477"/>
              <a:gd name="connsiteY1" fmla="*/ 759655 h 4304714"/>
              <a:gd name="connsiteX2" fmla="*/ 548640 w 1969477"/>
              <a:gd name="connsiteY2" fmla="*/ 1955409 h 4304714"/>
              <a:gd name="connsiteX3" fmla="*/ 1392702 w 1969477"/>
              <a:gd name="connsiteY3" fmla="*/ 3502855 h 4304714"/>
              <a:gd name="connsiteX4" fmla="*/ 1969477 w 1969477"/>
              <a:gd name="connsiteY4" fmla="*/ 4304714 h 430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477" h="4304714">
                <a:moveTo>
                  <a:pt x="0" y="0"/>
                </a:moveTo>
                <a:cubicBezTo>
                  <a:pt x="38686" y="216877"/>
                  <a:pt x="77372" y="433754"/>
                  <a:pt x="168812" y="759655"/>
                </a:cubicBezTo>
                <a:cubicBezTo>
                  <a:pt x="260252" y="1085556"/>
                  <a:pt x="344658" y="1498209"/>
                  <a:pt x="548640" y="1955409"/>
                </a:cubicBezTo>
                <a:cubicBezTo>
                  <a:pt x="752622" y="2412609"/>
                  <a:pt x="1155896" y="3111304"/>
                  <a:pt x="1392702" y="3502855"/>
                </a:cubicBezTo>
                <a:cubicBezTo>
                  <a:pt x="1629508" y="3894406"/>
                  <a:pt x="1799492" y="4099560"/>
                  <a:pt x="1969477" y="4304714"/>
                </a:cubicBezTo>
              </a:path>
            </a:pathLst>
          </a:cu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10199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23" name="Forme libre 122"/>
          <p:cNvSpPr/>
          <p:nvPr/>
        </p:nvSpPr>
        <p:spPr>
          <a:xfrm>
            <a:off x="6770688" y="900113"/>
            <a:ext cx="2124075" cy="4360862"/>
          </a:xfrm>
          <a:custGeom>
            <a:avLst/>
            <a:gdLst>
              <a:gd name="connsiteX0" fmla="*/ 0 w 2124222"/>
              <a:gd name="connsiteY0" fmla="*/ 4360985 h 4360985"/>
              <a:gd name="connsiteX1" fmla="*/ 703385 w 2124222"/>
              <a:gd name="connsiteY1" fmla="*/ 3390314 h 4360985"/>
              <a:gd name="connsiteX2" fmla="*/ 1294228 w 2124222"/>
              <a:gd name="connsiteY2" fmla="*/ 2489982 h 4360985"/>
              <a:gd name="connsiteX3" fmla="*/ 1645920 w 2124222"/>
              <a:gd name="connsiteY3" fmla="*/ 1589650 h 4360985"/>
              <a:gd name="connsiteX4" fmla="*/ 2124222 w 2124222"/>
              <a:gd name="connsiteY4" fmla="*/ 0 h 43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4222" h="4360985">
                <a:moveTo>
                  <a:pt x="0" y="4360985"/>
                </a:moveTo>
                <a:cubicBezTo>
                  <a:pt x="243840" y="4031566"/>
                  <a:pt x="487680" y="3702148"/>
                  <a:pt x="703385" y="3390314"/>
                </a:cubicBezTo>
                <a:cubicBezTo>
                  <a:pt x="919090" y="3078480"/>
                  <a:pt x="1137139" y="2790093"/>
                  <a:pt x="1294228" y="2489982"/>
                </a:cubicBezTo>
                <a:cubicBezTo>
                  <a:pt x="1451317" y="2189871"/>
                  <a:pt x="1507588" y="2004647"/>
                  <a:pt x="1645920" y="1589650"/>
                </a:cubicBezTo>
                <a:cubicBezTo>
                  <a:pt x="1784252" y="1174653"/>
                  <a:pt x="1954237" y="587326"/>
                  <a:pt x="2124222" y="0"/>
                </a:cubicBezTo>
              </a:path>
            </a:pathLst>
          </a:cu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10199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grpSp>
        <p:nvGrpSpPr>
          <p:cNvPr id="113" name="Groupe 128"/>
          <p:cNvGrpSpPr>
            <a:grpSpLocks/>
          </p:cNvGrpSpPr>
          <p:nvPr/>
        </p:nvGrpSpPr>
        <p:grpSpPr bwMode="auto">
          <a:xfrm>
            <a:off x="3952875" y="1643063"/>
            <a:ext cx="1663700" cy="2630487"/>
            <a:chOff x="2428860" y="1643050"/>
            <a:chExt cx="1663513" cy="2630528"/>
          </a:xfrm>
        </p:grpSpPr>
        <p:sp>
          <p:nvSpPr>
            <p:cNvPr id="124" name="Forme libre 123"/>
            <p:cNvSpPr/>
            <p:nvPr/>
          </p:nvSpPr>
          <p:spPr>
            <a:xfrm>
              <a:off x="2428860" y="1643050"/>
              <a:ext cx="785725" cy="285754"/>
            </a:xfrm>
            <a:custGeom>
              <a:avLst/>
              <a:gdLst>
                <a:gd name="connsiteX0" fmla="*/ 0 w 520505"/>
                <a:gd name="connsiteY0" fmla="*/ 145365 h 201636"/>
                <a:gd name="connsiteX1" fmla="*/ 112542 w 520505"/>
                <a:gd name="connsiteY1" fmla="*/ 4689 h 201636"/>
                <a:gd name="connsiteX2" fmla="*/ 253219 w 520505"/>
                <a:gd name="connsiteY2" fmla="*/ 173501 h 201636"/>
                <a:gd name="connsiteX3" fmla="*/ 520505 w 520505"/>
                <a:gd name="connsiteY3" fmla="*/ 173501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505" h="201636">
                  <a:moveTo>
                    <a:pt x="0" y="145365"/>
                  </a:moveTo>
                  <a:cubicBezTo>
                    <a:pt x="35169" y="72682"/>
                    <a:pt x="70339" y="0"/>
                    <a:pt x="112542" y="4689"/>
                  </a:cubicBezTo>
                  <a:cubicBezTo>
                    <a:pt x="154745" y="9378"/>
                    <a:pt x="185225" y="145366"/>
                    <a:pt x="253219" y="173501"/>
                  </a:cubicBezTo>
                  <a:cubicBezTo>
                    <a:pt x="321213" y="201636"/>
                    <a:pt x="420859" y="187568"/>
                    <a:pt x="520505" y="173501"/>
                  </a:cubicBezTo>
                </a:path>
              </a:pathLst>
            </a:cu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5" name="Forme libre 124"/>
            <p:cNvSpPr/>
            <p:nvPr/>
          </p:nvSpPr>
          <p:spPr>
            <a:xfrm>
              <a:off x="2643149" y="2285997"/>
              <a:ext cx="520641" cy="201616"/>
            </a:xfrm>
            <a:custGeom>
              <a:avLst/>
              <a:gdLst>
                <a:gd name="connsiteX0" fmla="*/ 0 w 520505"/>
                <a:gd name="connsiteY0" fmla="*/ 145365 h 201636"/>
                <a:gd name="connsiteX1" fmla="*/ 112542 w 520505"/>
                <a:gd name="connsiteY1" fmla="*/ 4689 h 201636"/>
                <a:gd name="connsiteX2" fmla="*/ 253219 w 520505"/>
                <a:gd name="connsiteY2" fmla="*/ 173501 h 201636"/>
                <a:gd name="connsiteX3" fmla="*/ 520505 w 520505"/>
                <a:gd name="connsiteY3" fmla="*/ 173501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505" h="201636">
                  <a:moveTo>
                    <a:pt x="0" y="145365"/>
                  </a:moveTo>
                  <a:cubicBezTo>
                    <a:pt x="35169" y="72682"/>
                    <a:pt x="70339" y="0"/>
                    <a:pt x="112542" y="4689"/>
                  </a:cubicBezTo>
                  <a:cubicBezTo>
                    <a:pt x="154745" y="9378"/>
                    <a:pt x="185225" y="145366"/>
                    <a:pt x="253219" y="173501"/>
                  </a:cubicBezTo>
                  <a:cubicBezTo>
                    <a:pt x="321213" y="201636"/>
                    <a:pt x="420859" y="187568"/>
                    <a:pt x="520505" y="173501"/>
                  </a:cubicBezTo>
                </a:path>
              </a:pathLst>
            </a:cu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6" name="Forme libre 125"/>
            <p:cNvSpPr/>
            <p:nvPr/>
          </p:nvSpPr>
          <p:spPr>
            <a:xfrm>
              <a:off x="2857437" y="2857506"/>
              <a:ext cx="520641" cy="201616"/>
            </a:xfrm>
            <a:custGeom>
              <a:avLst/>
              <a:gdLst>
                <a:gd name="connsiteX0" fmla="*/ 0 w 520505"/>
                <a:gd name="connsiteY0" fmla="*/ 145365 h 201636"/>
                <a:gd name="connsiteX1" fmla="*/ 112542 w 520505"/>
                <a:gd name="connsiteY1" fmla="*/ 4689 h 201636"/>
                <a:gd name="connsiteX2" fmla="*/ 253219 w 520505"/>
                <a:gd name="connsiteY2" fmla="*/ 173501 h 201636"/>
                <a:gd name="connsiteX3" fmla="*/ 520505 w 520505"/>
                <a:gd name="connsiteY3" fmla="*/ 173501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505" h="201636">
                  <a:moveTo>
                    <a:pt x="0" y="145365"/>
                  </a:moveTo>
                  <a:cubicBezTo>
                    <a:pt x="35169" y="72682"/>
                    <a:pt x="70339" y="0"/>
                    <a:pt x="112542" y="4689"/>
                  </a:cubicBezTo>
                  <a:cubicBezTo>
                    <a:pt x="154745" y="9378"/>
                    <a:pt x="185225" y="145366"/>
                    <a:pt x="253219" y="173501"/>
                  </a:cubicBezTo>
                  <a:cubicBezTo>
                    <a:pt x="321213" y="201636"/>
                    <a:pt x="420859" y="187568"/>
                    <a:pt x="520505" y="173501"/>
                  </a:cubicBezTo>
                </a:path>
              </a:pathLst>
            </a:cu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7" name="Forme libre 126"/>
            <p:cNvSpPr/>
            <p:nvPr/>
          </p:nvSpPr>
          <p:spPr>
            <a:xfrm>
              <a:off x="3143155" y="3500454"/>
              <a:ext cx="520641" cy="201615"/>
            </a:xfrm>
            <a:custGeom>
              <a:avLst/>
              <a:gdLst>
                <a:gd name="connsiteX0" fmla="*/ 0 w 520505"/>
                <a:gd name="connsiteY0" fmla="*/ 145365 h 201636"/>
                <a:gd name="connsiteX1" fmla="*/ 112542 w 520505"/>
                <a:gd name="connsiteY1" fmla="*/ 4689 h 201636"/>
                <a:gd name="connsiteX2" fmla="*/ 253219 w 520505"/>
                <a:gd name="connsiteY2" fmla="*/ 173501 h 201636"/>
                <a:gd name="connsiteX3" fmla="*/ 520505 w 520505"/>
                <a:gd name="connsiteY3" fmla="*/ 173501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505" h="201636">
                  <a:moveTo>
                    <a:pt x="0" y="145365"/>
                  </a:moveTo>
                  <a:cubicBezTo>
                    <a:pt x="35169" y="72682"/>
                    <a:pt x="70339" y="0"/>
                    <a:pt x="112542" y="4689"/>
                  </a:cubicBezTo>
                  <a:cubicBezTo>
                    <a:pt x="154745" y="9378"/>
                    <a:pt x="185225" y="145366"/>
                    <a:pt x="253219" y="173501"/>
                  </a:cubicBezTo>
                  <a:cubicBezTo>
                    <a:pt x="321213" y="201636"/>
                    <a:pt x="420859" y="187568"/>
                    <a:pt x="520505" y="173501"/>
                  </a:cubicBezTo>
                </a:path>
              </a:pathLst>
            </a:cu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8" name="Forme libre 127"/>
            <p:cNvSpPr/>
            <p:nvPr/>
          </p:nvSpPr>
          <p:spPr>
            <a:xfrm>
              <a:off x="3571732" y="4071963"/>
              <a:ext cx="520641" cy="201615"/>
            </a:xfrm>
            <a:custGeom>
              <a:avLst/>
              <a:gdLst>
                <a:gd name="connsiteX0" fmla="*/ 0 w 520505"/>
                <a:gd name="connsiteY0" fmla="*/ 145365 h 201636"/>
                <a:gd name="connsiteX1" fmla="*/ 112542 w 520505"/>
                <a:gd name="connsiteY1" fmla="*/ 4689 h 201636"/>
                <a:gd name="connsiteX2" fmla="*/ 253219 w 520505"/>
                <a:gd name="connsiteY2" fmla="*/ 173501 h 201636"/>
                <a:gd name="connsiteX3" fmla="*/ 520505 w 520505"/>
                <a:gd name="connsiteY3" fmla="*/ 173501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505" h="201636">
                  <a:moveTo>
                    <a:pt x="0" y="145365"/>
                  </a:moveTo>
                  <a:cubicBezTo>
                    <a:pt x="35169" y="72682"/>
                    <a:pt x="70339" y="0"/>
                    <a:pt x="112542" y="4689"/>
                  </a:cubicBezTo>
                  <a:cubicBezTo>
                    <a:pt x="154745" y="9378"/>
                    <a:pt x="185225" y="145366"/>
                    <a:pt x="253219" y="173501"/>
                  </a:cubicBezTo>
                  <a:cubicBezTo>
                    <a:pt x="321213" y="201636"/>
                    <a:pt x="420859" y="187568"/>
                    <a:pt x="520505" y="173501"/>
                  </a:cubicBezTo>
                </a:path>
              </a:pathLst>
            </a:cu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grpSp>
        <p:nvGrpSpPr>
          <p:cNvPr id="114" name="Groupe 135"/>
          <p:cNvGrpSpPr>
            <a:grpSpLocks/>
          </p:cNvGrpSpPr>
          <p:nvPr/>
        </p:nvGrpSpPr>
        <p:grpSpPr bwMode="auto">
          <a:xfrm>
            <a:off x="6667500" y="1246188"/>
            <a:ext cx="1803400" cy="3098800"/>
            <a:chOff x="5143504" y="1245616"/>
            <a:chExt cx="1803266" cy="3099400"/>
          </a:xfrm>
        </p:grpSpPr>
        <p:sp>
          <p:nvSpPr>
            <p:cNvPr id="131" name="Forme libre 130"/>
            <p:cNvSpPr/>
            <p:nvPr/>
          </p:nvSpPr>
          <p:spPr>
            <a:xfrm rot="20658658">
              <a:off x="5834016" y="1245616"/>
              <a:ext cx="1112754" cy="500159"/>
            </a:xfrm>
            <a:custGeom>
              <a:avLst/>
              <a:gdLst>
                <a:gd name="connsiteX0" fmla="*/ 0 w 520505"/>
                <a:gd name="connsiteY0" fmla="*/ 145365 h 201636"/>
                <a:gd name="connsiteX1" fmla="*/ 112542 w 520505"/>
                <a:gd name="connsiteY1" fmla="*/ 4689 h 201636"/>
                <a:gd name="connsiteX2" fmla="*/ 253219 w 520505"/>
                <a:gd name="connsiteY2" fmla="*/ 173501 h 201636"/>
                <a:gd name="connsiteX3" fmla="*/ 520505 w 520505"/>
                <a:gd name="connsiteY3" fmla="*/ 173501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505" h="201636">
                  <a:moveTo>
                    <a:pt x="0" y="145365"/>
                  </a:moveTo>
                  <a:cubicBezTo>
                    <a:pt x="35169" y="72682"/>
                    <a:pt x="70339" y="0"/>
                    <a:pt x="112542" y="4689"/>
                  </a:cubicBezTo>
                  <a:cubicBezTo>
                    <a:pt x="154745" y="9378"/>
                    <a:pt x="185225" y="145366"/>
                    <a:pt x="253219" y="173501"/>
                  </a:cubicBezTo>
                  <a:cubicBezTo>
                    <a:pt x="321213" y="201636"/>
                    <a:pt x="420859" y="187568"/>
                    <a:pt x="520505" y="173501"/>
                  </a:cubicBezTo>
                </a:path>
              </a:pathLst>
            </a:custGeom>
            <a:ln>
              <a:solidFill>
                <a:srgbClr val="FFFF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32" name="Forme libre 131"/>
            <p:cNvSpPr/>
            <p:nvPr/>
          </p:nvSpPr>
          <p:spPr>
            <a:xfrm>
              <a:off x="6286419" y="2071276"/>
              <a:ext cx="520661" cy="201651"/>
            </a:xfrm>
            <a:custGeom>
              <a:avLst/>
              <a:gdLst>
                <a:gd name="connsiteX0" fmla="*/ 0 w 520505"/>
                <a:gd name="connsiteY0" fmla="*/ 145365 h 201636"/>
                <a:gd name="connsiteX1" fmla="*/ 112542 w 520505"/>
                <a:gd name="connsiteY1" fmla="*/ 4689 h 201636"/>
                <a:gd name="connsiteX2" fmla="*/ 253219 w 520505"/>
                <a:gd name="connsiteY2" fmla="*/ 173501 h 201636"/>
                <a:gd name="connsiteX3" fmla="*/ 520505 w 520505"/>
                <a:gd name="connsiteY3" fmla="*/ 173501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505" h="201636">
                  <a:moveTo>
                    <a:pt x="0" y="145365"/>
                  </a:moveTo>
                  <a:cubicBezTo>
                    <a:pt x="35169" y="72682"/>
                    <a:pt x="70339" y="0"/>
                    <a:pt x="112542" y="4689"/>
                  </a:cubicBezTo>
                  <a:cubicBezTo>
                    <a:pt x="154745" y="9378"/>
                    <a:pt x="185225" y="145366"/>
                    <a:pt x="253219" y="173501"/>
                  </a:cubicBezTo>
                  <a:cubicBezTo>
                    <a:pt x="321213" y="201636"/>
                    <a:pt x="420859" y="187568"/>
                    <a:pt x="520505" y="173501"/>
                  </a:cubicBezTo>
                </a:path>
              </a:pathLst>
            </a:custGeom>
            <a:ln>
              <a:solidFill>
                <a:srgbClr val="FFFF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33" name="Forme libre 132"/>
            <p:cNvSpPr/>
            <p:nvPr/>
          </p:nvSpPr>
          <p:spPr>
            <a:xfrm>
              <a:off x="6000690" y="2785789"/>
              <a:ext cx="520661" cy="201651"/>
            </a:xfrm>
            <a:custGeom>
              <a:avLst/>
              <a:gdLst>
                <a:gd name="connsiteX0" fmla="*/ 0 w 520505"/>
                <a:gd name="connsiteY0" fmla="*/ 145365 h 201636"/>
                <a:gd name="connsiteX1" fmla="*/ 112542 w 520505"/>
                <a:gd name="connsiteY1" fmla="*/ 4689 h 201636"/>
                <a:gd name="connsiteX2" fmla="*/ 253219 w 520505"/>
                <a:gd name="connsiteY2" fmla="*/ 173501 h 201636"/>
                <a:gd name="connsiteX3" fmla="*/ 520505 w 520505"/>
                <a:gd name="connsiteY3" fmla="*/ 173501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505" h="201636">
                  <a:moveTo>
                    <a:pt x="0" y="145365"/>
                  </a:moveTo>
                  <a:cubicBezTo>
                    <a:pt x="35169" y="72682"/>
                    <a:pt x="70339" y="0"/>
                    <a:pt x="112542" y="4689"/>
                  </a:cubicBezTo>
                  <a:cubicBezTo>
                    <a:pt x="154745" y="9378"/>
                    <a:pt x="185225" y="145366"/>
                    <a:pt x="253219" y="173501"/>
                  </a:cubicBezTo>
                  <a:cubicBezTo>
                    <a:pt x="321213" y="201636"/>
                    <a:pt x="420859" y="187568"/>
                    <a:pt x="520505" y="173501"/>
                  </a:cubicBezTo>
                </a:path>
              </a:pathLst>
            </a:custGeom>
            <a:ln>
              <a:solidFill>
                <a:srgbClr val="FFFF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34" name="Forme libre 133"/>
            <p:cNvSpPr/>
            <p:nvPr/>
          </p:nvSpPr>
          <p:spPr>
            <a:xfrm>
              <a:off x="5500665" y="3643205"/>
              <a:ext cx="520661" cy="201651"/>
            </a:xfrm>
            <a:custGeom>
              <a:avLst/>
              <a:gdLst>
                <a:gd name="connsiteX0" fmla="*/ 0 w 520505"/>
                <a:gd name="connsiteY0" fmla="*/ 145365 h 201636"/>
                <a:gd name="connsiteX1" fmla="*/ 112542 w 520505"/>
                <a:gd name="connsiteY1" fmla="*/ 4689 h 201636"/>
                <a:gd name="connsiteX2" fmla="*/ 253219 w 520505"/>
                <a:gd name="connsiteY2" fmla="*/ 173501 h 201636"/>
                <a:gd name="connsiteX3" fmla="*/ 520505 w 520505"/>
                <a:gd name="connsiteY3" fmla="*/ 173501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505" h="201636">
                  <a:moveTo>
                    <a:pt x="0" y="145365"/>
                  </a:moveTo>
                  <a:cubicBezTo>
                    <a:pt x="35169" y="72682"/>
                    <a:pt x="70339" y="0"/>
                    <a:pt x="112542" y="4689"/>
                  </a:cubicBezTo>
                  <a:cubicBezTo>
                    <a:pt x="154745" y="9378"/>
                    <a:pt x="185225" y="145366"/>
                    <a:pt x="253219" y="173501"/>
                  </a:cubicBezTo>
                  <a:cubicBezTo>
                    <a:pt x="321213" y="201636"/>
                    <a:pt x="420859" y="187568"/>
                    <a:pt x="520505" y="173501"/>
                  </a:cubicBezTo>
                </a:path>
              </a:pathLst>
            </a:custGeom>
            <a:ln>
              <a:solidFill>
                <a:srgbClr val="FFFF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35" name="Forme libre 134"/>
            <p:cNvSpPr/>
            <p:nvPr/>
          </p:nvSpPr>
          <p:spPr>
            <a:xfrm>
              <a:off x="5143504" y="4143364"/>
              <a:ext cx="520661" cy="201652"/>
            </a:xfrm>
            <a:custGeom>
              <a:avLst/>
              <a:gdLst>
                <a:gd name="connsiteX0" fmla="*/ 0 w 520505"/>
                <a:gd name="connsiteY0" fmla="*/ 145365 h 201636"/>
                <a:gd name="connsiteX1" fmla="*/ 112542 w 520505"/>
                <a:gd name="connsiteY1" fmla="*/ 4689 h 201636"/>
                <a:gd name="connsiteX2" fmla="*/ 253219 w 520505"/>
                <a:gd name="connsiteY2" fmla="*/ 173501 h 201636"/>
                <a:gd name="connsiteX3" fmla="*/ 520505 w 520505"/>
                <a:gd name="connsiteY3" fmla="*/ 173501 h 20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505" h="201636">
                  <a:moveTo>
                    <a:pt x="0" y="145365"/>
                  </a:moveTo>
                  <a:cubicBezTo>
                    <a:pt x="35169" y="72682"/>
                    <a:pt x="70339" y="0"/>
                    <a:pt x="112542" y="4689"/>
                  </a:cubicBezTo>
                  <a:cubicBezTo>
                    <a:pt x="154745" y="9378"/>
                    <a:pt x="185225" y="145366"/>
                    <a:pt x="253219" y="173501"/>
                  </a:cubicBezTo>
                  <a:cubicBezTo>
                    <a:pt x="321213" y="201636"/>
                    <a:pt x="420859" y="187568"/>
                    <a:pt x="520505" y="173501"/>
                  </a:cubicBezTo>
                </a:path>
              </a:pathLst>
            </a:custGeom>
            <a:ln>
              <a:solidFill>
                <a:srgbClr val="FFFF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38" name="ZoneTexte 137"/>
          <p:cNvSpPr txBox="1">
            <a:spLocks noChangeArrowheads="1"/>
          </p:cNvSpPr>
          <p:nvPr/>
        </p:nvSpPr>
        <p:spPr bwMode="auto">
          <a:xfrm>
            <a:off x="3986213" y="428625"/>
            <a:ext cx="1008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ترشيح الدم</a:t>
            </a:r>
            <a:endParaRPr kumimoji="0" lang="fr-FR" altLang="fr-FR" sz="1800" b="1" i="0" u="none" strike="noStrike" kern="1200" cap="none" spc="0" normalizeH="0" baseline="0" noProof="0">
              <a:ln>
                <a:noFill/>
              </a:ln>
              <a:solidFill>
                <a:srgbClr val="0101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40" name="Connecteur droit avec flèche 139"/>
          <p:cNvCxnSpPr/>
          <p:nvPr/>
        </p:nvCxnSpPr>
        <p:spPr>
          <a:xfrm rot="5400000">
            <a:off x="3881438" y="1071563"/>
            <a:ext cx="928687" cy="35718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ZoneTexte 141"/>
          <p:cNvSpPr txBox="1">
            <a:spLocks noChangeArrowheads="1"/>
          </p:cNvSpPr>
          <p:nvPr/>
        </p:nvSpPr>
        <p:spPr bwMode="auto">
          <a:xfrm rot="-3380984">
            <a:off x="8094663" y="5060950"/>
            <a:ext cx="1595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تشكل السائل البيني</a:t>
            </a:r>
            <a:endParaRPr kumimoji="0" lang="fr-FR" altLang="fr-FR" sz="1800" b="1" i="0" u="none" strike="noStrike" kern="1200" cap="none" spc="0" normalizeH="0" baseline="0" noProof="0">
              <a:ln>
                <a:noFill/>
              </a:ln>
              <a:solidFill>
                <a:srgbClr val="0101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44" name="Connecteur droit avec flèche 143"/>
          <p:cNvCxnSpPr/>
          <p:nvPr/>
        </p:nvCxnSpPr>
        <p:spPr>
          <a:xfrm>
            <a:off x="6596063" y="3571875"/>
            <a:ext cx="2071687" cy="157162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ZoneTexte 144"/>
          <p:cNvSpPr txBox="1">
            <a:spLocks noChangeArrowheads="1"/>
          </p:cNvSpPr>
          <p:nvPr/>
        </p:nvSpPr>
        <p:spPr bwMode="auto">
          <a:xfrm>
            <a:off x="7340600" y="0"/>
            <a:ext cx="1762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عودة السائل البيني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إلى الشعيرة اللمفاوية</a:t>
            </a:r>
            <a:endParaRPr kumimoji="0" lang="fr-FR" altLang="fr-FR" sz="1800" b="1" i="0" u="none" strike="noStrike" kern="1200" cap="none" spc="0" normalizeH="0" baseline="0" noProof="0">
              <a:ln>
                <a:noFill/>
              </a:ln>
              <a:solidFill>
                <a:srgbClr val="0101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47" name="Connecteur droit avec flèche 146"/>
          <p:cNvCxnSpPr>
            <a:endCxn id="131" idx="2"/>
          </p:cNvCxnSpPr>
          <p:nvPr/>
        </p:nvCxnSpPr>
        <p:spPr>
          <a:xfrm rot="5400000">
            <a:off x="7614444" y="1048544"/>
            <a:ext cx="958850" cy="29051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Forme libre 102"/>
          <p:cNvSpPr/>
          <p:nvPr/>
        </p:nvSpPr>
        <p:spPr>
          <a:xfrm>
            <a:off x="5237163" y="703263"/>
            <a:ext cx="1843087" cy="1463675"/>
          </a:xfrm>
          <a:custGeom>
            <a:avLst/>
            <a:gdLst>
              <a:gd name="connsiteX0" fmla="*/ 0 w 1842867"/>
              <a:gd name="connsiteY0" fmla="*/ 1463040 h 1463040"/>
              <a:gd name="connsiteX1" fmla="*/ 787791 w 1842867"/>
              <a:gd name="connsiteY1" fmla="*/ 0 h 1463040"/>
              <a:gd name="connsiteX2" fmla="*/ 1842867 w 1842867"/>
              <a:gd name="connsiteY2" fmla="*/ 1322363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867" h="1463040">
                <a:moveTo>
                  <a:pt x="0" y="1463040"/>
                </a:moveTo>
                <a:lnTo>
                  <a:pt x="787791" y="0"/>
                </a:lnTo>
                <a:lnTo>
                  <a:pt x="1842867" y="1322363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10199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cxnSp>
        <p:nvCxnSpPr>
          <p:cNvPr id="139" name="Connecteur droit avec flèche 138"/>
          <p:cNvCxnSpPr>
            <a:endCxn id="122" idx="2"/>
          </p:cNvCxnSpPr>
          <p:nvPr/>
        </p:nvCxnSpPr>
        <p:spPr>
          <a:xfrm flipV="1">
            <a:off x="2809875" y="2884488"/>
            <a:ext cx="1316038" cy="4445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ZoneTexte 149"/>
          <p:cNvSpPr txBox="1">
            <a:spLocks noChangeArrowheads="1"/>
          </p:cNvSpPr>
          <p:nvPr/>
        </p:nvSpPr>
        <p:spPr bwMode="auto">
          <a:xfrm>
            <a:off x="2452688" y="2714625"/>
            <a:ext cx="341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دم</a:t>
            </a: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101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52" name="Connecteur droit avec flèche 151"/>
          <p:cNvCxnSpPr/>
          <p:nvPr/>
        </p:nvCxnSpPr>
        <p:spPr>
          <a:xfrm rot="10800000">
            <a:off x="8596313" y="1928813"/>
            <a:ext cx="1000125" cy="158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ZoneTexte 152"/>
          <p:cNvSpPr txBox="1">
            <a:spLocks noChangeArrowheads="1"/>
          </p:cNvSpPr>
          <p:nvPr/>
        </p:nvSpPr>
        <p:spPr bwMode="auto">
          <a:xfrm>
            <a:off x="9593263" y="1714500"/>
            <a:ext cx="509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لمف</a:t>
            </a:r>
            <a:endParaRPr kumimoji="0" lang="fr-FR" altLang="fr-FR" sz="1800" b="1" i="0" u="none" strike="noStrike" kern="1200" cap="none" spc="0" normalizeH="0" baseline="0" noProof="0">
              <a:ln>
                <a:noFill/>
              </a:ln>
              <a:solidFill>
                <a:srgbClr val="0101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3" name="ZoneTexte 142"/>
          <p:cNvSpPr txBox="1">
            <a:spLocks noChangeArrowheads="1"/>
          </p:cNvSpPr>
          <p:nvPr/>
        </p:nvSpPr>
        <p:spPr bwMode="auto">
          <a:xfrm>
            <a:off x="6734175" y="6286500"/>
            <a:ext cx="3665538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استنتج العلاقة بين الدم واللمف والسائل البيني</a:t>
            </a:r>
            <a:r>
              <a:rPr kumimoji="0" lang="ar-SA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101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6" name="ZoneTexte 145"/>
          <p:cNvSpPr txBox="1"/>
          <p:nvPr/>
        </p:nvSpPr>
        <p:spPr>
          <a:xfrm>
            <a:off x="10321925" y="104775"/>
            <a:ext cx="1533525" cy="1016000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لاحظ الوثيقة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ثم أجب على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السؤال المقترح: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10199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3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25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37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3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1" grpId="0"/>
      <p:bldP spid="102" grpId="0"/>
      <p:bldP spid="104" grpId="0"/>
      <p:bldP spid="104" grpId="1"/>
      <p:bldP spid="138" grpId="0"/>
      <p:bldP spid="142" grpId="0"/>
      <p:bldP spid="145" grpId="0"/>
      <p:bldP spid="150" grpId="0"/>
      <p:bldP spid="153" grpId="0"/>
      <p:bldP spid="143" grpId="0" animBg="1"/>
      <p:bldP spid="1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AA98D4-5EE7-406A-A18C-A5CA313AF8B5}" type="slidenum">
              <a:rPr kumimoji="0" lang="en-US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 MT" pitchFamily="34" charset="0"/>
                <a:ea typeface="+mn-ea"/>
                <a:cs typeface="Arial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pic>
        <p:nvPicPr>
          <p:cNvPr id="113667" name="Picture 4" descr="img0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768350"/>
            <a:ext cx="931703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1484313" y="4221163"/>
            <a:ext cx="9144000" cy="250031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  <a:tabLst/>
              <a:defRPr/>
            </a:pPr>
            <a:r>
              <a:rPr kumimoji="0" lang="ar-D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  <a:t>تسبح جميع خلايا الأعضاء في سائل غني بالماء و البروتينات هو السائل البيني الذي يكون تركيبه قريب من تركيب مصورة الدم.</a:t>
            </a:r>
          </a:p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  <a:tabLst/>
              <a:defRPr/>
            </a:pPr>
            <a:r>
              <a:rPr kumimoji="0" lang="ar-D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  <a:t>يتشكل السائل البيني انطلاقا من الدم بالترشيح عبر جدار الشعيرات الدموية .تسمح حركة السائل البيني بين الخلايا بتبادل المواد ( المغذيات ، الغازات ، الفضلات )بين الدم  و  الخلايا .</a:t>
            </a:r>
          </a:p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  <a:tabLst/>
              <a:defRPr/>
            </a:pPr>
            <a:r>
              <a:rPr kumimoji="0" lang="ar-D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  <a:t>يدخل السائل البيني إلى الأوعية اللمفاوية فيشكل اللمف الذي يعود مرة أخرى إلى الدورة الدموية.</a:t>
            </a:r>
          </a:p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  <a:tabLst/>
              <a:defRPr/>
            </a:pPr>
            <a:r>
              <a:rPr kumimoji="0" lang="ar-D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  <a:t>يشكل مجموع هذه السوائل ( </a:t>
            </a:r>
            <a:r>
              <a:rPr kumimoji="0" lang="ar-DZ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  <a:t>الدم،اللمف</a:t>
            </a:r>
            <a:r>
              <a:rPr kumimoji="0" lang="ar-D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  <a:t> و السائل البيني ) الوسط الداخلي الواصل بين الوسط الخارجي و خلايا الأعضاء 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093913" y="0"/>
            <a:ext cx="6532562" cy="571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العلاقة بين السائل البيني ، اللمف و الدم </a:t>
            </a:r>
            <a:endParaRPr kumimoji="0" lang="fr-FR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6027B5-A4E3-4EF0-91F5-989BEBF29E88}" type="slidenum">
              <a:rPr kumimoji="0" lang="en-US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 MT" pitchFamily="34" charset="0"/>
                <a:ea typeface="+mn-ea"/>
                <a:cs typeface="Arial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8925" y="989013"/>
            <a:ext cx="9074150" cy="549433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7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t>أ)- الوسط الداخلي </a:t>
            </a:r>
          </a:p>
          <a:p>
            <a:pPr marL="0" marR="0" lvl="0" indent="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t>يؤمن اتصال خلايا أنسجة الأعضاء </a:t>
            </a:r>
            <a:r>
              <a:rPr kumimoji="0" lang="ar-DZ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t>و</a:t>
            </a:r>
            <a:r>
              <a:rPr kumimoji="0" lang="ar-DZ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t> سطوح التبادل (</a:t>
            </a:r>
            <a:r>
              <a:rPr kumimoji="0" lang="ar-DZ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t>الزغابات</a:t>
            </a:r>
            <a:r>
              <a:rPr kumimoji="0" lang="ar-DZ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t> المعوية </a:t>
            </a:r>
            <a:r>
              <a:rPr kumimoji="0" lang="ar-DZ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t>و</a:t>
            </a:r>
            <a:r>
              <a:rPr kumimoji="0" lang="ar-DZ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t> </a:t>
            </a:r>
            <a:r>
              <a:rPr kumimoji="0" lang="ar-DZ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t>الأسناخ</a:t>
            </a:r>
            <a:r>
              <a:rPr kumimoji="0" lang="ar-DZ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t> الرئوية) وسط سائل في حركة دائمة هو الوسط الداخلي الذي يشمل :    </a:t>
            </a:r>
            <a:r>
              <a:rPr kumimoji="0" lang="ar-DZ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t>( الدم – </a:t>
            </a:r>
            <a:r>
              <a:rPr kumimoji="0" lang="ar-DZ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t>اللمف</a:t>
            </a:r>
            <a:r>
              <a:rPr kumimoji="0" lang="ar-DZ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t> و السائل البيني )</a:t>
            </a:r>
          </a:p>
          <a:p>
            <a:pPr marL="0" marR="0" lvl="0" indent="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7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t>الدم : </a:t>
            </a:r>
            <a:r>
              <a:rPr kumimoji="0" lang="ar-DZ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t>يتحرك في جهاز مغلق هو جهاز الدوران </a:t>
            </a:r>
          </a:p>
          <a:p>
            <a:pPr marL="0" marR="0" lvl="0" indent="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7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t>السائل البيني </a:t>
            </a:r>
            <a:r>
              <a:rPr kumimoji="0" lang="ar-DZ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t>تركيبه يشبه تركيب مصورة الدم (البلازما) يحيط بجميع الخلايا.</a:t>
            </a:r>
          </a:p>
          <a:p>
            <a:pPr marL="0" marR="0" lvl="0" indent="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7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t>البلغم (</a:t>
            </a:r>
            <a:r>
              <a:rPr kumimoji="0" lang="ar-SA" sz="27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t>اللمف</a:t>
            </a:r>
            <a:r>
              <a:rPr kumimoji="0" lang="ar-SA" sz="27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t>):</a:t>
            </a:r>
            <a:r>
              <a:rPr kumimoji="0" lang="ar-DZ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t>سائل أبيض ينتج من السائل البيني </a:t>
            </a:r>
            <a:r>
              <a:rPr kumimoji="0" lang="ar-DZ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t>و</a:t>
            </a:r>
            <a:r>
              <a:rPr kumimoji="0" lang="ar-DZ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t> يتجمع في الأوعية اللمفاوية</a:t>
            </a:r>
          </a:p>
          <a:p>
            <a:pPr marL="0" marR="0" lvl="0" indent="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ب) - </a:t>
            </a:r>
            <a:r>
              <a:rPr kumimoji="0" lang="ar-DZ" sz="27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العلاقة بين السائل البيني ، </a:t>
            </a:r>
            <a:r>
              <a:rPr kumimoji="0" lang="ar-DZ" sz="27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اللمف</a:t>
            </a:r>
            <a:r>
              <a:rPr kumimoji="0" lang="ar-DZ" sz="27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و الدم</a:t>
            </a:r>
          </a:p>
          <a:p>
            <a:pPr marL="0" marR="0" lvl="0" indent="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يتشكل السائل البيني </a:t>
            </a:r>
            <a:r>
              <a:rPr kumimoji="0" lang="ar-DZ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t>انطلاقا من مصورة (بلازما) الدم بترشيحها عبر جدار الشعيرات الدموية يحيط بجميع الخلايا مما يسمح بتبادل  (المغذيات ، الغازات ، الفضلات) بين الدم </a:t>
            </a:r>
            <a:r>
              <a:rPr kumimoji="0" lang="ar-DZ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t>و</a:t>
            </a:r>
            <a:r>
              <a:rPr kumimoji="0" lang="ar-DZ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t> الخلايا. ثم يعاد </a:t>
            </a:r>
            <a:r>
              <a:rPr kumimoji="0" lang="ar-DZ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t>إمتصاصه</a:t>
            </a:r>
            <a:r>
              <a:rPr kumimoji="0" lang="ar-DZ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t> في الأوعية اللمفاوية مشكلا </a:t>
            </a:r>
            <a:r>
              <a:rPr kumimoji="0" lang="ar-DZ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t>اللمف</a:t>
            </a:r>
            <a:r>
              <a:rPr kumimoji="0" lang="ar-DZ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t> الذي يعود إلى الدم </a:t>
            </a:r>
            <a:r>
              <a:rPr kumimoji="0" lang="ar-DZ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t>قبل وصوله إلى القلب.</a:t>
            </a:r>
            <a:endParaRPr kumimoji="0" lang="ar-DZ" sz="2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Arial"/>
            </a:endParaRPr>
          </a:p>
          <a:p>
            <a:pPr marL="0" marR="0" lvl="0" indent="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DZ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+mn-ea"/>
              <a:cs typeface="Arial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075238" y="88900"/>
            <a:ext cx="1457325" cy="571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36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إرساء2</a:t>
            </a:r>
            <a:endParaRPr kumimoji="0" lang="fr-FR" sz="36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B17F42-70C4-4A89-BD6F-5A2C73F91621}" type="slidenum">
              <a:rPr kumimoji="0" lang="en-US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 MT" pitchFamily="34" charset="0"/>
                <a:ea typeface="+mn-ea"/>
                <a:cs typeface="Arial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172200" y="84138"/>
            <a:ext cx="1864613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1</a:t>
            </a:r>
            <a:r>
              <a:rPr kumimoji="0" lang="ar-TN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-</a:t>
            </a:r>
            <a:r>
              <a:rPr kumimoji="0" lang="ar-DZ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تركيب</a:t>
            </a:r>
            <a:r>
              <a:rPr kumimoji="0" lang="ar-SA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 الــــدم:</a:t>
            </a:r>
            <a:endParaRPr kumimoji="0" lang="fr-FR" altLang="fr-FR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5752306" y="934106"/>
            <a:ext cx="5297488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من أجل فصل مكونات الدم نقوم بانجاز التجربة البسيطة التالية: </a:t>
            </a:r>
            <a:endParaRPr kumimoji="0" lang="fr-FR" altLang="fr-FR" sz="20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401050" y="2636838"/>
            <a:ext cx="792163" cy="3095625"/>
            <a:chOff x="1020" y="1979"/>
            <a:chExt cx="499" cy="1950"/>
          </a:xfrm>
        </p:grpSpPr>
        <p:sp>
          <p:nvSpPr>
            <p:cNvPr id="115752" name="Oval 6"/>
            <p:cNvSpPr>
              <a:spLocks noChangeArrowheads="1"/>
            </p:cNvSpPr>
            <p:nvPr/>
          </p:nvSpPr>
          <p:spPr bwMode="auto">
            <a:xfrm>
              <a:off x="1020" y="1979"/>
              <a:ext cx="499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5753" name="Freeform 7"/>
            <p:cNvSpPr>
              <a:spLocks/>
            </p:cNvSpPr>
            <p:nvPr/>
          </p:nvSpPr>
          <p:spPr bwMode="auto">
            <a:xfrm>
              <a:off x="1020" y="2024"/>
              <a:ext cx="499" cy="1905"/>
            </a:xfrm>
            <a:custGeom>
              <a:avLst/>
              <a:gdLst>
                <a:gd name="T0" fmla="*/ 2 w 499"/>
                <a:gd name="T1" fmla="*/ 14 h 1905"/>
                <a:gd name="T2" fmla="*/ 0 w 499"/>
                <a:gd name="T3" fmla="*/ 1633 h 1905"/>
                <a:gd name="T4" fmla="*/ 499 w 499"/>
                <a:gd name="T5" fmla="*/ 1633 h 1905"/>
                <a:gd name="T6" fmla="*/ 499 w 499"/>
                <a:gd name="T7" fmla="*/ 0 h 19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9"/>
                <a:gd name="T13" fmla="*/ 0 h 1905"/>
                <a:gd name="T14" fmla="*/ 499 w 499"/>
                <a:gd name="T15" fmla="*/ 1905 h 19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9" h="1905">
                  <a:moveTo>
                    <a:pt x="2" y="14"/>
                  </a:moveTo>
                  <a:lnTo>
                    <a:pt x="0" y="1633"/>
                  </a:lnTo>
                  <a:cubicBezTo>
                    <a:pt x="83" y="1903"/>
                    <a:pt x="416" y="1905"/>
                    <a:pt x="499" y="1633"/>
                  </a:cubicBezTo>
                  <a:lnTo>
                    <a:pt x="49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</p:grpSp>
      <p:sp>
        <p:nvSpPr>
          <p:cNvPr id="47112" name="Freeform 8"/>
          <p:cNvSpPr>
            <a:spLocks/>
          </p:cNvSpPr>
          <p:nvPr/>
        </p:nvSpPr>
        <p:spPr bwMode="auto">
          <a:xfrm>
            <a:off x="8401050" y="3213100"/>
            <a:ext cx="795338" cy="2501900"/>
          </a:xfrm>
          <a:custGeom>
            <a:avLst/>
            <a:gdLst>
              <a:gd name="T0" fmla="*/ 2147483647 w 501"/>
              <a:gd name="T1" fmla="*/ 0 h 1576"/>
              <a:gd name="T2" fmla="*/ 0 w 501"/>
              <a:gd name="T3" fmla="*/ 2147483647 h 1576"/>
              <a:gd name="T4" fmla="*/ 2147483647 w 501"/>
              <a:gd name="T5" fmla="*/ 2147483647 h 1576"/>
              <a:gd name="T6" fmla="*/ 2147483647 w 501"/>
              <a:gd name="T7" fmla="*/ 0 h 1576"/>
              <a:gd name="T8" fmla="*/ 0 60000 65536"/>
              <a:gd name="T9" fmla="*/ 0 60000 65536"/>
              <a:gd name="T10" fmla="*/ 0 60000 65536"/>
              <a:gd name="T11" fmla="*/ 0 60000 65536"/>
              <a:gd name="T12" fmla="*/ 0 w 501"/>
              <a:gd name="T13" fmla="*/ 0 h 1576"/>
              <a:gd name="T14" fmla="*/ 501 w 501"/>
              <a:gd name="T15" fmla="*/ 1576 h 1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1" h="1576">
                <a:moveTo>
                  <a:pt x="4" y="0"/>
                </a:moveTo>
                <a:lnTo>
                  <a:pt x="0" y="1351"/>
                </a:lnTo>
                <a:cubicBezTo>
                  <a:pt x="83" y="1576"/>
                  <a:pt x="416" y="1576"/>
                  <a:pt x="499" y="1351"/>
                </a:cubicBezTo>
                <a:lnTo>
                  <a:pt x="501" y="0"/>
                </a:lnTo>
              </a:path>
            </a:pathLst>
          </a:cu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9194800" y="2636838"/>
            <a:ext cx="1223963" cy="784225"/>
            <a:chOff x="4832" y="1661"/>
            <a:chExt cx="771" cy="494"/>
          </a:xfrm>
        </p:grpSpPr>
        <p:sp>
          <p:nvSpPr>
            <p:cNvPr id="115750" name="Line 10"/>
            <p:cNvSpPr>
              <a:spLocks noChangeShapeType="1"/>
            </p:cNvSpPr>
            <p:nvPr/>
          </p:nvSpPr>
          <p:spPr bwMode="auto">
            <a:xfrm flipH="1">
              <a:off x="4832" y="1798"/>
              <a:ext cx="31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5751" name="Text Box 11"/>
            <p:cNvSpPr txBox="1">
              <a:spLocks noChangeArrowheads="1"/>
            </p:cNvSpPr>
            <p:nvPr/>
          </p:nvSpPr>
          <p:spPr bwMode="auto">
            <a:xfrm>
              <a:off x="5104" y="1661"/>
              <a:ext cx="499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fr-FR" sz="180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 pitchFamily="34" charset="0"/>
                </a:rPr>
                <a:t>أنبوبة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fr-FR" sz="180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 pitchFamily="34" charset="0"/>
                </a:rPr>
                <a:t>اختبار</a:t>
              </a:r>
              <a:endPara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8688388" y="4508500"/>
            <a:ext cx="1730375" cy="1062038"/>
            <a:chOff x="4695" y="2840"/>
            <a:chExt cx="863" cy="669"/>
          </a:xfrm>
        </p:grpSpPr>
        <p:sp>
          <p:nvSpPr>
            <p:cNvPr id="115748" name="Line 13"/>
            <p:cNvSpPr>
              <a:spLocks noChangeShapeType="1"/>
            </p:cNvSpPr>
            <p:nvPr/>
          </p:nvSpPr>
          <p:spPr bwMode="auto">
            <a:xfrm flipH="1">
              <a:off x="4695" y="2931"/>
              <a:ext cx="54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5749" name="Text Box 14"/>
            <p:cNvSpPr txBox="1">
              <a:spLocks noChangeArrowheads="1"/>
            </p:cNvSpPr>
            <p:nvPr/>
          </p:nvSpPr>
          <p:spPr bwMode="auto">
            <a:xfrm>
              <a:off x="5240" y="2840"/>
              <a:ext cx="318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fr-FR" sz="180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 pitchFamily="34" charset="0"/>
                </a:rPr>
                <a:t>دم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fr-FR" sz="180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 pitchFamily="34" charset="0"/>
                </a:rPr>
                <a:t>غير متخثر</a:t>
              </a:r>
              <a:endPara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808663" y="3429000"/>
            <a:ext cx="2447925" cy="431800"/>
            <a:chOff x="2699" y="2160"/>
            <a:chExt cx="1542" cy="272"/>
          </a:xfrm>
        </p:grpSpPr>
        <p:sp>
          <p:nvSpPr>
            <p:cNvPr id="115746" name="Line 16"/>
            <p:cNvSpPr>
              <a:spLocks noChangeShapeType="1"/>
            </p:cNvSpPr>
            <p:nvPr/>
          </p:nvSpPr>
          <p:spPr bwMode="auto">
            <a:xfrm flipH="1" flipV="1">
              <a:off x="2699" y="2432"/>
              <a:ext cx="154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5747" name="Rectangle 17"/>
            <p:cNvSpPr>
              <a:spLocks noChangeArrowheads="1"/>
            </p:cNvSpPr>
            <p:nvPr/>
          </p:nvSpPr>
          <p:spPr bwMode="auto">
            <a:xfrm>
              <a:off x="2880" y="2160"/>
              <a:ext cx="121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 pitchFamily="34" charset="0"/>
                </a:rPr>
                <a:t>عملية التثفيل (الترسيب)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7175500" y="1412875"/>
            <a:ext cx="1728788" cy="700088"/>
            <a:chOff x="1408" y="1342"/>
            <a:chExt cx="1089" cy="441"/>
          </a:xfrm>
        </p:grpSpPr>
        <p:sp>
          <p:nvSpPr>
            <p:cNvPr id="115744" name="Freeform 19"/>
            <p:cNvSpPr>
              <a:spLocks/>
            </p:cNvSpPr>
            <p:nvPr/>
          </p:nvSpPr>
          <p:spPr bwMode="auto">
            <a:xfrm rot="-3379006">
              <a:off x="1534" y="1216"/>
              <a:ext cx="156" cy="407"/>
            </a:xfrm>
            <a:custGeom>
              <a:avLst/>
              <a:gdLst>
                <a:gd name="T0" fmla="*/ 4 w 258"/>
                <a:gd name="T1" fmla="*/ 0 h 915"/>
                <a:gd name="T2" fmla="*/ 9 w 258"/>
                <a:gd name="T3" fmla="*/ 0 h 915"/>
                <a:gd name="T4" fmla="*/ 13 w 258"/>
                <a:gd name="T5" fmla="*/ 7 h 915"/>
                <a:gd name="T6" fmla="*/ 0 w 258"/>
                <a:gd name="T7" fmla="*/ 7 h 915"/>
                <a:gd name="T8" fmla="*/ 4 w 258"/>
                <a:gd name="T9" fmla="*/ 0 h 9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915"/>
                <a:gd name="T17" fmla="*/ 258 w 258"/>
                <a:gd name="T18" fmla="*/ 915 h 9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915">
                  <a:moveTo>
                    <a:pt x="74" y="0"/>
                  </a:moveTo>
                  <a:lnTo>
                    <a:pt x="181" y="0"/>
                  </a:lnTo>
                  <a:lnTo>
                    <a:pt x="258" y="907"/>
                  </a:lnTo>
                  <a:lnTo>
                    <a:pt x="0" y="915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993366"/>
            </a:solidFill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5745" name="Freeform 20"/>
            <p:cNvSpPr>
              <a:spLocks/>
            </p:cNvSpPr>
            <p:nvPr/>
          </p:nvSpPr>
          <p:spPr bwMode="auto">
            <a:xfrm rot="-3379006">
              <a:off x="2072" y="1357"/>
              <a:ext cx="62" cy="789"/>
            </a:xfrm>
            <a:custGeom>
              <a:avLst/>
              <a:gdLst>
                <a:gd name="T0" fmla="*/ 0 w 136"/>
                <a:gd name="T1" fmla="*/ 0 h 1571"/>
                <a:gd name="T2" fmla="*/ 0 w 136"/>
                <a:gd name="T3" fmla="*/ 21 h 1571"/>
                <a:gd name="T4" fmla="*/ 0 w 136"/>
                <a:gd name="T5" fmla="*/ 23 h 1571"/>
                <a:gd name="T6" fmla="*/ 0 w 136"/>
                <a:gd name="T7" fmla="*/ 25 h 1571"/>
                <a:gd name="T8" fmla="*/ 1 w 136"/>
                <a:gd name="T9" fmla="*/ 23 h 1571"/>
                <a:gd name="T10" fmla="*/ 1 w 136"/>
                <a:gd name="T11" fmla="*/ 21 h 1571"/>
                <a:gd name="T12" fmla="*/ 1 w 136"/>
                <a:gd name="T13" fmla="*/ 0 h 1571"/>
                <a:gd name="T14" fmla="*/ 0 w 136"/>
                <a:gd name="T15" fmla="*/ 0 h 15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571"/>
                <a:gd name="T26" fmla="*/ 136 w 136"/>
                <a:gd name="T27" fmla="*/ 1571 h 15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571">
                  <a:moveTo>
                    <a:pt x="0" y="0"/>
                  </a:moveTo>
                  <a:lnTo>
                    <a:pt x="0" y="1270"/>
                  </a:lnTo>
                  <a:lnTo>
                    <a:pt x="45" y="1452"/>
                  </a:lnTo>
                  <a:lnTo>
                    <a:pt x="76" y="1571"/>
                  </a:lnTo>
                  <a:lnTo>
                    <a:pt x="94" y="1452"/>
                  </a:lnTo>
                  <a:lnTo>
                    <a:pt x="136" y="127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</p:grpSp>
      <p:sp>
        <p:nvSpPr>
          <p:cNvPr id="47125" name="AutoShape 21"/>
          <p:cNvSpPr>
            <a:spLocks noChangeArrowheads="1"/>
          </p:cNvSpPr>
          <p:nvPr/>
        </p:nvSpPr>
        <p:spPr bwMode="auto">
          <a:xfrm rot="8634404">
            <a:off x="8759825" y="2420938"/>
            <a:ext cx="144463" cy="144462"/>
          </a:xfrm>
          <a:prstGeom prst="wedgeEllipseCallout">
            <a:avLst>
              <a:gd name="adj1" fmla="val -3468"/>
              <a:gd name="adj2" fmla="val 28069"/>
            </a:avLst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4656138" y="2614613"/>
            <a:ext cx="792162" cy="3095625"/>
            <a:chOff x="1020" y="1979"/>
            <a:chExt cx="499" cy="1950"/>
          </a:xfrm>
        </p:grpSpPr>
        <p:sp>
          <p:nvSpPr>
            <p:cNvPr id="115742" name="Oval 23"/>
            <p:cNvSpPr>
              <a:spLocks noChangeArrowheads="1"/>
            </p:cNvSpPr>
            <p:nvPr/>
          </p:nvSpPr>
          <p:spPr bwMode="auto">
            <a:xfrm>
              <a:off x="1020" y="1979"/>
              <a:ext cx="499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5743" name="Freeform 24"/>
            <p:cNvSpPr>
              <a:spLocks/>
            </p:cNvSpPr>
            <p:nvPr/>
          </p:nvSpPr>
          <p:spPr bwMode="auto">
            <a:xfrm>
              <a:off x="1020" y="2024"/>
              <a:ext cx="499" cy="1905"/>
            </a:xfrm>
            <a:custGeom>
              <a:avLst/>
              <a:gdLst>
                <a:gd name="T0" fmla="*/ 2 w 499"/>
                <a:gd name="T1" fmla="*/ 14 h 1905"/>
                <a:gd name="T2" fmla="*/ 0 w 499"/>
                <a:gd name="T3" fmla="*/ 1633 h 1905"/>
                <a:gd name="T4" fmla="*/ 499 w 499"/>
                <a:gd name="T5" fmla="*/ 1633 h 1905"/>
                <a:gd name="T6" fmla="*/ 499 w 499"/>
                <a:gd name="T7" fmla="*/ 0 h 19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9"/>
                <a:gd name="T13" fmla="*/ 0 h 1905"/>
                <a:gd name="T14" fmla="*/ 499 w 499"/>
                <a:gd name="T15" fmla="*/ 1905 h 19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9" h="1905">
                  <a:moveTo>
                    <a:pt x="2" y="14"/>
                  </a:moveTo>
                  <a:lnTo>
                    <a:pt x="0" y="1633"/>
                  </a:lnTo>
                  <a:cubicBezTo>
                    <a:pt x="83" y="1903"/>
                    <a:pt x="416" y="1905"/>
                    <a:pt x="499" y="1633"/>
                  </a:cubicBezTo>
                  <a:lnTo>
                    <a:pt x="49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</p:grpSp>
      <p:sp>
        <p:nvSpPr>
          <p:cNvPr id="47129" name="Freeform 25"/>
          <p:cNvSpPr>
            <a:spLocks/>
          </p:cNvSpPr>
          <p:nvPr/>
        </p:nvSpPr>
        <p:spPr bwMode="auto">
          <a:xfrm>
            <a:off x="4656138" y="4437063"/>
            <a:ext cx="800100" cy="1176337"/>
          </a:xfrm>
          <a:custGeom>
            <a:avLst/>
            <a:gdLst>
              <a:gd name="T0" fmla="*/ 2147483647 w 504"/>
              <a:gd name="T1" fmla="*/ 0 h 741"/>
              <a:gd name="T2" fmla="*/ 0 w 504"/>
              <a:gd name="T3" fmla="*/ 2147483647 h 741"/>
              <a:gd name="T4" fmla="*/ 2147483647 w 504"/>
              <a:gd name="T5" fmla="*/ 2147483647 h 741"/>
              <a:gd name="T6" fmla="*/ 2147483647 w 504"/>
              <a:gd name="T7" fmla="*/ 2147483647 h 741"/>
              <a:gd name="T8" fmla="*/ 2147483647 w 504"/>
              <a:gd name="T9" fmla="*/ 2147483647 h 7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4"/>
              <a:gd name="T16" fmla="*/ 0 h 741"/>
              <a:gd name="T17" fmla="*/ 504 w 504"/>
              <a:gd name="T18" fmla="*/ 741 h 7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4" h="741">
                <a:moveTo>
                  <a:pt x="7" y="0"/>
                </a:moveTo>
                <a:lnTo>
                  <a:pt x="0" y="566"/>
                </a:lnTo>
                <a:cubicBezTo>
                  <a:pt x="38" y="689"/>
                  <a:pt x="154" y="741"/>
                  <a:pt x="237" y="741"/>
                </a:cubicBezTo>
                <a:cubicBezTo>
                  <a:pt x="320" y="741"/>
                  <a:pt x="455" y="687"/>
                  <a:pt x="499" y="566"/>
                </a:cubicBezTo>
                <a:lnTo>
                  <a:pt x="504" y="14"/>
                </a:lnTo>
              </a:path>
            </a:pathLst>
          </a:cu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4656138" y="3190875"/>
            <a:ext cx="792162" cy="9366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7131" name="AutoShape 27" descr="Papier journal"/>
          <p:cNvSpPr>
            <a:spLocks noChangeArrowheads="1"/>
          </p:cNvSpPr>
          <p:nvPr/>
        </p:nvSpPr>
        <p:spPr bwMode="auto">
          <a:xfrm>
            <a:off x="4656138" y="4125913"/>
            <a:ext cx="792162" cy="320675"/>
          </a:xfrm>
          <a:prstGeom prst="flowChart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2927350" y="3262317"/>
            <a:ext cx="2016125" cy="1062038"/>
            <a:chOff x="884" y="2055"/>
            <a:chExt cx="1270" cy="669"/>
          </a:xfrm>
        </p:grpSpPr>
        <p:sp>
          <p:nvSpPr>
            <p:cNvPr id="115740" name="Text Box 29"/>
            <p:cNvSpPr txBox="1">
              <a:spLocks noChangeArrowheads="1"/>
            </p:cNvSpPr>
            <p:nvPr/>
          </p:nvSpPr>
          <p:spPr bwMode="auto">
            <a:xfrm>
              <a:off x="884" y="2055"/>
              <a:ext cx="771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 pitchFamily="34" charset="0"/>
                </a:rPr>
                <a:t>المصورة</a:t>
              </a:r>
              <a:r>
                <a:rPr kumimoji="0" lang="ar-DZ" alt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 pitchFamily="34" charset="0"/>
                </a:rPr>
                <a:t> 55</a:t>
              </a:r>
              <a:r>
                <a:rPr kumimoji="0" lang="ar-SA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%</a:t>
              </a:r>
              <a:endParaRPr kumimoji="0" lang="ar-SA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 pitchFamily="34" charset="0"/>
                </a:rPr>
                <a:t>(البلازما)</a:t>
              </a:r>
              <a:endPara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5741" name="Line 30"/>
            <p:cNvSpPr>
              <a:spLocks noChangeShapeType="1"/>
            </p:cNvSpPr>
            <p:nvPr/>
          </p:nvSpPr>
          <p:spPr bwMode="auto">
            <a:xfrm>
              <a:off x="1655" y="2237"/>
              <a:ext cx="49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2166938" y="4198935"/>
            <a:ext cx="2849562" cy="954086"/>
            <a:chOff x="839" y="2645"/>
            <a:chExt cx="1361" cy="601"/>
          </a:xfrm>
        </p:grpSpPr>
        <p:sp>
          <p:nvSpPr>
            <p:cNvPr id="115738" name="Text Box 32"/>
            <p:cNvSpPr txBox="1">
              <a:spLocks noChangeArrowheads="1"/>
            </p:cNvSpPr>
            <p:nvPr/>
          </p:nvSpPr>
          <p:spPr bwMode="auto">
            <a:xfrm>
              <a:off x="839" y="2645"/>
              <a:ext cx="725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 pitchFamily="34" charset="0"/>
                </a:rPr>
                <a:t>كريات بيضاء وصفائح دموية</a:t>
              </a:r>
              <a:r>
                <a:rPr kumimoji="0" lang="ar-DZ" alt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 pitchFamily="34" charset="0"/>
                </a:rPr>
                <a:t> أقل من 1</a:t>
              </a:r>
              <a:r>
                <a:rPr kumimoji="0" lang="ar-SA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10199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%</a:t>
              </a:r>
              <a:endPara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5739" name="Line 33"/>
            <p:cNvSpPr>
              <a:spLocks noChangeShapeType="1"/>
            </p:cNvSpPr>
            <p:nvPr/>
          </p:nvSpPr>
          <p:spPr bwMode="auto">
            <a:xfrm>
              <a:off x="1565" y="2736"/>
              <a:ext cx="63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2595563" y="5000625"/>
            <a:ext cx="2305050" cy="369888"/>
            <a:chOff x="703" y="3008"/>
            <a:chExt cx="1452" cy="233"/>
          </a:xfrm>
        </p:grpSpPr>
        <p:sp>
          <p:nvSpPr>
            <p:cNvPr id="115736" name="Text Box 35"/>
            <p:cNvSpPr txBox="1">
              <a:spLocks noChangeArrowheads="1"/>
            </p:cNvSpPr>
            <p:nvPr/>
          </p:nvSpPr>
          <p:spPr bwMode="auto">
            <a:xfrm>
              <a:off x="703" y="3008"/>
              <a:ext cx="95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fr-FR" sz="180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 pitchFamily="34" charset="0"/>
                </a:rPr>
                <a:t>كريات حمراء</a:t>
              </a:r>
            </a:p>
          </p:txBody>
        </p:sp>
        <p:sp>
          <p:nvSpPr>
            <p:cNvPr id="115737" name="Line 36"/>
            <p:cNvSpPr>
              <a:spLocks noChangeShapeType="1"/>
            </p:cNvSpPr>
            <p:nvPr/>
          </p:nvSpPr>
          <p:spPr bwMode="auto">
            <a:xfrm>
              <a:off x="1610" y="3144"/>
              <a:ext cx="54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6096000" y="1989138"/>
            <a:ext cx="2160588" cy="369887"/>
            <a:chOff x="2880" y="1253"/>
            <a:chExt cx="1361" cy="233"/>
          </a:xfrm>
        </p:grpSpPr>
        <p:sp>
          <p:nvSpPr>
            <p:cNvPr id="115734" name="Line 40"/>
            <p:cNvSpPr>
              <a:spLocks noChangeShapeType="1"/>
            </p:cNvSpPr>
            <p:nvPr/>
          </p:nvSpPr>
          <p:spPr bwMode="auto">
            <a:xfrm>
              <a:off x="3878" y="1344"/>
              <a:ext cx="36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5735" name="Text Box 41"/>
            <p:cNvSpPr txBox="1">
              <a:spLocks noChangeArrowheads="1"/>
            </p:cNvSpPr>
            <p:nvPr/>
          </p:nvSpPr>
          <p:spPr bwMode="auto">
            <a:xfrm>
              <a:off x="2880" y="1253"/>
              <a:ext cx="10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 pitchFamily="34" charset="0"/>
                </a:rPr>
                <a:t>أأوكسالات الأمونيوم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7" name="Espace réservé du contenu 7"/>
          <p:cNvSpPr txBox="1">
            <a:spLocks/>
          </p:cNvSpPr>
          <p:nvPr/>
        </p:nvSpPr>
        <p:spPr>
          <a:xfrm>
            <a:off x="0" y="928688"/>
            <a:ext cx="4662488" cy="2046287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 fontScale="92500" lnSpcReduction="10000"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لفصل مكونات الدم  </a:t>
            </a:r>
            <a:r>
              <a:rPr kumimoji="0" lang="ar-D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نأخذ دم حديث(أي لحظة الحصول عليه)  + </a:t>
            </a:r>
            <a:r>
              <a:rPr kumimoji="0" lang="ar-D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أوكسلات</a:t>
            </a:r>
            <a:r>
              <a:rPr kumimoji="0" lang="ar-D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 </a:t>
            </a:r>
            <a:r>
              <a:rPr kumimoji="0" lang="ar-D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الأمونيوم</a:t>
            </a:r>
            <a:r>
              <a:rPr kumimoji="0" lang="ar-D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 ( لمنع تخثر الدم) ثم نتركه فترة من الزمن للترسيب 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بفضل عملية الترسيب أو </a:t>
            </a:r>
            <a:r>
              <a:rPr kumimoji="0" lang="ar-D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التثفيل</a:t>
            </a:r>
            <a:r>
              <a:rPr kumimoji="0" lang="ar-D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  </a:t>
            </a:r>
            <a:r>
              <a:rPr kumimoji="0" lang="ar-D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نتحصل</a:t>
            </a:r>
            <a:r>
              <a:rPr kumimoji="0" lang="ar-D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 على الكريات الحمراء </a:t>
            </a:r>
            <a:r>
              <a:rPr kumimoji="0" lang="ar-D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متوضعة</a:t>
            </a:r>
            <a:r>
              <a:rPr kumimoji="0" lang="ar-D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 في الأسفل  وفوقها الكريات البيضاء+ الصفائح الدموية ، وهناك سائل مصفر هو المصورة (البلازما) يعلو الكتلة المترسبة . 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Arial"/>
            </a:endParaRPr>
          </a:p>
        </p:txBody>
      </p:sp>
      <p:sp>
        <p:nvSpPr>
          <p:cNvPr id="48" name="Espace réservé du contenu 5"/>
          <p:cNvSpPr txBox="1">
            <a:spLocks/>
          </p:cNvSpPr>
          <p:nvPr/>
        </p:nvSpPr>
        <p:spPr bwMode="auto">
          <a:xfrm>
            <a:off x="109538" y="96838"/>
            <a:ext cx="44434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Arial"/>
              </a:rPr>
              <a:t>يتألف</a:t>
            </a:r>
            <a:r>
              <a:rPr kumimoji="0" lang="ar-DZ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Arial"/>
              </a:rPr>
              <a:t> الدم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Arial"/>
              </a:rPr>
              <a:t> من مجموعة من الخلايا تسبح في سائل يطلق عليه البلازما الذي يكون 55% من حجم الدم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Arial"/>
              </a:rPr>
              <a:t>.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j-ea"/>
              <a:cs typeface="Arial"/>
            </a:endParaRPr>
          </a:p>
        </p:txBody>
      </p:sp>
      <p:sp>
        <p:nvSpPr>
          <p:cNvPr id="42" name="Text Box 4">
            <a:extLst>
              <a:ext uri="{FF2B5EF4-FFF2-40B4-BE49-F238E27FC236}">
                <a16:creationId xmlns:a16="http://schemas.microsoft.com/office/drawing/2014/main" id="{FB4AEA31-498A-4591-8114-F88C69D52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8707" y="5845115"/>
            <a:ext cx="2076209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1-</a:t>
            </a:r>
            <a:r>
              <a:rPr kumimoji="0" lang="ar-SA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فصل مكونات </a:t>
            </a:r>
            <a:r>
              <a:rPr kumimoji="0" lang="ar-DZ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 الدم</a:t>
            </a:r>
            <a:r>
              <a:rPr kumimoji="0" lang="ar-SA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: </a:t>
            </a:r>
            <a:endParaRPr kumimoji="0" lang="fr-FR" altLang="fr-FR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Text Box 4">
            <a:extLst>
              <a:ext uri="{FF2B5EF4-FFF2-40B4-BE49-F238E27FC236}">
                <a16:creationId xmlns:a16="http://schemas.microsoft.com/office/drawing/2014/main" id="{725F9D3E-0D73-4669-889F-CD14D5184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1860" y="573745"/>
            <a:ext cx="1986441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أ-</a:t>
            </a:r>
            <a:r>
              <a:rPr kumimoji="0" lang="ar-SA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فصل مكونات </a:t>
            </a:r>
            <a:r>
              <a:rPr kumimoji="0" lang="ar-DZ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 الدم</a:t>
            </a:r>
            <a:r>
              <a:rPr kumimoji="0" lang="ar-SA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: </a:t>
            </a:r>
            <a:endParaRPr kumimoji="0" lang="fr-FR" altLang="fr-FR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0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1543 " pathEditMode="relative" ptsTypes="AA">
                                      <p:cBhvr>
                                        <p:cTn id="50" dur="2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47108" grpId="0" animBg="1"/>
      <p:bldP spid="47112" grpId="0" animBg="1"/>
      <p:bldP spid="47125" grpId="0" animBg="1"/>
      <p:bldP spid="47125" grpId="1" animBg="1"/>
      <p:bldP spid="47129" grpId="0" animBg="1"/>
      <p:bldP spid="47130" grpId="0" animBg="1"/>
      <p:bldP spid="47131" grpId="0" animBg="1"/>
      <p:bldP spid="47" grpId="0" animBg="1"/>
      <p:bldP spid="48" grpId="0"/>
      <p:bldP spid="42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630A08-B32C-4AE1-A47C-51276AF1B83A}" type="slidenum">
              <a:rPr kumimoji="0" lang="en-US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 MT" pitchFamily="34" charset="0"/>
                <a:ea typeface="+mn-ea"/>
                <a:cs typeface="Arial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8848725" y="119272"/>
            <a:ext cx="3284874" cy="70788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DZ" altLang="fr-FR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2-الملاحظة </a:t>
            </a:r>
            <a:r>
              <a:rPr kumimoji="0" lang="ar-SA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 المجهر</a:t>
            </a:r>
            <a:r>
              <a:rPr kumimoji="0" lang="ar-DZ" alt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ية</a:t>
            </a:r>
            <a:r>
              <a:rPr kumimoji="0" lang="ar-SA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 </a:t>
            </a:r>
            <a:r>
              <a:rPr kumimoji="0" lang="ar-DZ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لسحبة دموية</a:t>
            </a:r>
            <a:r>
              <a:rPr kumimoji="0" lang="ar-SA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:</a:t>
            </a:r>
            <a:endParaRPr kumimoji="0" lang="fr-FR" altLang="fr-FR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8131" name="Oval 3"/>
          <p:cNvSpPr>
            <a:spLocks noChangeArrowheads="1"/>
          </p:cNvSpPr>
          <p:nvPr/>
        </p:nvSpPr>
        <p:spPr bwMode="auto">
          <a:xfrm>
            <a:off x="4095750" y="928688"/>
            <a:ext cx="4537075" cy="4248150"/>
          </a:xfrm>
          <a:prstGeom prst="ellipse">
            <a:avLst/>
          </a:prstGeom>
          <a:solidFill>
            <a:srgbClr val="FFFF99">
              <a:alpha val="74901"/>
            </a:srgbClr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6545263" y="3665538"/>
            <a:ext cx="431800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4384675" y="2152650"/>
            <a:ext cx="431800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6327775" y="4673600"/>
            <a:ext cx="431800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7264400" y="1360488"/>
            <a:ext cx="431800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5535613" y="1289050"/>
            <a:ext cx="431800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4600575" y="2944813"/>
            <a:ext cx="431800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7696200" y="3810000"/>
            <a:ext cx="431800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5895975" y="2944813"/>
            <a:ext cx="431800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8140" name="Oval 12"/>
          <p:cNvSpPr>
            <a:spLocks noChangeArrowheads="1"/>
          </p:cNvSpPr>
          <p:nvPr/>
        </p:nvSpPr>
        <p:spPr bwMode="auto">
          <a:xfrm>
            <a:off x="4527550" y="3810000"/>
            <a:ext cx="431800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8141" name="Oval 13"/>
          <p:cNvSpPr>
            <a:spLocks noChangeArrowheads="1"/>
          </p:cNvSpPr>
          <p:nvPr/>
        </p:nvSpPr>
        <p:spPr bwMode="auto">
          <a:xfrm>
            <a:off x="5464175" y="4529138"/>
            <a:ext cx="431800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8142" name="Oval 14"/>
          <p:cNvSpPr>
            <a:spLocks noChangeArrowheads="1"/>
          </p:cNvSpPr>
          <p:nvPr/>
        </p:nvSpPr>
        <p:spPr bwMode="auto">
          <a:xfrm>
            <a:off x="6761163" y="2368550"/>
            <a:ext cx="431800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8143" name="Oval 15"/>
          <p:cNvSpPr>
            <a:spLocks noChangeArrowheads="1"/>
          </p:cNvSpPr>
          <p:nvPr/>
        </p:nvSpPr>
        <p:spPr bwMode="auto">
          <a:xfrm>
            <a:off x="5103813" y="1865313"/>
            <a:ext cx="431800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8144" name="Oval 16"/>
          <p:cNvSpPr>
            <a:spLocks noChangeArrowheads="1"/>
          </p:cNvSpPr>
          <p:nvPr/>
        </p:nvSpPr>
        <p:spPr bwMode="auto">
          <a:xfrm>
            <a:off x="6904038" y="4168775"/>
            <a:ext cx="431800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8145" name="Oval 17"/>
          <p:cNvSpPr>
            <a:spLocks noChangeArrowheads="1"/>
          </p:cNvSpPr>
          <p:nvPr/>
        </p:nvSpPr>
        <p:spPr bwMode="auto">
          <a:xfrm>
            <a:off x="6256338" y="1504950"/>
            <a:ext cx="431800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8146" name="Oval 18"/>
          <p:cNvSpPr>
            <a:spLocks noChangeArrowheads="1"/>
          </p:cNvSpPr>
          <p:nvPr/>
        </p:nvSpPr>
        <p:spPr bwMode="auto">
          <a:xfrm>
            <a:off x="7696200" y="2152650"/>
            <a:ext cx="431800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8147" name="Freeform 19"/>
          <p:cNvSpPr>
            <a:spLocks/>
          </p:cNvSpPr>
          <p:nvPr/>
        </p:nvSpPr>
        <p:spPr bwMode="auto">
          <a:xfrm rot="-2602725">
            <a:off x="7553325" y="2584450"/>
            <a:ext cx="585788" cy="1062038"/>
          </a:xfrm>
          <a:custGeom>
            <a:avLst/>
            <a:gdLst>
              <a:gd name="T0" fmla="*/ 2147483647 w 490"/>
              <a:gd name="T1" fmla="*/ 2147483647 h 477"/>
              <a:gd name="T2" fmla="*/ 2147483647 w 490"/>
              <a:gd name="T3" fmla="*/ 2147483647 h 477"/>
              <a:gd name="T4" fmla="*/ 2147483647 w 490"/>
              <a:gd name="T5" fmla="*/ 2147483647 h 477"/>
              <a:gd name="T6" fmla="*/ 2147483647 w 490"/>
              <a:gd name="T7" fmla="*/ 2147483647 h 477"/>
              <a:gd name="T8" fmla="*/ 2147483647 w 490"/>
              <a:gd name="T9" fmla="*/ 2147483647 h 477"/>
              <a:gd name="T10" fmla="*/ 2147483647 w 490"/>
              <a:gd name="T11" fmla="*/ 2147483647 h 477"/>
              <a:gd name="T12" fmla="*/ 2147483647 w 490"/>
              <a:gd name="T13" fmla="*/ 2147483647 h 477"/>
              <a:gd name="T14" fmla="*/ 2147483647 w 490"/>
              <a:gd name="T15" fmla="*/ 2147483647 h 477"/>
              <a:gd name="T16" fmla="*/ 2147483647 w 490"/>
              <a:gd name="T17" fmla="*/ 2147483647 h 477"/>
              <a:gd name="T18" fmla="*/ 2147483647 w 490"/>
              <a:gd name="T19" fmla="*/ 2147483647 h 477"/>
              <a:gd name="T20" fmla="*/ 2147483647 w 490"/>
              <a:gd name="T21" fmla="*/ 2147483647 h 477"/>
              <a:gd name="T22" fmla="*/ 2147483647 w 490"/>
              <a:gd name="T23" fmla="*/ 2147483647 h 477"/>
              <a:gd name="T24" fmla="*/ 2147483647 w 490"/>
              <a:gd name="T25" fmla="*/ 2147483647 h 477"/>
              <a:gd name="T26" fmla="*/ 2147483647 w 490"/>
              <a:gd name="T27" fmla="*/ 0 h 477"/>
              <a:gd name="T28" fmla="*/ 2147483647 w 490"/>
              <a:gd name="T29" fmla="*/ 2147483647 h 47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90"/>
              <a:gd name="T46" fmla="*/ 0 h 477"/>
              <a:gd name="T47" fmla="*/ 490 w 490"/>
              <a:gd name="T48" fmla="*/ 477 h 47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90" h="477">
                <a:moveTo>
                  <a:pt x="122" y="16"/>
                </a:moveTo>
                <a:cubicBezTo>
                  <a:pt x="103" y="73"/>
                  <a:pt x="130" y="4"/>
                  <a:pt x="90" y="64"/>
                </a:cubicBezTo>
                <a:cubicBezTo>
                  <a:pt x="80" y="79"/>
                  <a:pt x="74" y="96"/>
                  <a:pt x="66" y="112"/>
                </a:cubicBezTo>
                <a:cubicBezTo>
                  <a:pt x="45" y="155"/>
                  <a:pt x="62" y="179"/>
                  <a:pt x="18" y="208"/>
                </a:cubicBezTo>
                <a:cubicBezTo>
                  <a:pt x="13" y="216"/>
                  <a:pt x="2" y="222"/>
                  <a:pt x="2" y="232"/>
                </a:cubicBezTo>
                <a:cubicBezTo>
                  <a:pt x="0" y="288"/>
                  <a:pt x="3" y="344"/>
                  <a:pt x="10" y="400"/>
                </a:cubicBezTo>
                <a:cubicBezTo>
                  <a:pt x="17" y="456"/>
                  <a:pt x="127" y="453"/>
                  <a:pt x="154" y="456"/>
                </a:cubicBezTo>
                <a:cubicBezTo>
                  <a:pt x="388" y="444"/>
                  <a:pt x="258" y="477"/>
                  <a:pt x="362" y="408"/>
                </a:cubicBezTo>
                <a:cubicBezTo>
                  <a:pt x="377" y="398"/>
                  <a:pt x="394" y="391"/>
                  <a:pt x="410" y="384"/>
                </a:cubicBezTo>
                <a:cubicBezTo>
                  <a:pt x="425" y="377"/>
                  <a:pt x="458" y="368"/>
                  <a:pt x="458" y="368"/>
                </a:cubicBezTo>
                <a:cubicBezTo>
                  <a:pt x="467" y="342"/>
                  <a:pt x="481" y="322"/>
                  <a:pt x="490" y="296"/>
                </a:cubicBezTo>
                <a:cubicBezTo>
                  <a:pt x="483" y="214"/>
                  <a:pt x="482" y="152"/>
                  <a:pt x="410" y="104"/>
                </a:cubicBezTo>
                <a:cubicBezTo>
                  <a:pt x="399" y="88"/>
                  <a:pt x="394" y="67"/>
                  <a:pt x="378" y="56"/>
                </a:cubicBezTo>
                <a:cubicBezTo>
                  <a:pt x="298" y="3"/>
                  <a:pt x="242" y="16"/>
                  <a:pt x="146" y="0"/>
                </a:cubicBezTo>
                <a:cubicBezTo>
                  <a:pt x="136" y="30"/>
                  <a:pt x="146" y="28"/>
                  <a:pt x="122" y="1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48148" name="Oval 20"/>
          <p:cNvSpPr>
            <a:spLocks noChangeArrowheads="1"/>
          </p:cNvSpPr>
          <p:nvPr/>
        </p:nvSpPr>
        <p:spPr bwMode="auto">
          <a:xfrm rot="-2615134">
            <a:off x="7707313" y="2927350"/>
            <a:ext cx="215900" cy="360363"/>
          </a:xfrm>
          <a:prstGeom prst="ellipse">
            <a:avLst/>
          </a:prstGeom>
          <a:solidFill>
            <a:srgbClr val="333333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8149" name="Freeform 21"/>
          <p:cNvSpPr>
            <a:spLocks/>
          </p:cNvSpPr>
          <p:nvPr/>
        </p:nvSpPr>
        <p:spPr bwMode="auto">
          <a:xfrm rot="3360377">
            <a:off x="5527675" y="2089150"/>
            <a:ext cx="503238" cy="1062038"/>
          </a:xfrm>
          <a:custGeom>
            <a:avLst/>
            <a:gdLst>
              <a:gd name="T0" fmla="*/ 2147483647 w 490"/>
              <a:gd name="T1" fmla="*/ 2147483647 h 477"/>
              <a:gd name="T2" fmla="*/ 2147483647 w 490"/>
              <a:gd name="T3" fmla="*/ 2147483647 h 477"/>
              <a:gd name="T4" fmla="*/ 2147483647 w 490"/>
              <a:gd name="T5" fmla="*/ 2147483647 h 477"/>
              <a:gd name="T6" fmla="*/ 2147483647 w 490"/>
              <a:gd name="T7" fmla="*/ 2147483647 h 477"/>
              <a:gd name="T8" fmla="*/ 2147483647 w 490"/>
              <a:gd name="T9" fmla="*/ 2147483647 h 477"/>
              <a:gd name="T10" fmla="*/ 2147483647 w 490"/>
              <a:gd name="T11" fmla="*/ 2147483647 h 477"/>
              <a:gd name="T12" fmla="*/ 2147483647 w 490"/>
              <a:gd name="T13" fmla="*/ 2147483647 h 477"/>
              <a:gd name="T14" fmla="*/ 2147483647 w 490"/>
              <a:gd name="T15" fmla="*/ 2147483647 h 477"/>
              <a:gd name="T16" fmla="*/ 2147483647 w 490"/>
              <a:gd name="T17" fmla="*/ 2147483647 h 477"/>
              <a:gd name="T18" fmla="*/ 2147483647 w 490"/>
              <a:gd name="T19" fmla="*/ 2147483647 h 477"/>
              <a:gd name="T20" fmla="*/ 2147483647 w 490"/>
              <a:gd name="T21" fmla="*/ 2147483647 h 477"/>
              <a:gd name="T22" fmla="*/ 2147483647 w 490"/>
              <a:gd name="T23" fmla="*/ 2147483647 h 477"/>
              <a:gd name="T24" fmla="*/ 2147483647 w 490"/>
              <a:gd name="T25" fmla="*/ 2147483647 h 477"/>
              <a:gd name="T26" fmla="*/ 2147483647 w 490"/>
              <a:gd name="T27" fmla="*/ 0 h 477"/>
              <a:gd name="T28" fmla="*/ 2147483647 w 490"/>
              <a:gd name="T29" fmla="*/ 2147483647 h 47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90"/>
              <a:gd name="T46" fmla="*/ 0 h 477"/>
              <a:gd name="T47" fmla="*/ 490 w 490"/>
              <a:gd name="T48" fmla="*/ 477 h 47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90" h="477">
                <a:moveTo>
                  <a:pt x="122" y="16"/>
                </a:moveTo>
                <a:cubicBezTo>
                  <a:pt x="103" y="73"/>
                  <a:pt x="130" y="4"/>
                  <a:pt x="90" y="64"/>
                </a:cubicBezTo>
                <a:cubicBezTo>
                  <a:pt x="80" y="79"/>
                  <a:pt x="74" y="96"/>
                  <a:pt x="66" y="112"/>
                </a:cubicBezTo>
                <a:cubicBezTo>
                  <a:pt x="45" y="155"/>
                  <a:pt x="62" y="179"/>
                  <a:pt x="18" y="208"/>
                </a:cubicBezTo>
                <a:cubicBezTo>
                  <a:pt x="13" y="216"/>
                  <a:pt x="2" y="222"/>
                  <a:pt x="2" y="232"/>
                </a:cubicBezTo>
                <a:cubicBezTo>
                  <a:pt x="0" y="288"/>
                  <a:pt x="3" y="344"/>
                  <a:pt x="10" y="400"/>
                </a:cubicBezTo>
                <a:cubicBezTo>
                  <a:pt x="17" y="456"/>
                  <a:pt x="127" y="453"/>
                  <a:pt x="154" y="456"/>
                </a:cubicBezTo>
                <a:cubicBezTo>
                  <a:pt x="388" y="444"/>
                  <a:pt x="258" y="477"/>
                  <a:pt x="362" y="408"/>
                </a:cubicBezTo>
                <a:cubicBezTo>
                  <a:pt x="377" y="398"/>
                  <a:pt x="394" y="391"/>
                  <a:pt x="410" y="384"/>
                </a:cubicBezTo>
                <a:cubicBezTo>
                  <a:pt x="425" y="377"/>
                  <a:pt x="458" y="368"/>
                  <a:pt x="458" y="368"/>
                </a:cubicBezTo>
                <a:cubicBezTo>
                  <a:pt x="467" y="342"/>
                  <a:pt x="481" y="322"/>
                  <a:pt x="490" y="296"/>
                </a:cubicBezTo>
                <a:cubicBezTo>
                  <a:pt x="483" y="214"/>
                  <a:pt x="482" y="152"/>
                  <a:pt x="410" y="104"/>
                </a:cubicBezTo>
                <a:cubicBezTo>
                  <a:pt x="399" y="88"/>
                  <a:pt x="394" y="67"/>
                  <a:pt x="378" y="56"/>
                </a:cubicBezTo>
                <a:cubicBezTo>
                  <a:pt x="298" y="3"/>
                  <a:pt x="242" y="16"/>
                  <a:pt x="146" y="0"/>
                </a:cubicBezTo>
                <a:cubicBezTo>
                  <a:pt x="136" y="30"/>
                  <a:pt x="146" y="28"/>
                  <a:pt x="122" y="1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48150" name="Oval 22"/>
          <p:cNvSpPr>
            <a:spLocks noChangeArrowheads="1"/>
          </p:cNvSpPr>
          <p:nvPr/>
        </p:nvSpPr>
        <p:spPr bwMode="auto">
          <a:xfrm>
            <a:off x="5672138" y="2449513"/>
            <a:ext cx="215900" cy="360362"/>
          </a:xfrm>
          <a:prstGeom prst="ellipse">
            <a:avLst/>
          </a:prstGeom>
          <a:solidFill>
            <a:srgbClr val="333333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8151" name="Freeform 23"/>
          <p:cNvSpPr>
            <a:spLocks/>
          </p:cNvSpPr>
          <p:nvPr/>
        </p:nvSpPr>
        <p:spPr bwMode="auto">
          <a:xfrm>
            <a:off x="5032375" y="3449638"/>
            <a:ext cx="777875" cy="1062037"/>
          </a:xfrm>
          <a:custGeom>
            <a:avLst/>
            <a:gdLst>
              <a:gd name="T0" fmla="*/ 2147483647 w 490"/>
              <a:gd name="T1" fmla="*/ 2147483647 h 477"/>
              <a:gd name="T2" fmla="*/ 2147483647 w 490"/>
              <a:gd name="T3" fmla="*/ 2147483647 h 477"/>
              <a:gd name="T4" fmla="*/ 2147483647 w 490"/>
              <a:gd name="T5" fmla="*/ 2147483647 h 477"/>
              <a:gd name="T6" fmla="*/ 2147483647 w 490"/>
              <a:gd name="T7" fmla="*/ 2147483647 h 477"/>
              <a:gd name="T8" fmla="*/ 2147483647 w 490"/>
              <a:gd name="T9" fmla="*/ 2147483647 h 477"/>
              <a:gd name="T10" fmla="*/ 2147483647 w 490"/>
              <a:gd name="T11" fmla="*/ 2147483647 h 477"/>
              <a:gd name="T12" fmla="*/ 2147483647 w 490"/>
              <a:gd name="T13" fmla="*/ 2147483647 h 477"/>
              <a:gd name="T14" fmla="*/ 2147483647 w 490"/>
              <a:gd name="T15" fmla="*/ 2147483647 h 477"/>
              <a:gd name="T16" fmla="*/ 2147483647 w 490"/>
              <a:gd name="T17" fmla="*/ 2147483647 h 477"/>
              <a:gd name="T18" fmla="*/ 2147483647 w 490"/>
              <a:gd name="T19" fmla="*/ 2147483647 h 477"/>
              <a:gd name="T20" fmla="*/ 2147483647 w 490"/>
              <a:gd name="T21" fmla="*/ 2147483647 h 477"/>
              <a:gd name="T22" fmla="*/ 2147483647 w 490"/>
              <a:gd name="T23" fmla="*/ 2147483647 h 477"/>
              <a:gd name="T24" fmla="*/ 2147483647 w 490"/>
              <a:gd name="T25" fmla="*/ 2147483647 h 477"/>
              <a:gd name="T26" fmla="*/ 2147483647 w 490"/>
              <a:gd name="T27" fmla="*/ 0 h 477"/>
              <a:gd name="T28" fmla="*/ 2147483647 w 490"/>
              <a:gd name="T29" fmla="*/ 2147483647 h 47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90"/>
              <a:gd name="T46" fmla="*/ 0 h 477"/>
              <a:gd name="T47" fmla="*/ 490 w 490"/>
              <a:gd name="T48" fmla="*/ 477 h 47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90" h="477">
                <a:moveTo>
                  <a:pt x="122" y="16"/>
                </a:moveTo>
                <a:cubicBezTo>
                  <a:pt x="103" y="73"/>
                  <a:pt x="130" y="4"/>
                  <a:pt x="90" y="64"/>
                </a:cubicBezTo>
                <a:cubicBezTo>
                  <a:pt x="80" y="79"/>
                  <a:pt x="74" y="96"/>
                  <a:pt x="66" y="112"/>
                </a:cubicBezTo>
                <a:cubicBezTo>
                  <a:pt x="45" y="155"/>
                  <a:pt x="62" y="179"/>
                  <a:pt x="18" y="208"/>
                </a:cubicBezTo>
                <a:cubicBezTo>
                  <a:pt x="13" y="216"/>
                  <a:pt x="2" y="222"/>
                  <a:pt x="2" y="232"/>
                </a:cubicBezTo>
                <a:cubicBezTo>
                  <a:pt x="0" y="288"/>
                  <a:pt x="3" y="344"/>
                  <a:pt x="10" y="400"/>
                </a:cubicBezTo>
                <a:cubicBezTo>
                  <a:pt x="17" y="456"/>
                  <a:pt x="127" y="453"/>
                  <a:pt x="154" y="456"/>
                </a:cubicBezTo>
                <a:cubicBezTo>
                  <a:pt x="388" y="444"/>
                  <a:pt x="258" y="477"/>
                  <a:pt x="362" y="408"/>
                </a:cubicBezTo>
                <a:cubicBezTo>
                  <a:pt x="377" y="398"/>
                  <a:pt x="394" y="391"/>
                  <a:pt x="410" y="384"/>
                </a:cubicBezTo>
                <a:cubicBezTo>
                  <a:pt x="425" y="377"/>
                  <a:pt x="458" y="368"/>
                  <a:pt x="458" y="368"/>
                </a:cubicBezTo>
                <a:cubicBezTo>
                  <a:pt x="467" y="342"/>
                  <a:pt x="481" y="322"/>
                  <a:pt x="490" y="296"/>
                </a:cubicBezTo>
                <a:cubicBezTo>
                  <a:pt x="483" y="214"/>
                  <a:pt x="482" y="152"/>
                  <a:pt x="410" y="104"/>
                </a:cubicBezTo>
                <a:cubicBezTo>
                  <a:pt x="399" y="88"/>
                  <a:pt x="394" y="67"/>
                  <a:pt x="378" y="56"/>
                </a:cubicBezTo>
                <a:cubicBezTo>
                  <a:pt x="298" y="3"/>
                  <a:pt x="242" y="16"/>
                  <a:pt x="146" y="0"/>
                </a:cubicBezTo>
                <a:cubicBezTo>
                  <a:pt x="136" y="30"/>
                  <a:pt x="146" y="28"/>
                  <a:pt x="122" y="1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48152" name="Oval 24"/>
          <p:cNvSpPr>
            <a:spLocks noChangeArrowheads="1"/>
          </p:cNvSpPr>
          <p:nvPr/>
        </p:nvSpPr>
        <p:spPr bwMode="auto">
          <a:xfrm>
            <a:off x="5329238" y="3792538"/>
            <a:ext cx="215900" cy="360362"/>
          </a:xfrm>
          <a:prstGeom prst="ellipse">
            <a:avLst/>
          </a:prstGeom>
          <a:solidFill>
            <a:srgbClr val="333333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8153" name="Freeform 25"/>
          <p:cNvSpPr>
            <a:spLocks/>
          </p:cNvSpPr>
          <p:nvPr/>
        </p:nvSpPr>
        <p:spPr bwMode="auto">
          <a:xfrm rot="5039997">
            <a:off x="6408737" y="709613"/>
            <a:ext cx="487363" cy="1068388"/>
          </a:xfrm>
          <a:custGeom>
            <a:avLst/>
            <a:gdLst>
              <a:gd name="T0" fmla="*/ 2147483647 w 490"/>
              <a:gd name="T1" fmla="*/ 2147483647 h 477"/>
              <a:gd name="T2" fmla="*/ 2147483647 w 490"/>
              <a:gd name="T3" fmla="*/ 2147483647 h 477"/>
              <a:gd name="T4" fmla="*/ 2147483647 w 490"/>
              <a:gd name="T5" fmla="*/ 2147483647 h 477"/>
              <a:gd name="T6" fmla="*/ 2147483647 w 490"/>
              <a:gd name="T7" fmla="*/ 2147483647 h 477"/>
              <a:gd name="T8" fmla="*/ 2147483647 w 490"/>
              <a:gd name="T9" fmla="*/ 2147483647 h 477"/>
              <a:gd name="T10" fmla="*/ 2147483647 w 490"/>
              <a:gd name="T11" fmla="*/ 2147483647 h 477"/>
              <a:gd name="T12" fmla="*/ 2147483647 w 490"/>
              <a:gd name="T13" fmla="*/ 2147483647 h 477"/>
              <a:gd name="T14" fmla="*/ 2147483647 w 490"/>
              <a:gd name="T15" fmla="*/ 2147483647 h 477"/>
              <a:gd name="T16" fmla="*/ 2147483647 w 490"/>
              <a:gd name="T17" fmla="*/ 2147483647 h 477"/>
              <a:gd name="T18" fmla="*/ 2147483647 w 490"/>
              <a:gd name="T19" fmla="*/ 2147483647 h 477"/>
              <a:gd name="T20" fmla="*/ 2147483647 w 490"/>
              <a:gd name="T21" fmla="*/ 2147483647 h 477"/>
              <a:gd name="T22" fmla="*/ 2147483647 w 490"/>
              <a:gd name="T23" fmla="*/ 2147483647 h 477"/>
              <a:gd name="T24" fmla="*/ 2147483647 w 490"/>
              <a:gd name="T25" fmla="*/ 2147483647 h 477"/>
              <a:gd name="T26" fmla="*/ 2147483647 w 490"/>
              <a:gd name="T27" fmla="*/ 0 h 477"/>
              <a:gd name="T28" fmla="*/ 2147483647 w 490"/>
              <a:gd name="T29" fmla="*/ 2147483647 h 47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90"/>
              <a:gd name="T46" fmla="*/ 0 h 477"/>
              <a:gd name="T47" fmla="*/ 490 w 490"/>
              <a:gd name="T48" fmla="*/ 477 h 47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90" h="477">
                <a:moveTo>
                  <a:pt x="122" y="16"/>
                </a:moveTo>
                <a:cubicBezTo>
                  <a:pt x="103" y="73"/>
                  <a:pt x="130" y="4"/>
                  <a:pt x="90" y="64"/>
                </a:cubicBezTo>
                <a:cubicBezTo>
                  <a:pt x="80" y="79"/>
                  <a:pt x="74" y="96"/>
                  <a:pt x="66" y="112"/>
                </a:cubicBezTo>
                <a:cubicBezTo>
                  <a:pt x="45" y="155"/>
                  <a:pt x="62" y="179"/>
                  <a:pt x="18" y="208"/>
                </a:cubicBezTo>
                <a:cubicBezTo>
                  <a:pt x="13" y="216"/>
                  <a:pt x="2" y="222"/>
                  <a:pt x="2" y="232"/>
                </a:cubicBezTo>
                <a:cubicBezTo>
                  <a:pt x="0" y="288"/>
                  <a:pt x="3" y="344"/>
                  <a:pt x="10" y="400"/>
                </a:cubicBezTo>
                <a:cubicBezTo>
                  <a:pt x="17" y="456"/>
                  <a:pt x="127" y="453"/>
                  <a:pt x="154" y="456"/>
                </a:cubicBezTo>
                <a:cubicBezTo>
                  <a:pt x="388" y="444"/>
                  <a:pt x="258" y="477"/>
                  <a:pt x="362" y="408"/>
                </a:cubicBezTo>
                <a:cubicBezTo>
                  <a:pt x="377" y="398"/>
                  <a:pt x="394" y="391"/>
                  <a:pt x="410" y="384"/>
                </a:cubicBezTo>
                <a:cubicBezTo>
                  <a:pt x="425" y="377"/>
                  <a:pt x="458" y="368"/>
                  <a:pt x="458" y="368"/>
                </a:cubicBezTo>
                <a:cubicBezTo>
                  <a:pt x="467" y="342"/>
                  <a:pt x="481" y="322"/>
                  <a:pt x="490" y="296"/>
                </a:cubicBezTo>
                <a:cubicBezTo>
                  <a:pt x="483" y="214"/>
                  <a:pt x="482" y="152"/>
                  <a:pt x="410" y="104"/>
                </a:cubicBezTo>
                <a:cubicBezTo>
                  <a:pt x="399" y="88"/>
                  <a:pt x="394" y="67"/>
                  <a:pt x="378" y="56"/>
                </a:cubicBezTo>
                <a:cubicBezTo>
                  <a:pt x="298" y="3"/>
                  <a:pt x="242" y="16"/>
                  <a:pt x="146" y="0"/>
                </a:cubicBezTo>
                <a:cubicBezTo>
                  <a:pt x="136" y="30"/>
                  <a:pt x="146" y="28"/>
                  <a:pt x="122" y="16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48154" name="Oval 26"/>
          <p:cNvSpPr>
            <a:spLocks noChangeArrowheads="1"/>
          </p:cNvSpPr>
          <p:nvPr/>
        </p:nvSpPr>
        <p:spPr bwMode="auto">
          <a:xfrm>
            <a:off x="6335713" y="1073150"/>
            <a:ext cx="431800" cy="342900"/>
          </a:xfrm>
          <a:prstGeom prst="ellipse">
            <a:avLst/>
          </a:prstGeom>
          <a:solidFill>
            <a:srgbClr val="333333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8155" name="Oval 27"/>
          <p:cNvSpPr>
            <a:spLocks noChangeArrowheads="1"/>
          </p:cNvSpPr>
          <p:nvPr/>
        </p:nvSpPr>
        <p:spPr bwMode="auto">
          <a:xfrm>
            <a:off x="6688138" y="2873375"/>
            <a:ext cx="431800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8156" name="Oval 28"/>
          <p:cNvSpPr>
            <a:spLocks noChangeArrowheads="1"/>
          </p:cNvSpPr>
          <p:nvPr/>
        </p:nvSpPr>
        <p:spPr bwMode="auto">
          <a:xfrm>
            <a:off x="5969000" y="4025900"/>
            <a:ext cx="431800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8157" name="AutoShape 29"/>
          <p:cNvSpPr>
            <a:spLocks noChangeArrowheads="1"/>
          </p:cNvSpPr>
          <p:nvPr/>
        </p:nvSpPr>
        <p:spPr bwMode="auto">
          <a:xfrm>
            <a:off x="4600575" y="2513013"/>
            <a:ext cx="574675" cy="69850"/>
          </a:xfrm>
          <a:prstGeom prst="flowChartDecision">
            <a:avLst/>
          </a:prstGeom>
          <a:solidFill>
            <a:srgbClr val="FF00FF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8158" name="AutoShape 30"/>
          <p:cNvSpPr>
            <a:spLocks noChangeArrowheads="1"/>
          </p:cNvSpPr>
          <p:nvPr/>
        </p:nvSpPr>
        <p:spPr bwMode="auto">
          <a:xfrm>
            <a:off x="5824538" y="3449638"/>
            <a:ext cx="574675" cy="69850"/>
          </a:xfrm>
          <a:prstGeom prst="flowChartDecision">
            <a:avLst/>
          </a:prstGeom>
          <a:solidFill>
            <a:srgbClr val="FF00FF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8159" name="AutoShape 31"/>
          <p:cNvSpPr>
            <a:spLocks noChangeArrowheads="1"/>
          </p:cNvSpPr>
          <p:nvPr/>
        </p:nvSpPr>
        <p:spPr bwMode="auto">
          <a:xfrm>
            <a:off x="4887913" y="4529138"/>
            <a:ext cx="574675" cy="69850"/>
          </a:xfrm>
          <a:prstGeom prst="flowChartDecision">
            <a:avLst/>
          </a:prstGeom>
          <a:solidFill>
            <a:srgbClr val="FF00FF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8160" name="AutoShape 32"/>
          <p:cNvSpPr>
            <a:spLocks noChangeArrowheads="1"/>
          </p:cNvSpPr>
          <p:nvPr/>
        </p:nvSpPr>
        <p:spPr bwMode="auto">
          <a:xfrm>
            <a:off x="6904038" y="4602163"/>
            <a:ext cx="574675" cy="71437"/>
          </a:xfrm>
          <a:prstGeom prst="flowChartDecision">
            <a:avLst/>
          </a:prstGeom>
          <a:solidFill>
            <a:srgbClr val="FF00FF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8161" name="AutoShape 33"/>
          <p:cNvSpPr>
            <a:spLocks noChangeArrowheads="1"/>
          </p:cNvSpPr>
          <p:nvPr/>
        </p:nvSpPr>
        <p:spPr bwMode="auto">
          <a:xfrm>
            <a:off x="4311650" y="3305175"/>
            <a:ext cx="574675" cy="69850"/>
          </a:xfrm>
          <a:prstGeom prst="flowChartDecision">
            <a:avLst/>
          </a:prstGeom>
          <a:solidFill>
            <a:srgbClr val="FF00FF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8162" name="AutoShape 34"/>
          <p:cNvSpPr>
            <a:spLocks noChangeArrowheads="1"/>
          </p:cNvSpPr>
          <p:nvPr/>
        </p:nvSpPr>
        <p:spPr bwMode="auto">
          <a:xfrm>
            <a:off x="4887913" y="1504950"/>
            <a:ext cx="574675" cy="69850"/>
          </a:xfrm>
          <a:prstGeom prst="flowChartDecision">
            <a:avLst/>
          </a:prstGeom>
          <a:solidFill>
            <a:srgbClr val="FF00FF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8163" name="AutoShape 35"/>
          <p:cNvSpPr>
            <a:spLocks noChangeArrowheads="1"/>
          </p:cNvSpPr>
          <p:nvPr/>
        </p:nvSpPr>
        <p:spPr bwMode="auto">
          <a:xfrm>
            <a:off x="5969000" y="1865313"/>
            <a:ext cx="574675" cy="69850"/>
          </a:xfrm>
          <a:prstGeom prst="flowChartDecision">
            <a:avLst/>
          </a:prstGeom>
          <a:solidFill>
            <a:srgbClr val="FF00FF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8164" name="AutoShape 36"/>
          <p:cNvSpPr>
            <a:spLocks noChangeArrowheads="1"/>
          </p:cNvSpPr>
          <p:nvPr/>
        </p:nvSpPr>
        <p:spPr bwMode="auto">
          <a:xfrm>
            <a:off x="7119938" y="2009775"/>
            <a:ext cx="574675" cy="69850"/>
          </a:xfrm>
          <a:prstGeom prst="flowChartDecision">
            <a:avLst/>
          </a:prstGeom>
          <a:solidFill>
            <a:srgbClr val="FF00FF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8165" name="AutoShape 37"/>
          <p:cNvSpPr>
            <a:spLocks noChangeArrowheads="1"/>
          </p:cNvSpPr>
          <p:nvPr/>
        </p:nvSpPr>
        <p:spPr bwMode="auto">
          <a:xfrm>
            <a:off x="7769225" y="2513013"/>
            <a:ext cx="574675" cy="71437"/>
          </a:xfrm>
          <a:prstGeom prst="flowChartDecision">
            <a:avLst/>
          </a:prstGeom>
          <a:solidFill>
            <a:srgbClr val="FF00FF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8166" name="AutoShape 38"/>
          <p:cNvSpPr>
            <a:spLocks noChangeArrowheads="1"/>
          </p:cNvSpPr>
          <p:nvPr/>
        </p:nvSpPr>
        <p:spPr bwMode="auto">
          <a:xfrm>
            <a:off x="7048500" y="3594100"/>
            <a:ext cx="574675" cy="69850"/>
          </a:xfrm>
          <a:prstGeom prst="flowChartDecision">
            <a:avLst/>
          </a:prstGeom>
          <a:solidFill>
            <a:srgbClr val="FF00FF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368550" y="2368550"/>
            <a:ext cx="2087563" cy="646113"/>
            <a:chOff x="522" y="1389"/>
            <a:chExt cx="1315" cy="407"/>
          </a:xfrm>
        </p:grpSpPr>
        <p:sp>
          <p:nvSpPr>
            <p:cNvPr id="116790" name="Line 40"/>
            <p:cNvSpPr>
              <a:spLocks noChangeShapeType="1"/>
            </p:cNvSpPr>
            <p:nvPr/>
          </p:nvSpPr>
          <p:spPr bwMode="auto">
            <a:xfrm>
              <a:off x="1247" y="1662"/>
              <a:ext cx="590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6791" name="Text Box 41"/>
            <p:cNvSpPr txBox="1">
              <a:spLocks noChangeArrowheads="1"/>
            </p:cNvSpPr>
            <p:nvPr/>
          </p:nvSpPr>
          <p:spPr bwMode="auto">
            <a:xfrm>
              <a:off x="522" y="1389"/>
              <a:ext cx="58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fr-FR" sz="180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 pitchFamily="34" charset="0"/>
                </a:rPr>
                <a:t>المصورة (البلازما)</a:t>
              </a:r>
              <a:endPara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7553325" y="1144588"/>
            <a:ext cx="2879725" cy="1081087"/>
            <a:chOff x="3788" y="618"/>
            <a:chExt cx="1814" cy="681"/>
          </a:xfrm>
        </p:grpSpPr>
        <p:sp>
          <p:nvSpPr>
            <p:cNvPr id="116787" name="Line 43"/>
            <p:cNvSpPr>
              <a:spLocks noChangeShapeType="1"/>
            </p:cNvSpPr>
            <p:nvPr/>
          </p:nvSpPr>
          <p:spPr bwMode="auto">
            <a:xfrm flipH="1">
              <a:off x="3788" y="800"/>
              <a:ext cx="81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6788" name="Line 44"/>
            <p:cNvSpPr>
              <a:spLocks noChangeShapeType="1"/>
            </p:cNvSpPr>
            <p:nvPr/>
          </p:nvSpPr>
          <p:spPr bwMode="auto">
            <a:xfrm flipH="1">
              <a:off x="4105" y="800"/>
              <a:ext cx="499" cy="499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6789" name="Text Box 45"/>
            <p:cNvSpPr txBox="1">
              <a:spLocks noChangeArrowheads="1"/>
            </p:cNvSpPr>
            <p:nvPr/>
          </p:nvSpPr>
          <p:spPr bwMode="auto">
            <a:xfrm>
              <a:off x="4695" y="618"/>
              <a:ext cx="90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fr-FR" sz="180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 pitchFamily="34" charset="0"/>
                </a:rPr>
                <a:t>كريات دموية حمراء</a:t>
              </a:r>
              <a:endPara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3016250" y="928688"/>
            <a:ext cx="3311525" cy="1655762"/>
            <a:chOff x="930" y="482"/>
            <a:chExt cx="2086" cy="1043"/>
          </a:xfrm>
        </p:grpSpPr>
        <p:sp>
          <p:nvSpPr>
            <p:cNvPr id="116784" name="Line 47"/>
            <p:cNvSpPr>
              <a:spLocks noChangeShapeType="1"/>
            </p:cNvSpPr>
            <p:nvPr/>
          </p:nvSpPr>
          <p:spPr bwMode="auto">
            <a:xfrm>
              <a:off x="1746" y="573"/>
              <a:ext cx="1270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6785" name="Line 48"/>
            <p:cNvSpPr>
              <a:spLocks noChangeShapeType="1"/>
            </p:cNvSpPr>
            <p:nvPr/>
          </p:nvSpPr>
          <p:spPr bwMode="auto">
            <a:xfrm>
              <a:off x="1746" y="573"/>
              <a:ext cx="681" cy="952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6786" name="Text Box 49"/>
            <p:cNvSpPr txBox="1">
              <a:spLocks noChangeArrowheads="1"/>
            </p:cNvSpPr>
            <p:nvPr/>
          </p:nvSpPr>
          <p:spPr bwMode="auto">
            <a:xfrm>
              <a:off x="930" y="482"/>
              <a:ext cx="77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fr-FR" sz="180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 pitchFamily="34" charset="0"/>
                </a:rPr>
                <a:t>كريات دموية بيضاء</a:t>
              </a:r>
              <a:endPara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1936750" y="3233738"/>
            <a:ext cx="3095625" cy="1368425"/>
            <a:chOff x="250" y="1934"/>
            <a:chExt cx="1950" cy="862"/>
          </a:xfrm>
        </p:grpSpPr>
        <p:sp>
          <p:nvSpPr>
            <p:cNvPr id="116781" name="Line 51"/>
            <p:cNvSpPr>
              <a:spLocks noChangeShapeType="1"/>
            </p:cNvSpPr>
            <p:nvPr/>
          </p:nvSpPr>
          <p:spPr bwMode="auto">
            <a:xfrm>
              <a:off x="1202" y="2024"/>
              <a:ext cx="590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6782" name="Line 52"/>
            <p:cNvSpPr>
              <a:spLocks noChangeShapeType="1"/>
            </p:cNvSpPr>
            <p:nvPr/>
          </p:nvSpPr>
          <p:spPr bwMode="auto">
            <a:xfrm>
              <a:off x="1202" y="2024"/>
              <a:ext cx="998" cy="772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16783" name="Text Box 53"/>
            <p:cNvSpPr txBox="1">
              <a:spLocks noChangeArrowheads="1"/>
            </p:cNvSpPr>
            <p:nvPr/>
          </p:nvSpPr>
          <p:spPr bwMode="auto">
            <a:xfrm>
              <a:off x="250" y="1934"/>
              <a:ext cx="86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fr-FR" sz="180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 pitchFamily="34" charset="0"/>
                </a:rPr>
                <a:t>صفائح دموية</a:t>
              </a:r>
              <a:endPara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16780" name="Rectangle 5"/>
          <p:cNvSpPr>
            <a:spLocks noChangeArrowheads="1"/>
          </p:cNvSpPr>
          <p:nvPr/>
        </p:nvSpPr>
        <p:spPr bwMode="auto">
          <a:xfrm>
            <a:off x="1553091" y="5414963"/>
            <a:ext cx="83968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مظهر سحبة دموية تحت المجهر</a:t>
            </a:r>
            <a:endParaRPr kumimoji="0" lang="fr-FR" altLang="fr-FR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8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48131" grpId="0" animBg="1"/>
      <p:bldP spid="48132" grpId="0" animBg="1"/>
      <p:bldP spid="48133" grpId="0" animBg="1"/>
      <p:bldP spid="48134" grpId="0" animBg="1"/>
      <p:bldP spid="48135" grpId="0" animBg="1"/>
      <p:bldP spid="48136" grpId="0" animBg="1"/>
      <p:bldP spid="48137" grpId="0" animBg="1"/>
      <p:bldP spid="48138" grpId="0" animBg="1"/>
      <p:bldP spid="48139" grpId="0" animBg="1"/>
      <p:bldP spid="48140" grpId="0" animBg="1"/>
      <p:bldP spid="48141" grpId="0" animBg="1"/>
      <p:bldP spid="48142" grpId="0" animBg="1"/>
      <p:bldP spid="48143" grpId="0" animBg="1"/>
      <p:bldP spid="48144" grpId="0" animBg="1"/>
      <p:bldP spid="48145" grpId="0" animBg="1"/>
      <p:bldP spid="48146" grpId="0" animBg="1"/>
      <p:bldP spid="48147" grpId="0" animBg="1"/>
      <p:bldP spid="48148" grpId="0" animBg="1"/>
      <p:bldP spid="48149" grpId="0" animBg="1"/>
      <p:bldP spid="48150" grpId="0" animBg="1"/>
      <p:bldP spid="48151" grpId="0" animBg="1"/>
      <p:bldP spid="48152" grpId="0" animBg="1"/>
      <p:bldP spid="48153" grpId="0" animBg="1"/>
      <p:bldP spid="48154" grpId="0" animBg="1"/>
      <p:bldP spid="48155" grpId="0" animBg="1"/>
      <p:bldP spid="48156" grpId="0" animBg="1"/>
      <p:bldP spid="48157" grpId="0" animBg="1"/>
      <p:bldP spid="48158" grpId="0" animBg="1"/>
      <p:bldP spid="48159" grpId="0" animBg="1"/>
      <p:bldP spid="48160" grpId="0" animBg="1"/>
      <p:bldP spid="48161" grpId="0" animBg="1"/>
      <p:bldP spid="48162" grpId="0" animBg="1"/>
      <p:bldP spid="48163" grpId="0" animBg="1"/>
      <p:bldP spid="48164" grpId="0" animBg="1"/>
      <p:bldP spid="48165" grpId="0" animBg="1"/>
      <p:bldP spid="481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8" descr="23_12bBloodComposition-U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6836" y="311933"/>
            <a:ext cx="10151165" cy="6234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7763" name="Text Box 9"/>
          <p:cNvSpPr txBox="1">
            <a:spLocks noChangeArrowheads="1"/>
          </p:cNvSpPr>
          <p:nvPr/>
        </p:nvSpPr>
        <p:spPr bwMode="auto">
          <a:xfrm>
            <a:off x="6046788" y="673100"/>
            <a:ext cx="22082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117764" name="Text Box 10"/>
          <p:cNvSpPr txBox="1">
            <a:spLocks noChangeArrowheads="1"/>
          </p:cNvSpPr>
          <p:nvPr/>
        </p:nvSpPr>
        <p:spPr bwMode="auto">
          <a:xfrm>
            <a:off x="2674938" y="576263"/>
            <a:ext cx="10001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عينة دم </a:t>
            </a:r>
          </a:p>
          <a:p>
            <a:pPr marL="0" marR="0" lvl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مطرودة </a:t>
            </a:r>
            <a:endParaRPr kumimoji="0" lang="ar-DZ" altLang="fr-FR" sz="3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مركزياً</a:t>
            </a:r>
            <a:endParaRPr kumimoji="0" lang="en-US" altLang="fr-FR" sz="3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117765" name="Text Box 11"/>
          <p:cNvSpPr txBox="1">
            <a:spLocks noChangeArrowheads="1"/>
          </p:cNvSpPr>
          <p:nvPr/>
        </p:nvSpPr>
        <p:spPr bwMode="auto">
          <a:xfrm>
            <a:off x="6051550" y="1214438"/>
            <a:ext cx="197643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العدد </a:t>
            </a:r>
            <a:endParaRPr kumimoji="0" lang="en-US" altLang="fr-FR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(ملم مكعب)</a:t>
            </a:r>
            <a:endParaRPr kumimoji="0" lang="en-US" altLang="fr-FR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117766" name="Text Box 12"/>
          <p:cNvSpPr txBox="1">
            <a:spLocks noChangeArrowheads="1"/>
          </p:cNvSpPr>
          <p:nvPr/>
        </p:nvSpPr>
        <p:spPr bwMode="auto">
          <a:xfrm>
            <a:off x="4795838" y="1214438"/>
            <a:ext cx="8350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نوع الخل</a:t>
            </a:r>
            <a:r>
              <a:rPr kumimoji="0" lang="ar-DZ" altLang="fr-FR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ايا</a:t>
            </a:r>
            <a:endParaRPr kumimoji="0" lang="en-US" altLang="fr-FR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117767" name="Text Box 13"/>
          <p:cNvSpPr txBox="1">
            <a:spLocks noChangeArrowheads="1"/>
          </p:cNvSpPr>
          <p:nvPr/>
        </p:nvSpPr>
        <p:spPr bwMode="auto">
          <a:xfrm>
            <a:off x="8401050" y="1214438"/>
            <a:ext cx="923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الوظائف</a:t>
            </a:r>
            <a:endParaRPr kumimoji="0" lang="en-US" altLang="fr-FR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59400" name="Text Box 14"/>
          <p:cNvSpPr txBox="1">
            <a:spLocks noChangeArrowheads="1"/>
          </p:cNvSpPr>
          <p:nvPr/>
        </p:nvSpPr>
        <p:spPr bwMode="auto">
          <a:xfrm>
            <a:off x="4802189" y="1857369"/>
            <a:ext cx="1528763" cy="368311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/>
          <a:lstStyle/>
          <a:p>
            <a:pPr marL="0" marR="0" lvl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700" b="1" i="0" u="none" strike="noStrike" kern="1200" cap="none" spc="0" normalizeH="0" baseline="0" noProof="0" dirty="0">
                <a:ln w="22225">
                  <a:solidFill>
                    <a:srgbClr val="00C600"/>
                  </a:solidFill>
                  <a:prstDash val="solid"/>
                </a:ln>
                <a:solidFill>
                  <a:srgbClr val="00C600">
                    <a:lumMod val="40000"/>
                    <a:lumOff val="60000"/>
                  </a:srgbClr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rPr>
              <a:t>خلايا دم حمراء</a:t>
            </a:r>
            <a:endParaRPr kumimoji="0" lang="en-US" sz="1700" b="1" i="0" u="none" strike="noStrike" kern="1200" cap="none" spc="0" normalizeH="0" baseline="0" noProof="0" dirty="0">
              <a:ln w="22225">
                <a:solidFill>
                  <a:srgbClr val="00C600"/>
                </a:solidFill>
                <a:prstDash val="solid"/>
              </a:ln>
              <a:solidFill>
                <a:srgbClr val="00C600">
                  <a:lumMod val="40000"/>
                  <a:lumOff val="60000"/>
                </a:srgbClr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7769" name="Text Box 15"/>
          <p:cNvSpPr txBox="1">
            <a:spLocks noChangeArrowheads="1"/>
          </p:cNvSpPr>
          <p:nvPr/>
        </p:nvSpPr>
        <p:spPr bwMode="auto">
          <a:xfrm>
            <a:off x="6600825" y="1928813"/>
            <a:ext cx="1036638" cy="3000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5–6 million</a:t>
            </a:r>
          </a:p>
        </p:txBody>
      </p:sp>
      <p:sp>
        <p:nvSpPr>
          <p:cNvPr id="117770" name="Text Box 16"/>
          <p:cNvSpPr txBox="1">
            <a:spLocks noChangeArrowheads="1"/>
          </p:cNvSpPr>
          <p:nvPr/>
        </p:nvSpPr>
        <p:spPr bwMode="auto">
          <a:xfrm>
            <a:off x="8096250" y="2000250"/>
            <a:ext cx="21431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نقل الأكسجين (وثاني </a:t>
            </a:r>
          </a:p>
          <a:p>
            <a:pPr marL="0" marR="0" lvl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أكسيد الكربون</a:t>
            </a:r>
            <a:r>
              <a:rPr kumimoji="0" lang="ar-SA" altLang="fr-FR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)</a:t>
            </a:r>
            <a:endParaRPr kumimoji="0" lang="en-US" altLang="fr-FR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59403" name="Text Box 17"/>
          <p:cNvSpPr txBox="1">
            <a:spLocks noChangeArrowheads="1"/>
          </p:cNvSpPr>
          <p:nvPr/>
        </p:nvSpPr>
        <p:spPr bwMode="auto">
          <a:xfrm>
            <a:off x="4799016" y="3214686"/>
            <a:ext cx="1685925" cy="317502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/>
          <a:lstStyle/>
          <a:p>
            <a:pPr marL="0" marR="0" lvl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700" b="1" i="0" u="none" strike="noStrike" kern="1200" cap="none" spc="0" normalizeH="0" baseline="0" noProof="0" dirty="0">
                <a:ln w="22225">
                  <a:solidFill>
                    <a:srgbClr val="00C600"/>
                  </a:solidFill>
                  <a:prstDash val="solid"/>
                </a:ln>
                <a:solidFill>
                  <a:srgbClr val="00C600">
                    <a:lumMod val="40000"/>
                    <a:lumOff val="60000"/>
                  </a:srgbClr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rPr>
              <a:t>خلايا الدم البيضاء</a:t>
            </a:r>
            <a:endParaRPr kumimoji="0" lang="en-US" sz="1700" b="1" i="0" u="none" strike="noStrike" kern="1200" cap="none" spc="0" normalizeH="0" baseline="0" noProof="0" dirty="0">
              <a:ln w="22225">
                <a:solidFill>
                  <a:srgbClr val="00C600"/>
                </a:solidFill>
                <a:prstDash val="solid"/>
              </a:ln>
              <a:solidFill>
                <a:srgbClr val="00C600">
                  <a:lumMod val="40000"/>
                  <a:lumOff val="60000"/>
                </a:srgbClr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59405" name="Text Box 19"/>
          <p:cNvSpPr txBox="1">
            <a:spLocks noChangeArrowheads="1"/>
          </p:cNvSpPr>
          <p:nvPr/>
        </p:nvSpPr>
        <p:spPr bwMode="auto">
          <a:xfrm>
            <a:off x="8882095" y="4140200"/>
            <a:ext cx="1500199" cy="43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0" marR="0" lvl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50" normalizeH="0" baseline="0" noProof="0" dirty="0">
                <a:ln w="0"/>
                <a:solidFill>
                  <a:srgbClr val="0101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Gill Sans MT" pitchFamily="34" charset="0"/>
                <a:ea typeface="+mn-ea"/>
                <a:cs typeface="Arial"/>
              </a:rPr>
              <a:t>خلية لمفاوية</a:t>
            </a:r>
            <a:endParaRPr kumimoji="0" lang="en-US" sz="2000" b="1" i="0" u="none" strike="noStrike" kern="1200" cap="none" spc="50" normalizeH="0" baseline="0" noProof="0" dirty="0">
              <a:ln w="0"/>
              <a:solidFill>
                <a:srgbClr val="0101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7773" name="Text Box 20"/>
          <p:cNvSpPr txBox="1">
            <a:spLocks noChangeArrowheads="1"/>
          </p:cNvSpPr>
          <p:nvPr/>
        </p:nvSpPr>
        <p:spPr bwMode="auto">
          <a:xfrm>
            <a:off x="8167688" y="3286125"/>
            <a:ext cx="22145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الدفاع والمناعة</a:t>
            </a:r>
            <a:endParaRPr kumimoji="0" lang="en-US" altLang="fr-FR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59407" name="Text Box 21"/>
          <p:cNvSpPr txBox="1">
            <a:spLocks noChangeArrowheads="1"/>
          </p:cNvSpPr>
          <p:nvPr/>
        </p:nvSpPr>
        <p:spPr bwMode="auto">
          <a:xfrm>
            <a:off x="7989109" y="4709342"/>
            <a:ext cx="128588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0" marR="0" lvl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50" normalizeH="0" baseline="0" noProof="0" dirty="0">
                <a:ln w="0"/>
                <a:solidFill>
                  <a:srgbClr val="0101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Gill Sans MT" pitchFamily="34" charset="0"/>
                <a:ea typeface="+mn-ea"/>
                <a:cs typeface="Arial"/>
              </a:rPr>
              <a:t>خلية بيضاء </a:t>
            </a:r>
            <a:endParaRPr kumimoji="0" lang="ar-DZ" sz="2000" b="1" i="0" u="none" strike="noStrike" kern="1200" cap="none" spc="50" normalizeH="0" baseline="0" noProof="0" dirty="0">
              <a:ln w="0"/>
              <a:solidFill>
                <a:srgbClr val="0101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Gill Sans MT" pitchFamily="34" charset="0"/>
              <a:ea typeface="+mn-ea"/>
              <a:cs typeface="Arial"/>
            </a:endParaRPr>
          </a:p>
          <a:p>
            <a:pPr marL="0" marR="0" lvl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50" normalizeH="0" baseline="0" noProof="0" dirty="0">
                <a:ln w="0"/>
                <a:solidFill>
                  <a:srgbClr val="0101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Gill Sans MT" pitchFamily="34" charset="0"/>
                <a:ea typeface="+mn-ea"/>
                <a:cs typeface="Arial"/>
              </a:rPr>
              <a:t>حمضية</a:t>
            </a:r>
            <a:endParaRPr kumimoji="0" lang="en-US" sz="2000" b="1" i="0" u="none" strike="noStrike" kern="1200" cap="none" spc="50" normalizeH="0" baseline="0" noProof="0" dirty="0">
              <a:ln w="0"/>
              <a:solidFill>
                <a:srgbClr val="0101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7775" name="Text Box 22"/>
          <p:cNvSpPr txBox="1">
            <a:spLocks noChangeArrowheads="1"/>
          </p:cNvSpPr>
          <p:nvPr/>
        </p:nvSpPr>
        <p:spPr bwMode="auto">
          <a:xfrm>
            <a:off x="6605588" y="3248025"/>
            <a:ext cx="1212850" cy="395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5,000–10,000</a:t>
            </a:r>
          </a:p>
        </p:txBody>
      </p:sp>
      <p:sp>
        <p:nvSpPr>
          <p:cNvPr id="117776" name="Text Box 23"/>
          <p:cNvSpPr txBox="1">
            <a:spLocks noChangeArrowheads="1"/>
          </p:cNvSpPr>
          <p:nvPr/>
        </p:nvSpPr>
        <p:spPr bwMode="auto">
          <a:xfrm>
            <a:off x="6484938" y="6072188"/>
            <a:ext cx="825500" cy="4286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250,000–</a:t>
            </a:r>
          </a:p>
          <a:p>
            <a:pPr marL="0" marR="0" lvl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400,000</a:t>
            </a:r>
          </a:p>
        </p:txBody>
      </p:sp>
      <p:sp>
        <p:nvSpPr>
          <p:cNvPr id="59410" name="Text Box 24"/>
          <p:cNvSpPr txBox="1">
            <a:spLocks noChangeArrowheads="1"/>
          </p:cNvSpPr>
          <p:nvPr/>
        </p:nvSpPr>
        <p:spPr bwMode="auto">
          <a:xfrm>
            <a:off x="4242325" y="4650578"/>
            <a:ext cx="114300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0" marR="0" lvl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50" normalizeH="0" baseline="0" noProof="0" dirty="0">
                <a:ln w="0"/>
                <a:solidFill>
                  <a:srgbClr val="0101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Gill Sans MT" pitchFamily="34" charset="0"/>
                <a:ea typeface="+mn-ea"/>
                <a:cs typeface="Arial"/>
              </a:rPr>
              <a:t>خلية بيضاء </a:t>
            </a:r>
            <a:endParaRPr kumimoji="0" lang="ar-DZ" sz="2000" b="1" i="0" u="none" strike="noStrike" kern="1200" cap="none" spc="50" normalizeH="0" baseline="0" noProof="0" dirty="0">
              <a:ln w="0"/>
              <a:solidFill>
                <a:srgbClr val="0101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Gill Sans MT" pitchFamily="34" charset="0"/>
              <a:ea typeface="+mn-ea"/>
              <a:cs typeface="Arial"/>
            </a:endParaRPr>
          </a:p>
          <a:p>
            <a:pPr marL="0" marR="0" lvl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50" normalizeH="0" baseline="0" noProof="0" dirty="0">
                <a:ln w="0"/>
                <a:solidFill>
                  <a:srgbClr val="0101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Gill Sans MT" pitchFamily="34" charset="0"/>
                <a:ea typeface="+mn-ea"/>
                <a:cs typeface="Arial"/>
              </a:rPr>
              <a:t>متعادلة</a:t>
            </a:r>
            <a:endParaRPr kumimoji="0" lang="en-US" sz="2000" b="1" i="0" u="none" strike="noStrike" kern="1200" cap="none" spc="50" normalizeH="0" baseline="0" noProof="0" dirty="0">
              <a:ln w="0"/>
              <a:solidFill>
                <a:srgbClr val="0101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59411" name="Text Box 25"/>
          <p:cNvSpPr txBox="1">
            <a:spLocks noChangeArrowheads="1"/>
          </p:cNvSpPr>
          <p:nvPr/>
        </p:nvSpPr>
        <p:spPr bwMode="auto">
          <a:xfrm>
            <a:off x="8882083" y="5186385"/>
            <a:ext cx="1571636" cy="45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0" marR="0" lvl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50" normalizeH="0" baseline="0" noProof="0" dirty="0">
                <a:ln w="0"/>
                <a:solidFill>
                  <a:srgbClr val="0101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Gill Sans MT" pitchFamily="34" charset="0"/>
                <a:ea typeface="+mn-ea"/>
                <a:cs typeface="Arial"/>
              </a:rPr>
              <a:t>خلية أحادية النواة</a:t>
            </a:r>
            <a:endParaRPr kumimoji="0" lang="en-US" sz="2000" b="1" i="0" u="none" strike="noStrike" kern="1200" cap="none" spc="50" normalizeH="0" baseline="0" noProof="0" dirty="0">
              <a:ln w="0"/>
              <a:solidFill>
                <a:srgbClr val="0101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7779" name="Text Box 26"/>
          <p:cNvSpPr txBox="1">
            <a:spLocks noChangeArrowheads="1"/>
          </p:cNvSpPr>
          <p:nvPr/>
        </p:nvSpPr>
        <p:spPr bwMode="auto">
          <a:xfrm>
            <a:off x="8524875" y="6072188"/>
            <a:ext cx="1857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تجلط الدم</a:t>
            </a:r>
            <a:endParaRPr kumimoji="0" lang="en-US" altLang="fr-FR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117780" name="Text Box 28"/>
          <p:cNvSpPr txBox="1">
            <a:spLocks noChangeArrowheads="1"/>
          </p:cNvSpPr>
          <p:nvPr/>
        </p:nvSpPr>
        <p:spPr bwMode="auto">
          <a:xfrm>
            <a:off x="4310063" y="714375"/>
            <a:ext cx="6357937" cy="357188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1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العناصر الخلوية (4</a:t>
            </a:r>
            <a:r>
              <a:rPr kumimoji="0" lang="ar-DZ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7</a:t>
            </a:r>
            <a:r>
              <a:rPr kumimoji="0" lang="ar-SA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%</a:t>
            </a:r>
            <a:r>
              <a:rPr kumimoji="0" lang="ar-DZ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 من حجم الدم </a:t>
            </a:r>
            <a:r>
              <a:rPr kumimoji="0" lang="ar-SA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)</a:t>
            </a:r>
            <a:endParaRPr kumimoji="0" lang="en-US" altLang="fr-FR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59415" name="Text Box 29"/>
          <p:cNvSpPr txBox="1">
            <a:spLocks noChangeArrowheads="1"/>
          </p:cNvSpPr>
          <p:nvPr/>
        </p:nvSpPr>
        <p:spPr bwMode="auto">
          <a:xfrm>
            <a:off x="2583289" y="3305005"/>
            <a:ext cx="785819" cy="114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0" marR="0" lvl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50" normalizeH="0" baseline="0" noProof="0" dirty="0">
                <a:ln w="0"/>
                <a:solidFill>
                  <a:srgbClr val="0101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Gill Sans MT" pitchFamily="34" charset="0"/>
                <a:ea typeface="+mn-ea"/>
                <a:cs typeface="Arial"/>
              </a:rPr>
              <a:t>خلية بيضاء </a:t>
            </a:r>
            <a:endParaRPr kumimoji="0" lang="ar-DZ" sz="2000" b="1" i="0" u="none" strike="noStrike" kern="1200" cap="none" spc="50" normalizeH="0" baseline="0" noProof="0" dirty="0">
              <a:ln w="0"/>
              <a:solidFill>
                <a:srgbClr val="0101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Gill Sans MT" pitchFamily="34" charset="0"/>
              <a:ea typeface="+mn-ea"/>
              <a:cs typeface="Arial"/>
            </a:endParaRPr>
          </a:p>
          <a:p>
            <a:pPr marL="0" marR="0" lvl="0" indent="0" algn="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50" normalizeH="0" baseline="0" noProof="0" dirty="0">
                <a:ln w="0"/>
                <a:solidFill>
                  <a:srgbClr val="0101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Gill Sans MT" pitchFamily="34" charset="0"/>
                <a:ea typeface="+mn-ea"/>
                <a:cs typeface="Arial"/>
              </a:rPr>
              <a:t>قاعدية </a:t>
            </a:r>
            <a:endParaRPr kumimoji="0" lang="en-US" sz="2000" b="1" i="0" u="none" strike="noStrike" kern="1200" cap="none" spc="50" normalizeH="0" baseline="0" noProof="0" dirty="0">
              <a:ln w="0"/>
              <a:solidFill>
                <a:srgbClr val="0101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7782" name="Text Box 30"/>
          <p:cNvSpPr txBox="1">
            <a:spLocks noChangeArrowheads="1"/>
          </p:cNvSpPr>
          <p:nvPr/>
        </p:nvSpPr>
        <p:spPr bwMode="auto">
          <a:xfrm>
            <a:off x="3238500" y="6072188"/>
            <a:ext cx="1285875" cy="42862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r" defTabSz="457200" rtl="1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الصفائح الدموية</a:t>
            </a:r>
            <a:endParaRPr kumimoji="0" lang="en-US" altLang="fr-FR" sz="2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9800" y="0"/>
            <a:ext cx="7772400" cy="928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ar-D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تركيب مصورة الدم 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953125" y="928688"/>
            <a:ext cx="4429125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ar-D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جدول يبين تركيب بلازما الدم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71563"/>
            <a:ext cx="4214813" cy="57864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6238875" y="1857375"/>
            <a:ext cx="3673475" cy="4619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حدد دور المصورة </a:t>
            </a: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(البلازما) </a:t>
            </a:r>
            <a:endParaRPr kumimoji="0" lang="cy-GB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Arial"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5953125" y="2643188"/>
            <a:ext cx="4500563" cy="3108325"/>
          </a:xfrm>
          <a:prstGeom prst="rect">
            <a:avLst/>
          </a:prstGeom>
          <a:solidFill>
            <a:srgbClr val="FFFF99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استنتاج </a:t>
            </a:r>
          </a:p>
          <a:p>
            <a:pPr marL="0" marR="0" lvl="0" indent="0" algn="ctr" defTabSz="4572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تحتوي المصورة ( البلازما) على  مغذيات  </a:t>
            </a:r>
            <a:r>
              <a:rPr kumimoji="0" lang="ar-D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و</a:t>
            </a:r>
            <a:r>
              <a:rPr kumimoji="0" lang="ar-DZ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فضلات .</a:t>
            </a:r>
          </a:p>
          <a:p>
            <a:pPr marL="0" marR="0" lvl="0" indent="0" algn="ctr" defTabSz="4572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ar-DZ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دور البلازما : </a:t>
            </a:r>
            <a:r>
              <a:rPr kumimoji="0" lang="ar-DZ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تقوم بتزويد الجسم بالمغذيات وتخليصه من الفضلات السامة </a:t>
            </a:r>
            <a:r>
              <a:rPr kumimoji="0" lang="ar-D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كالبولة</a:t>
            </a:r>
            <a:endParaRPr kumimoji="0" lang="cy-GB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9"/>
          <p:cNvSpPr txBox="1">
            <a:spLocks noChangeArrowheads="1"/>
          </p:cNvSpPr>
          <p:nvPr/>
        </p:nvSpPr>
        <p:spPr bwMode="auto">
          <a:xfrm>
            <a:off x="1882775" y="80963"/>
            <a:ext cx="2578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FFD9D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اليوم:  </a:t>
            </a:r>
            <a:fld id="{EFD36E8F-9F46-447A-BDDD-EED7B67E0818}" type="datetime12">
              <a:rPr kumimoji="0" lang="ar-DZ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FFD9D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02-06-2020 21:46</a:t>
            </a:fld>
            <a:endParaRPr kumimoji="0" lang="fr-FR" altLang="fr-FR" sz="1800" b="1" i="0" u="none" strike="noStrike" kern="1200" cap="none" spc="0" normalizeH="0" baseline="0" noProof="0">
              <a:ln>
                <a:noFill/>
              </a:ln>
              <a:solidFill>
                <a:srgbClr val="FFD9D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525963" y="398463"/>
            <a:ext cx="5659437" cy="143986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المقطع التعلمي 1 :      التغذية عند الإنسان</a:t>
            </a:r>
            <a:endParaRPr kumimoji="0" lang="ar-T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2013" y="2333625"/>
            <a:ext cx="5330825" cy="1443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المقطع التعلمي 2:       التنسيق الوظيفي في العضوية</a:t>
            </a:r>
            <a:endParaRPr kumimoji="0" lang="ar-T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489450" y="4797425"/>
            <a:ext cx="5927725" cy="151606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المقطع التعلمي 3:       إنتقال الصفات الوراثية</a:t>
            </a:r>
            <a:endParaRPr kumimoji="0" lang="ar-T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3494" name="Espace réservé du pied de page 1"/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altLang="fr-FR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طرفاية وسيلة                                                                                       مؤسسة:عبان رمضان -عنابة-</a:t>
            </a:r>
            <a:endParaRPr kumimoji="0" lang="en-US" altLang="fr-F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495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E15CC1-9782-452A-AF73-65607D18E025}" type="slidenum">
              <a:rPr kumimoji="0" lang="en-US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0"/>
            <a:ext cx="7162800" cy="1143000"/>
          </a:xfrm>
        </p:spPr>
        <p:txBody>
          <a:bodyPr/>
          <a:lstStyle/>
          <a:p>
            <a:pPr algn="ctr">
              <a:defRPr/>
            </a:pPr>
            <a:r>
              <a:rPr lang="ar-SA" altLang="fr-FR" sz="4000"/>
              <a:t>أوجه المقارنة </a:t>
            </a:r>
            <a:endParaRPr lang="en-US" altLang="fr-FR" sz="4000"/>
          </a:p>
        </p:txBody>
      </p:sp>
      <p:pic>
        <p:nvPicPr>
          <p:cNvPr id="1198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035175"/>
            <a:ext cx="1081405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Text Box 6"/>
          <p:cNvSpPr txBox="1">
            <a:spLocks noChangeArrowheads="1"/>
          </p:cNvSpPr>
          <p:nvPr/>
        </p:nvSpPr>
        <p:spPr bwMode="auto">
          <a:xfrm>
            <a:off x="3894138" y="5967413"/>
            <a:ext cx="7159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abic Transparent" pitchFamily="2" charset="0"/>
              </a:rPr>
              <a:t>أسابيع</a:t>
            </a:r>
            <a:endParaRPr kumimoji="0" lang="fr-FR" altLang="fr-FR" sz="2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+mn-ea"/>
              <a:cs typeface="Arabic Transparent" pitchFamily="2" charset="0"/>
            </a:endParaRPr>
          </a:p>
        </p:txBody>
      </p:sp>
      <p:pic>
        <p:nvPicPr>
          <p:cNvPr id="119813" name="Picture 8" descr="f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443038"/>
            <a:ext cx="73437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7162800" cy="1143000"/>
          </a:xfrm>
        </p:spPr>
        <p:txBody>
          <a:bodyPr/>
          <a:lstStyle/>
          <a:p>
            <a:pPr algn="ctr">
              <a:defRPr/>
            </a:pPr>
            <a:r>
              <a:rPr lang="ar-SA" altLang="fr-FR"/>
              <a:t>الخلاصة</a:t>
            </a:r>
            <a:endParaRPr lang="en-US" altLang="fr-FR"/>
          </a:p>
        </p:txBody>
      </p:sp>
      <p:pic>
        <p:nvPicPr>
          <p:cNvPr id="1208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989138"/>
            <a:ext cx="106568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6" name="AutoShape 6"/>
          <p:cNvSpPr>
            <a:spLocks/>
          </p:cNvSpPr>
          <p:nvPr/>
        </p:nvSpPr>
        <p:spPr bwMode="auto">
          <a:xfrm>
            <a:off x="11107738" y="2851150"/>
            <a:ext cx="447675" cy="795338"/>
          </a:xfrm>
          <a:prstGeom prst="rightBrace">
            <a:avLst>
              <a:gd name="adj1" fmla="val 24963"/>
              <a:gd name="adj2" fmla="val 50000"/>
            </a:avLst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120837" name="AutoShape 7"/>
          <p:cNvSpPr>
            <a:spLocks/>
          </p:cNvSpPr>
          <p:nvPr/>
        </p:nvSpPr>
        <p:spPr bwMode="auto">
          <a:xfrm>
            <a:off x="11142663" y="3716338"/>
            <a:ext cx="412750" cy="2449512"/>
          </a:xfrm>
          <a:prstGeom prst="rightBrace">
            <a:avLst>
              <a:gd name="adj1" fmla="val 278844"/>
              <a:gd name="adj2" fmla="val 50000"/>
            </a:avLst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120838" name="Text Box 8"/>
          <p:cNvSpPr txBox="1">
            <a:spLocks noChangeArrowheads="1"/>
          </p:cNvSpPr>
          <p:nvPr/>
        </p:nvSpPr>
        <p:spPr bwMode="auto">
          <a:xfrm>
            <a:off x="11555413" y="3067050"/>
            <a:ext cx="6080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53</a:t>
            </a: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120839" name="Text Box 11"/>
          <p:cNvSpPr txBox="1">
            <a:spLocks noChangeArrowheads="1"/>
          </p:cNvSpPr>
          <p:nvPr/>
        </p:nvSpPr>
        <p:spPr bwMode="auto">
          <a:xfrm>
            <a:off x="11555413" y="4756150"/>
            <a:ext cx="6080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47</a:t>
            </a: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%</a:t>
            </a:r>
          </a:p>
        </p:txBody>
      </p:sp>
      <p:pic>
        <p:nvPicPr>
          <p:cNvPr id="120840" name="Picture 13" descr="f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443038"/>
            <a:ext cx="73437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7438" y="730250"/>
            <a:ext cx="9144000" cy="42465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3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الدم</a:t>
            </a:r>
            <a:r>
              <a:rPr kumimoji="0" lang="ar-DZ" altLang="fr-FR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 سائل أحمر،</a:t>
            </a:r>
            <a:r>
              <a:rPr kumimoji="0" lang="ar-SA" altLang="fr-FR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 يجري داخل الأوعية الدموية </a:t>
            </a:r>
            <a:r>
              <a:rPr kumimoji="0" lang="ar-DZ" altLang="fr-FR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، </a:t>
            </a:r>
            <a:r>
              <a:rPr kumimoji="0" lang="ar-SA" altLang="fr-FR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ويتركب من خلايا و بلازما </a:t>
            </a:r>
            <a:endParaRPr kumimoji="0" lang="ar-DZ" altLang="fr-FR" sz="3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  <a:p>
            <a:pPr marL="0" marR="0" lvl="0" indent="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1- </a:t>
            </a:r>
            <a:r>
              <a:rPr kumimoji="0" lang="ar-DZ" altLang="fr-FR" sz="30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خلايا الدم :</a:t>
            </a:r>
          </a:p>
          <a:p>
            <a:pPr marL="0" marR="0" lvl="0" indent="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ar-DZ" altLang="fr-FR" sz="3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الكريات الحمراء </a:t>
            </a:r>
            <a:r>
              <a:rPr kumimoji="0" lang="ar-DZ" altLang="fr-FR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: </a:t>
            </a:r>
            <a:r>
              <a:rPr kumimoji="0" lang="ar-SA" altLang="fr-FR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ليس لها نواة </a:t>
            </a:r>
            <a:r>
              <a:rPr kumimoji="0" lang="ar-DZ" altLang="fr-FR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، لونها أحمر لاحتوائها على </a:t>
            </a:r>
            <a:r>
              <a:rPr kumimoji="0" lang="ar-SA" altLang="fr-FR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مادة الهيمو</a:t>
            </a:r>
            <a:r>
              <a:rPr kumimoji="0" lang="ar-DZ" altLang="fr-FR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غ</a:t>
            </a:r>
            <a:r>
              <a:rPr kumimoji="0" lang="ar-SA" altLang="fr-FR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لوبين </a:t>
            </a:r>
            <a:r>
              <a:rPr kumimoji="0" lang="ar-DZ" altLang="fr-FR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( خضاب الدم) هو بروتين أحمر يدخل الحديد في تركيبه  </a:t>
            </a:r>
          </a:p>
          <a:p>
            <a:pPr marL="0" marR="0" lvl="0" indent="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ar-DZ" altLang="fr-FR" sz="3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الكريات البيضاء</a:t>
            </a:r>
            <a:r>
              <a:rPr kumimoji="0" lang="ar-DZ" altLang="fr-FR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:  تحتوي على نواة ، ليس لها شكل ثابت.</a:t>
            </a:r>
          </a:p>
          <a:p>
            <a:pPr marL="0" marR="0" lvl="0" indent="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ar-DZ" altLang="fr-FR" sz="3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الصفائح الدموية </a:t>
            </a:r>
            <a:r>
              <a:rPr kumimoji="0" lang="ar-DZ" altLang="fr-FR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:</a:t>
            </a:r>
            <a:r>
              <a:rPr kumimoji="0" lang="ar-DZ" altLang="fr-FR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fr-FR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ليس لها نواة </a:t>
            </a:r>
            <a:r>
              <a:rPr kumimoji="0" lang="ar-DZ" altLang="fr-FR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،تلعب دورا هاما في تخثر الدم. </a:t>
            </a:r>
          </a:p>
          <a:p>
            <a:pPr marL="0" marR="0" lvl="0" indent="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2</a:t>
            </a:r>
            <a:r>
              <a:rPr kumimoji="0" lang="ar-DZ" altLang="fr-FR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</a:t>
            </a:r>
            <a:r>
              <a:rPr kumimoji="0" lang="ar-DZ" altLang="fr-FR" sz="30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المصورة (</a:t>
            </a:r>
            <a:r>
              <a:rPr kumimoji="0" lang="ar-DZ" altLang="fr-FR" sz="30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البلازما)</a:t>
            </a:r>
            <a:r>
              <a:rPr kumimoji="0" lang="ar-DZ" altLang="fr-FR" sz="3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 </a:t>
            </a:r>
            <a:r>
              <a:rPr kumimoji="0" lang="ar-DZ" altLang="fr-FR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: </a:t>
            </a:r>
            <a:r>
              <a:rPr kumimoji="0" lang="ar-SA" altLang="fr-FR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سائل شفاف </a:t>
            </a:r>
            <a:r>
              <a:rPr kumimoji="0" lang="ar-DZ" altLang="fr-FR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مصفر </a:t>
            </a:r>
            <a:r>
              <a:rPr kumimoji="0" lang="ar-SA" altLang="fr-FR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ويبلغ حجم</a:t>
            </a:r>
            <a:r>
              <a:rPr kumimoji="0" lang="ar-DZ" altLang="fr-FR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ه</a:t>
            </a:r>
            <a:r>
              <a:rPr kumimoji="0" lang="ar-SA" altLang="fr-FR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 </a:t>
            </a:r>
            <a:r>
              <a:rPr kumimoji="0" lang="ar-DZ" altLang="fr-FR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53</a:t>
            </a:r>
            <a:r>
              <a:rPr kumimoji="0" lang="ar-SA" altLang="fr-FR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% من حجم الدم</a:t>
            </a:r>
            <a:r>
              <a:rPr kumimoji="0" lang="ar-DZ" altLang="fr-FR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 .</a:t>
            </a:r>
            <a:endParaRPr kumimoji="0" lang="fr-FR" altLang="fr-FR" sz="3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2725" y="0"/>
            <a:ext cx="1227138" cy="523875"/>
          </a:xfrm>
          <a:prstGeom prst="rect">
            <a:avLst/>
          </a:prstGeom>
          <a:solidFill>
            <a:srgbClr val="66FF33"/>
          </a:solidFill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 marL="0" marR="0" lvl="0" indent="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إرساء3</a:t>
            </a:r>
            <a:endParaRPr kumimoji="0" lang="fr-FR" sz="28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+mn-ea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طرفاية وسيلة                                                                                       مؤسسة:عبان رمضان -عنابة-</a:t>
            </a:r>
            <a:endParaRPr kumimoji="0" lang="en-US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12288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E52C37-172C-4D9A-BC01-95EBC07E0BD7}" type="slidenum">
              <a:rPr kumimoji="0" lang="en-US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8325" y="60325"/>
            <a:ext cx="2114550" cy="647700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rPr>
              <a:t>تقويم1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pic>
        <p:nvPicPr>
          <p:cNvPr id="122885" name="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782638"/>
            <a:ext cx="11766550" cy="546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طرفاية وسيلة                                                                                       مؤسسة:عبان رمضان -عنابة-</a:t>
            </a:r>
            <a:endParaRPr kumimoji="0" lang="en-US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123907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08432-B77D-4FEE-93F8-9A8FF2CE110F}" type="slidenum">
              <a:rPr kumimoji="0" lang="en-US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1550" y="136525"/>
            <a:ext cx="2584450" cy="646113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rPr>
              <a:t> تصحيح التقويم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pic>
        <p:nvPicPr>
          <p:cNvPr id="123909" name="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914400"/>
            <a:ext cx="11634787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طرفاية وسيلة                                                                                       مؤسسة:عبان رمضان -عنابة-</a:t>
            </a:r>
            <a:endParaRPr kumimoji="0" lang="en-US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124931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802DB-1129-4645-BAC6-79D3A51A738E}" type="slidenum">
              <a:rPr kumimoji="0" lang="en-US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pic>
        <p:nvPicPr>
          <p:cNvPr id="124932" name="Imag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384175"/>
            <a:ext cx="11609387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طرفاية وسيلة                                                                                       مؤسسة:عبان رمضان -عنابة-</a:t>
            </a:r>
            <a:endParaRPr kumimoji="0" lang="en-US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125955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B06C2D-B2E7-4F75-BFC3-121EF3B1E756}" type="slidenum">
              <a:rPr kumimoji="0" lang="en-US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810125" y="136525"/>
            <a:ext cx="3675063" cy="500063"/>
          </a:xfrm>
          <a:prstGeom prst="rect">
            <a:avLst/>
          </a:prstGeom>
          <a:solidFill>
            <a:srgbClr val="CCFF33"/>
          </a:solidFill>
          <a:ln>
            <a:solidFill>
              <a:srgbClr val="0000FF"/>
            </a:solidFill>
          </a:ln>
        </p:spPr>
        <p:txBody>
          <a:bodyPr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2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j-ea"/>
                <a:cs typeface="Arial"/>
              </a:rPr>
              <a:t> نشاط3- دور الدم في النقل</a:t>
            </a:r>
            <a:endParaRPr kumimoji="0" lang="fr-FR" sz="28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j-ea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6081713" y="1985963"/>
            <a:ext cx="5500687" cy="42465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4572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ar-DZ" altLang="fr-FR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يأخذ الدم (المواد من الوسط الخارجي) المغذيات من الأمعاء الدقيقة و ثاني الأكسجين من الأسناخ الرئوية و يوزعها على أنسجة الأعضاء . ينتج عن نشاط هذه الأنسجة غاز  و فضلات أخرى تطرح في السائل البيني </a:t>
            </a:r>
            <a:r>
              <a:rPr kumimoji="0" lang="ar-DZ" altLang="fr-FR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Calibri" pitchFamily="34" charset="0"/>
              </a:rPr>
              <a:t>( السائل النسيجي).</a:t>
            </a:r>
          </a:p>
          <a:p>
            <a:pPr marL="0" marR="0" lvl="0" indent="0" algn="r" defTabSz="4572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DZ" altLang="fr-FR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كيف يتكفل الدم بنقل هذه المواد ؟</a:t>
            </a:r>
          </a:p>
          <a:p>
            <a:pPr marL="0" marR="0" lvl="0" indent="0" algn="r" defTabSz="4572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DZ" altLang="fr-FR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و ما هي العناصر الفاعلة في هذا النقل ؟</a:t>
            </a:r>
            <a:endParaRPr kumimoji="0" lang="cy-GB" altLang="fr-FR" sz="3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t="6837" r="4662" b="6618"/>
          <a:stretch>
            <a:fillRect/>
          </a:stretch>
        </p:blipFill>
        <p:spPr bwMode="auto">
          <a:xfrm>
            <a:off x="3194050" y="1998663"/>
            <a:ext cx="2516188" cy="4246562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0"/>
          <a:stretch>
            <a:fillRect/>
          </a:stretch>
        </p:blipFill>
        <p:spPr bwMode="auto">
          <a:xfrm>
            <a:off x="239713" y="1985963"/>
            <a:ext cx="2584450" cy="411797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82938" y="892175"/>
            <a:ext cx="5646737" cy="769938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أ-</a:t>
            </a:r>
            <a:r>
              <a:rPr kumimoji="0" lang="ar-DZ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دور الكريات الدموية الحمراء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20F73C-6D98-48FC-BC2B-2BB4198F5F3E}" type="slidenum">
              <a:rPr kumimoji="0" lang="en-US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738688" y="214313"/>
            <a:ext cx="3517900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لاحظ مراحل التجربة مع نتائجها ثم أجب:</a:t>
            </a:r>
            <a:endParaRPr kumimoji="0" lang="fr-FR" altLang="fr-FR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9382125" y="857250"/>
            <a:ext cx="1079500" cy="43338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rPr>
              <a:t>التجربة:</a:t>
            </a:r>
            <a:endParaRPr kumimoji="0" lang="fr-FR" altLang="fr-FR" sz="20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ahoma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57813" y="1465263"/>
            <a:ext cx="1016000" cy="1341437"/>
            <a:chOff x="1156" y="709"/>
            <a:chExt cx="952" cy="1360"/>
          </a:xfrm>
        </p:grpSpPr>
        <p:sp>
          <p:nvSpPr>
            <p:cNvPr id="127021" name="Oval 6"/>
            <p:cNvSpPr>
              <a:spLocks noChangeArrowheads="1"/>
            </p:cNvSpPr>
            <p:nvPr/>
          </p:nvSpPr>
          <p:spPr bwMode="auto">
            <a:xfrm>
              <a:off x="1156" y="1253"/>
              <a:ext cx="952" cy="8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7022" name="Rectangle 7"/>
            <p:cNvSpPr>
              <a:spLocks noChangeArrowheads="1"/>
            </p:cNvSpPr>
            <p:nvPr/>
          </p:nvSpPr>
          <p:spPr bwMode="auto">
            <a:xfrm>
              <a:off x="1473" y="709"/>
              <a:ext cx="272" cy="576"/>
            </a:xfrm>
            <a:prstGeom prst="rect">
              <a:avLst/>
            </a:prstGeom>
            <a:solidFill>
              <a:srgbClr val="CCFFCC">
                <a:alpha val="2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264525" y="3254375"/>
            <a:ext cx="1016000" cy="1341438"/>
            <a:chOff x="3878" y="2523"/>
            <a:chExt cx="952" cy="1360"/>
          </a:xfrm>
        </p:grpSpPr>
        <p:sp>
          <p:nvSpPr>
            <p:cNvPr id="127019" name="Oval 9"/>
            <p:cNvSpPr>
              <a:spLocks noChangeArrowheads="1"/>
            </p:cNvSpPr>
            <p:nvPr/>
          </p:nvSpPr>
          <p:spPr bwMode="auto">
            <a:xfrm>
              <a:off x="3878" y="3067"/>
              <a:ext cx="952" cy="8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7020" name="Rectangle 10"/>
            <p:cNvSpPr>
              <a:spLocks noChangeArrowheads="1"/>
            </p:cNvSpPr>
            <p:nvPr/>
          </p:nvSpPr>
          <p:spPr bwMode="auto">
            <a:xfrm>
              <a:off x="4195" y="2523"/>
              <a:ext cx="272" cy="576"/>
            </a:xfrm>
            <a:prstGeom prst="rect">
              <a:avLst/>
            </a:prstGeom>
            <a:solidFill>
              <a:srgbClr val="CCFFCC">
                <a:alpha val="2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407025" y="3300413"/>
            <a:ext cx="1016000" cy="1341437"/>
            <a:chOff x="1202" y="2569"/>
            <a:chExt cx="952" cy="1360"/>
          </a:xfrm>
        </p:grpSpPr>
        <p:sp>
          <p:nvSpPr>
            <p:cNvPr id="127017" name="Oval 12"/>
            <p:cNvSpPr>
              <a:spLocks noChangeArrowheads="1"/>
            </p:cNvSpPr>
            <p:nvPr/>
          </p:nvSpPr>
          <p:spPr bwMode="auto">
            <a:xfrm>
              <a:off x="1202" y="3113"/>
              <a:ext cx="952" cy="816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7018" name="Rectangle 13"/>
            <p:cNvSpPr>
              <a:spLocks noChangeArrowheads="1"/>
            </p:cNvSpPr>
            <p:nvPr/>
          </p:nvSpPr>
          <p:spPr bwMode="auto">
            <a:xfrm>
              <a:off x="1519" y="2569"/>
              <a:ext cx="272" cy="576"/>
            </a:xfrm>
            <a:prstGeom prst="rect">
              <a:avLst/>
            </a:prstGeom>
            <a:solidFill>
              <a:srgbClr val="CCFFCC">
                <a:alpha val="2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9120188" y="3933828"/>
            <a:ext cx="1185862" cy="646113"/>
            <a:chOff x="4764" y="2529"/>
            <a:chExt cx="520" cy="407"/>
          </a:xfrm>
        </p:grpSpPr>
        <p:sp>
          <p:nvSpPr>
            <p:cNvPr id="127015" name="Line 15"/>
            <p:cNvSpPr>
              <a:spLocks noChangeShapeType="1"/>
            </p:cNvSpPr>
            <p:nvPr/>
          </p:nvSpPr>
          <p:spPr bwMode="auto">
            <a:xfrm flipH="1">
              <a:off x="4764" y="2614"/>
              <a:ext cx="24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27016" name="Text Box 16"/>
            <p:cNvSpPr txBox="1">
              <a:spLocks noChangeArrowheads="1"/>
            </p:cNvSpPr>
            <p:nvPr/>
          </p:nvSpPr>
          <p:spPr bwMode="auto">
            <a:xfrm>
              <a:off x="4879" y="2529"/>
              <a:ext cx="40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دم احمر فاتح</a:t>
              </a:r>
              <a:r>
                <a:rPr kumimoji="0" lang="ar-TN" alt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(قان)</a:t>
              </a:r>
              <a:endPara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8894763" y="3344863"/>
            <a:ext cx="1233487" cy="369887"/>
            <a:chOff x="4643" y="2107"/>
            <a:chExt cx="777" cy="233"/>
          </a:xfrm>
        </p:grpSpPr>
        <p:sp>
          <p:nvSpPr>
            <p:cNvPr id="127013" name="Line 18"/>
            <p:cNvSpPr>
              <a:spLocks noChangeShapeType="1"/>
            </p:cNvSpPr>
            <p:nvPr/>
          </p:nvSpPr>
          <p:spPr bwMode="auto">
            <a:xfrm flipH="1">
              <a:off x="4643" y="2191"/>
              <a:ext cx="2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27014" name="Text Box 19"/>
            <p:cNvSpPr txBox="1">
              <a:spLocks noChangeArrowheads="1"/>
            </p:cNvSpPr>
            <p:nvPr/>
          </p:nvSpPr>
          <p:spPr bwMode="auto">
            <a:xfrm>
              <a:off x="4886" y="2107"/>
              <a:ext cx="53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fr-FR" sz="180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حوجلة</a:t>
              </a:r>
              <a:endPara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367213" y="2133600"/>
            <a:ext cx="1281112" cy="646113"/>
            <a:chOff x="1791" y="1344"/>
            <a:chExt cx="807" cy="407"/>
          </a:xfrm>
        </p:grpSpPr>
        <p:sp>
          <p:nvSpPr>
            <p:cNvPr id="127011" name="Line 21"/>
            <p:cNvSpPr>
              <a:spLocks noChangeShapeType="1"/>
            </p:cNvSpPr>
            <p:nvPr/>
          </p:nvSpPr>
          <p:spPr bwMode="auto">
            <a:xfrm>
              <a:off x="2293" y="1542"/>
              <a:ext cx="305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sp>
          <p:nvSpPr>
            <p:cNvPr id="127012" name="Text Box 22"/>
            <p:cNvSpPr txBox="1">
              <a:spLocks noChangeArrowheads="1"/>
            </p:cNvSpPr>
            <p:nvPr/>
          </p:nvSpPr>
          <p:spPr bwMode="auto">
            <a:xfrm>
              <a:off x="1791" y="1344"/>
              <a:ext cx="61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دم أحمر </a:t>
              </a:r>
              <a:r>
                <a:rPr kumimoji="0" lang="ar-TN" alt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(قان)</a:t>
              </a:r>
              <a:r>
                <a:rPr kumimoji="0" lang="ar-SA" alt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فاتح</a:t>
              </a:r>
              <a:endPara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3863975" y="3925888"/>
            <a:ext cx="1687513" cy="646112"/>
            <a:chOff x="1474" y="2473"/>
            <a:chExt cx="1063" cy="407"/>
          </a:xfrm>
        </p:grpSpPr>
        <p:sp>
          <p:nvSpPr>
            <p:cNvPr id="127009" name="Text Box 24"/>
            <p:cNvSpPr txBox="1">
              <a:spLocks noChangeArrowheads="1"/>
            </p:cNvSpPr>
            <p:nvPr/>
          </p:nvSpPr>
          <p:spPr bwMode="auto">
            <a:xfrm>
              <a:off x="1474" y="2473"/>
              <a:ext cx="76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دم أحمر قاتم (</a:t>
              </a:r>
              <a:r>
                <a:rPr kumimoji="0" lang="ar-TN" alt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داكن</a:t>
              </a:r>
              <a:r>
                <a:rPr kumimoji="0" lang="ar-SA" alt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)</a:t>
              </a:r>
              <a:endPara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7010" name="Line 25"/>
            <p:cNvSpPr>
              <a:spLocks noChangeShapeType="1"/>
            </p:cNvSpPr>
            <p:nvPr/>
          </p:nvSpPr>
          <p:spPr bwMode="auto">
            <a:xfrm>
              <a:off x="2232" y="2670"/>
              <a:ext cx="305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</p:grpSp>
      <p:sp>
        <p:nvSpPr>
          <p:cNvPr id="50202" name="AutoShape 26"/>
          <p:cNvSpPr>
            <a:spLocks noChangeArrowheads="1"/>
          </p:cNvSpPr>
          <p:nvPr/>
        </p:nvSpPr>
        <p:spPr bwMode="auto">
          <a:xfrm>
            <a:off x="6472238" y="2179638"/>
            <a:ext cx="1625600" cy="403225"/>
          </a:xfrm>
          <a:prstGeom prst="leftArrow">
            <a:avLst>
              <a:gd name="adj1" fmla="val 50000"/>
              <a:gd name="adj2" fmla="val 100787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بعد مدة زمنية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0203" name="AutoShape 27"/>
          <p:cNvSpPr>
            <a:spLocks noChangeArrowheads="1"/>
          </p:cNvSpPr>
          <p:nvPr/>
        </p:nvSpPr>
        <p:spPr bwMode="auto">
          <a:xfrm>
            <a:off x="6519863" y="4014788"/>
            <a:ext cx="1625600" cy="403225"/>
          </a:xfrm>
          <a:prstGeom prst="leftArrow">
            <a:avLst>
              <a:gd name="adj1" fmla="val 50000"/>
              <a:gd name="adj2" fmla="val 100787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بعد مدة زمنية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5946775" y="5003800"/>
            <a:ext cx="3986213" cy="1323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1 </a:t>
            </a:r>
            <a:r>
              <a:rPr kumimoji="0" lang="ar-S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ـ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 صف مراحل التجربة؟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2 </a:t>
            </a:r>
            <a:r>
              <a:rPr kumimoji="0" lang="ar-S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ـ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 صف النتيجة الملاحظة في كل حالة؟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3 </a:t>
            </a:r>
            <a:r>
              <a:rPr kumimoji="0" lang="ar-S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ـ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 ماذا تستنتج حول دور الدم في هذه التجربة؟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4 </a:t>
            </a:r>
            <a:r>
              <a:rPr kumimoji="0" lang="ar-S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ـ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010199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 ما هو عنصر الدم الفاعل في هذه العملية؟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10199"/>
              </a:solidFill>
              <a:effectLst/>
              <a:uLnTx/>
              <a:uFillTx/>
              <a:latin typeface="Tahoma" pitchFamily="34" charset="0"/>
              <a:ea typeface="+mn-ea"/>
              <a:cs typeface="Arial"/>
            </a:endParaRPr>
          </a:p>
        </p:txBody>
      </p:sp>
      <p:sp>
        <p:nvSpPr>
          <p:cNvPr id="50206" name="AutoShape 30"/>
          <p:cNvSpPr>
            <a:spLocks noChangeArrowheads="1"/>
          </p:cNvSpPr>
          <p:nvPr/>
        </p:nvSpPr>
        <p:spPr bwMode="auto">
          <a:xfrm rot="5400000">
            <a:off x="8580437" y="720726"/>
            <a:ext cx="360363" cy="735012"/>
          </a:xfrm>
          <a:prstGeom prst="notchedRightArrow">
            <a:avLst>
              <a:gd name="adj1" fmla="val 50000"/>
              <a:gd name="adj2" fmla="val 31352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207" name="AutoShape 31"/>
          <p:cNvSpPr>
            <a:spLocks noChangeArrowheads="1"/>
          </p:cNvSpPr>
          <p:nvPr/>
        </p:nvSpPr>
        <p:spPr bwMode="auto">
          <a:xfrm rot="5400000">
            <a:off x="8580438" y="2665413"/>
            <a:ext cx="360362" cy="735012"/>
          </a:xfrm>
          <a:prstGeom prst="notchedRightArrow">
            <a:avLst>
              <a:gd name="adj1" fmla="val 50000"/>
              <a:gd name="adj2" fmla="val 31352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7005638" y="765175"/>
            <a:ext cx="1611312" cy="830263"/>
            <a:chOff x="3453" y="482"/>
            <a:chExt cx="1015" cy="523"/>
          </a:xfrm>
        </p:grpSpPr>
        <p:sp>
          <p:nvSpPr>
            <p:cNvPr id="127007" name="Text Box 33"/>
            <p:cNvSpPr txBox="1">
              <a:spLocks noChangeArrowheads="1"/>
            </p:cNvSpPr>
            <p:nvPr/>
          </p:nvSpPr>
          <p:spPr bwMode="auto">
            <a:xfrm>
              <a:off x="3453" y="482"/>
              <a:ext cx="82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هواء محمل </a:t>
              </a:r>
              <a:r>
                <a:rPr kumimoji="0" lang="fr-FR" alt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O2 </a:t>
              </a:r>
              <a:r>
                <a:rPr kumimoji="0" lang="ar-SA" alt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بغاز</a:t>
              </a:r>
              <a:endPara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7008" name="Line 34"/>
            <p:cNvSpPr>
              <a:spLocks noChangeShapeType="1"/>
            </p:cNvSpPr>
            <p:nvPr/>
          </p:nvSpPr>
          <p:spPr bwMode="auto">
            <a:xfrm>
              <a:off x="4241" y="618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</p:grp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6600825" y="2671763"/>
            <a:ext cx="2016125" cy="830262"/>
            <a:chOff x="3198" y="1683"/>
            <a:chExt cx="1270" cy="523"/>
          </a:xfrm>
        </p:grpSpPr>
        <p:sp>
          <p:nvSpPr>
            <p:cNvPr id="127005" name="Text Box 36"/>
            <p:cNvSpPr txBox="1">
              <a:spLocks noChangeArrowheads="1"/>
            </p:cNvSpPr>
            <p:nvPr/>
          </p:nvSpPr>
          <p:spPr bwMode="auto">
            <a:xfrm>
              <a:off x="3198" y="1683"/>
              <a:ext cx="107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هواء محمل </a:t>
              </a:r>
              <a:r>
                <a:rPr kumimoji="0" lang="fr-FR" alt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CO2 </a:t>
              </a:r>
              <a:r>
                <a:rPr kumimoji="0" lang="ar-SA" alt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بغاز</a:t>
              </a:r>
              <a:endPara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7006" name="Line 37"/>
            <p:cNvSpPr>
              <a:spLocks noChangeShapeType="1"/>
            </p:cNvSpPr>
            <p:nvPr/>
          </p:nvSpPr>
          <p:spPr bwMode="auto">
            <a:xfrm>
              <a:off x="4241" y="184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8231815" y="1341862"/>
            <a:ext cx="1016000" cy="1341438"/>
            <a:chOff x="1202" y="2569"/>
            <a:chExt cx="952" cy="1360"/>
          </a:xfrm>
        </p:grpSpPr>
        <p:sp>
          <p:nvSpPr>
            <p:cNvPr id="127003" name="Oval 39"/>
            <p:cNvSpPr>
              <a:spLocks noChangeArrowheads="1"/>
            </p:cNvSpPr>
            <p:nvPr/>
          </p:nvSpPr>
          <p:spPr bwMode="auto">
            <a:xfrm>
              <a:off x="1202" y="3113"/>
              <a:ext cx="952" cy="816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7004" name="Rectangle 40"/>
            <p:cNvSpPr>
              <a:spLocks noChangeArrowheads="1"/>
            </p:cNvSpPr>
            <p:nvPr/>
          </p:nvSpPr>
          <p:spPr bwMode="auto">
            <a:xfrm>
              <a:off x="1519" y="2569"/>
              <a:ext cx="272" cy="576"/>
            </a:xfrm>
            <a:prstGeom prst="rect">
              <a:avLst/>
            </a:prstGeom>
            <a:solidFill>
              <a:srgbClr val="CCFFCC">
                <a:alpha val="2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 flipH="1">
            <a:off x="8975725" y="1989138"/>
            <a:ext cx="1511300" cy="646112"/>
            <a:chOff x="1474" y="2473"/>
            <a:chExt cx="1063" cy="407"/>
          </a:xfrm>
        </p:grpSpPr>
        <p:sp>
          <p:nvSpPr>
            <p:cNvPr id="127001" name="Text Box 42"/>
            <p:cNvSpPr txBox="1">
              <a:spLocks noChangeArrowheads="1"/>
            </p:cNvSpPr>
            <p:nvPr/>
          </p:nvSpPr>
          <p:spPr bwMode="auto">
            <a:xfrm>
              <a:off x="1474" y="2473"/>
              <a:ext cx="76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دم أحمر قاتم (</a:t>
              </a:r>
              <a:r>
                <a:rPr kumimoji="0" lang="ar-TN" alt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داكن</a:t>
              </a:r>
              <a:r>
                <a:rPr kumimoji="0" lang="ar-SA" alt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)</a:t>
              </a:r>
              <a:endPara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7002" name="Line 43"/>
            <p:cNvSpPr>
              <a:spLocks noChangeShapeType="1"/>
            </p:cNvSpPr>
            <p:nvPr/>
          </p:nvSpPr>
          <p:spPr bwMode="auto">
            <a:xfrm>
              <a:off x="2232" y="2670"/>
              <a:ext cx="305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</p:grpSp>
      <p:sp>
        <p:nvSpPr>
          <p:cNvPr id="48" name="Oval 2"/>
          <p:cNvSpPr>
            <a:spLocks noChangeArrowheads="1"/>
          </p:cNvSpPr>
          <p:nvPr/>
        </p:nvSpPr>
        <p:spPr bwMode="auto">
          <a:xfrm>
            <a:off x="8524892" y="188916"/>
            <a:ext cx="1890696" cy="503237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01019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النشـاط الثالث: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10199">
                  <a:lumMod val="60000"/>
                  <a:lumOff val="40000"/>
                </a:srgbClr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0" name="Text Box 528"/>
          <p:cNvSpPr txBox="1">
            <a:spLocks noChangeArrowheads="1"/>
          </p:cNvSpPr>
          <p:nvPr/>
        </p:nvSpPr>
        <p:spPr bwMode="auto">
          <a:xfrm>
            <a:off x="206375" y="53975"/>
            <a:ext cx="3686175" cy="5324475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Simplified Arabic" panose="02020603050405020304" pitchFamily="18" charset="-7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Simplified Arabic" panose="02020603050405020304" pitchFamily="18" charset="-7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Simplified Arabic" panose="02020603050405020304" pitchFamily="18" charset="-7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Simplified Arabic" panose="02020603050405020304" pitchFamily="18" charset="-7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Simplified Arabic" panose="02020603050405020304" pitchFamily="18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Simplified Arabic" panose="02020603050405020304" pitchFamily="18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Simplified Arabic" panose="02020603050405020304" pitchFamily="18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Simplified Arabic" panose="02020603050405020304" pitchFamily="18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Simplified Arabic" panose="02020603050405020304" pitchFamily="18" charset="-78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توضح هذه التجربة تفاعل الدم مع غازي ثاني الأكسجين وثاني أكسيد الفحم.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عند النفخ في الأنبوب الأول يمر الهواء في الدم محملا بنسبة كبيرة من </a:t>
            </a:r>
            <a:r>
              <a:rPr kumimoji="0" lang="fr-FR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CO2</a:t>
            </a:r>
            <a:r>
              <a:rPr kumimoji="0" lang="ar-DZ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ar-DZ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ما يجعله يكتسب اللون الأحمر داكن (قاتم) ويحدث هذا بسبب تخلي خضاب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الدم عن </a:t>
            </a:r>
            <a:r>
              <a:rPr kumimoji="0" lang="fr-FR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O2</a:t>
            </a:r>
            <a:r>
              <a:rPr kumimoji="0" lang="ar-DZ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DZ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وتثبيته لجزيئات </a:t>
            </a:r>
            <a:r>
              <a:rPr kumimoji="0" lang="fr-FR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CO2</a:t>
            </a:r>
            <a:r>
              <a:rPr kumimoji="0" lang="ar-DZ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عند امتصاص الهواء عبر الأنبوب الثاني يدخل </a:t>
            </a:r>
            <a:r>
              <a:rPr kumimoji="0" lang="fr-FR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O2</a:t>
            </a:r>
            <a:r>
              <a:rPr kumimoji="0" lang="ar-DZ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DZ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عبر الأنبوب الأول ويمر</a:t>
            </a:r>
            <a:endParaRPr kumimoji="0" lang="ar-DZ" altLang="fr-FR" sz="2000" b="1" i="0" u="none" strike="noStrike" kern="0" cap="none" spc="0" normalizeH="0" baseline="0" noProof="0" dirty="0">
              <a:ln>
                <a:noFill/>
              </a:ln>
              <a:solidFill>
                <a:srgbClr val="FF66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ar-DZ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في الدم الذي يتشبع به حيث يثبته بفضل الهيموغلوبين (غضاب الدم)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الموجود في الكريات الحمراء والتي تكتسب بذلك اللون </a:t>
            </a:r>
            <a:r>
              <a:rPr kumimoji="0" lang="ar-DZ" altLang="fr-FR" sz="2000" b="1" i="0" u="none" strike="noStrike" kern="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الأحمر قان </a:t>
            </a:r>
            <a:r>
              <a:rPr kumimoji="0" lang="ar-DZ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(فاتح)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الهيموغلوبين أو خضاب الدم </a:t>
            </a:r>
            <a:r>
              <a:rPr kumimoji="0" lang="ar-DZ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fr-FR" alt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</a:t>
            </a:r>
            <a:r>
              <a:rPr kumimoji="0" lang="ar-DZ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ar-DZ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بروتين يوجد في الكريات الحمراء يستطيع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تثبيت غازي ثاني الأكسجين وثاني أكسيد الفحم.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6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/>
      <p:bldP spid="50180" grpId="0" animBg="1"/>
      <p:bldP spid="50202" grpId="0" animBg="1"/>
      <p:bldP spid="50203" grpId="0" animBg="1"/>
      <p:bldP spid="50204" grpId="0" animBg="1"/>
      <p:bldP spid="50206" grpId="0" animBg="1"/>
      <p:bldP spid="50207" grpId="0" animBg="1"/>
      <p:bldP spid="50" grpId="0" animBg="1"/>
      <p:bldP spid="5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41212D-3ED5-4075-B994-89EB81C73A0E}" type="slidenum">
              <a:rPr kumimoji="0" lang="en-US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 MT" pitchFamily="34" charset="0"/>
                <a:ea typeface="+mn-ea"/>
                <a:cs typeface="Arial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135188" y="260350"/>
            <a:ext cx="78486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 يتفاعل الدم مع الغازات التنفسية </a:t>
            </a: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O2 </a:t>
            </a:r>
            <a:r>
              <a:rPr kumimoji="0" lang="ar-SA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 و</a:t>
            </a: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 CO2</a:t>
            </a:r>
            <a:r>
              <a:rPr kumimoji="0" lang="ar-SA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 حسب المعادلات التالية:</a:t>
            </a:r>
            <a:endParaRPr kumimoji="0" lang="fr-FR" altLang="fr-F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5407025" y="1863725"/>
            <a:ext cx="6243638" cy="17383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7896225" y="2109788"/>
            <a:ext cx="4254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 flipH="1">
            <a:off x="8216900" y="1909763"/>
            <a:ext cx="1230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HBO8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6337300" y="1908175"/>
            <a:ext cx="1374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HB + 4O2</a:t>
            </a:r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7404100" y="3201988"/>
            <a:ext cx="4254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7854950" y="3033713"/>
            <a:ext cx="1373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HB + 4O2</a:t>
            </a:r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>
            <a:off x="9298105" y="1891911"/>
            <a:ext cx="2303463" cy="431800"/>
          </a:xfrm>
          <a:prstGeom prst="ellipse">
            <a:avLst/>
          </a:prstGeom>
          <a:solidFill>
            <a:srgbClr val="FFFF99">
              <a:alpha val="76077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rPr>
              <a:t>في الرئتين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51210" name="Oval 10"/>
          <p:cNvSpPr>
            <a:spLocks noChangeArrowheads="1"/>
          </p:cNvSpPr>
          <p:nvPr/>
        </p:nvSpPr>
        <p:spPr bwMode="auto">
          <a:xfrm>
            <a:off x="9253431" y="3088628"/>
            <a:ext cx="2303463" cy="431800"/>
          </a:xfrm>
          <a:prstGeom prst="ellipse">
            <a:avLst/>
          </a:prstGeom>
          <a:solidFill>
            <a:srgbClr val="FFFF99">
              <a:alpha val="67058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rPr>
              <a:t>في الأعضاء</a:t>
            </a:r>
            <a:endParaRPr kumimoji="0" lang="fr-FR" sz="20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5154613" y="4138613"/>
            <a:ext cx="6424612" cy="1655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7397750" y="4513263"/>
            <a:ext cx="4984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 flipH="1">
            <a:off x="7799388" y="4338638"/>
            <a:ext cx="1287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HBCO2</a:t>
            </a: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5973763" y="4322763"/>
            <a:ext cx="1430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HB + CO2</a:t>
            </a:r>
          </a:p>
        </p:txBody>
      </p:sp>
      <p:sp>
        <p:nvSpPr>
          <p:cNvPr id="51215" name="Oval 15"/>
          <p:cNvSpPr>
            <a:spLocks noChangeArrowheads="1"/>
          </p:cNvSpPr>
          <p:nvPr/>
        </p:nvSpPr>
        <p:spPr bwMode="auto">
          <a:xfrm>
            <a:off x="9087655" y="4348756"/>
            <a:ext cx="2303463" cy="431800"/>
          </a:xfrm>
          <a:prstGeom prst="ellipse">
            <a:avLst/>
          </a:prstGeom>
          <a:solidFill>
            <a:srgbClr val="FFFF99">
              <a:alpha val="67058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rPr>
              <a:t>في الأعضاء</a:t>
            </a:r>
            <a:endParaRPr kumimoji="0" lang="fr-FR" sz="20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5826125" y="5294313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HBCO2</a:t>
            </a:r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>
            <a:off x="7004050" y="5505450"/>
            <a:ext cx="3857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7389813" y="5262563"/>
            <a:ext cx="1360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HB +CO2</a:t>
            </a:r>
          </a:p>
        </p:txBody>
      </p:sp>
      <p:sp>
        <p:nvSpPr>
          <p:cNvPr id="51219" name="Oval 19"/>
          <p:cNvSpPr>
            <a:spLocks noChangeArrowheads="1"/>
          </p:cNvSpPr>
          <p:nvPr/>
        </p:nvSpPr>
        <p:spPr bwMode="auto">
          <a:xfrm>
            <a:off x="8832070" y="5317879"/>
            <a:ext cx="2303463" cy="431800"/>
          </a:xfrm>
          <a:prstGeom prst="ellipse">
            <a:avLst/>
          </a:prstGeom>
          <a:solidFill>
            <a:srgbClr val="FFFF99">
              <a:alpha val="76077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rPr>
              <a:t>في الرئتين</a:t>
            </a:r>
            <a:endParaRPr kumimoji="0" lang="fr-FR" sz="20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6396038" y="2970213"/>
            <a:ext cx="94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HBO8</a:t>
            </a: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6456363" y="1125538"/>
            <a:ext cx="3384550" cy="4619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أولا بالنسبة لغاز    </a:t>
            </a:r>
            <a:r>
              <a:rPr kumimoji="0" lang="fr-FR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O2</a:t>
            </a:r>
            <a:r>
              <a:rPr kumimoji="0" lang="ar-SA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: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6711950" y="3652838"/>
            <a:ext cx="3384550" cy="4619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ثانيا بالنسبة لغاز    </a:t>
            </a:r>
            <a:r>
              <a:rPr kumimoji="0" lang="fr-FR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CO2</a:t>
            </a:r>
            <a:r>
              <a:rPr kumimoji="0" lang="ar-SA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: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937" y="1068199"/>
            <a:ext cx="5051355" cy="258532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r" defTabSz="4572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800" b="1" i="0" u="none" strike="noStrike" kern="1200" cap="none" spc="50" normalizeH="0" baseline="0" noProof="0" dirty="0">
                <a:ln w="0">
                  <a:solidFill>
                    <a:srgbClr val="010199">
                      <a:lumMod val="75000"/>
                    </a:srgbClr>
                  </a:solidFill>
                </a:ln>
                <a:solidFill>
                  <a:srgbClr val="010199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ahoma" pitchFamily="34" charset="0"/>
                <a:ea typeface="+mn-ea"/>
                <a:cs typeface="Arial"/>
              </a:rPr>
              <a:t>تحتوي الكريات الحمراء على بروتين أحمر اللون يدعى </a:t>
            </a:r>
            <a:r>
              <a:rPr kumimoji="0" lang="ar-DZ" sz="1800" b="1" i="0" u="none" strike="noStrike" kern="1200" cap="none" spc="50" normalizeH="0" baseline="0" noProof="0" dirty="0" err="1">
                <a:ln w="0">
                  <a:solidFill>
                    <a:srgbClr val="010199">
                      <a:lumMod val="75000"/>
                    </a:srgbClr>
                  </a:solidFill>
                </a:ln>
                <a:solidFill>
                  <a:srgbClr val="010199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ahoma" pitchFamily="34" charset="0"/>
                <a:ea typeface="+mn-ea"/>
                <a:cs typeface="Arial"/>
              </a:rPr>
              <a:t>الهيموغلوبين</a:t>
            </a:r>
            <a:r>
              <a:rPr kumimoji="0" lang="ar-DZ" sz="1800" b="1" i="0" u="none" strike="noStrike" kern="1200" cap="none" spc="50" normalizeH="0" baseline="0" noProof="0" dirty="0">
                <a:ln w="0">
                  <a:solidFill>
                    <a:srgbClr val="010199">
                      <a:lumMod val="75000"/>
                    </a:srgbClr>
                  </a:solidFill>
                </a:ln>
                <a:solidFill>
                  <a:srgbClr val="010199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ahoma" pitchFamily="34" charset="0"/>
                <a:ea typeface="+mn-ea"/>
                <a:cs typeface="Arial"/>
              </a:rPr>
              <a:t> (</a:t>
            </a:r>
            <a:r>
              <a:rPr kumimoji="0" lang="ar-DZ" sz="1800" b="1" i="0" u="none" strike="noStrike" kern="1200" cap="none" spc="50" normalizeH="0" baseline="0" noProof="0" dirty="0" err="1">
                <a:ln w="0">
                  <a:solidFill>
                    <a:srgbClr val="010199">
                      <a:lumMod val="75000"/>
                    </a:srgbClr>
                  </a:solidFill>
                </a:ln>
                <a:solidFill>
                  <a:srgbClr val="010199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ahoma" pitchFamily="34" charset="0"/>
                <a:ea typeface="+mn-ea"/>
                <a:cs typeface="Arial"/>
              </a:rPr>
              <a:t>خضاب</a:t>
            </a:r>
            <a:r>
              <a:rPr kumimoji="0" lang="ar-DZ" sz="1800" b="1" i="0" u="none" strike="noStrike" kern="1200" cap="none" spc="50" normalizeH="0" baseline="0" noProof="0" dirty="0">
                <a:ln w="0">
                  <a:solidFill>
                    <a:srgbClr val="010199">
                      <a:lumMod val="75000"/>
                    </a:srgbClr>
                  </a:solidFill>
                </a:ln>
                <a:solidFill>
                  <a:srgbClr val="010199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ahoma" pitchFamily="34" charset="0"/>
                <a:ea typeface="+mn-ea"/>
                <a:cs typeface="Arial"/>
              </a:rPr>
              <a:t> الدم)، </a:t>
            </a:r>
          </a:p>
          <a:p>
            <a:pPr marL="0" marR="0" lvl="0" indent="0" algn="r" defTabSz="4572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800" b="1" i="0" u="none" strike="noStrike" kern="1200" cap="none" spc="50" normalizeH="0" baseline="0" noProof="0" dirty="0">
                <a:ln w="0">
                  <a:solidFill>
                    <a:srgbClr val="010199">
                      <a:lumMod val="75000"/>
                    </a:srgbClr>
                  </a:solidFill>
                </a:ln>
                <a:solidFill>
                  <a:srgbClr val="010199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ahoma" pitchFamily="34" charset="0"/>
                <a:ea typeface="+mn-ea"/>
                <a:cs typeface="Arial"/>
              </a:rPr>
              <a:t> </a:t>
            </a:r>
            <a:r>
              <a:rPr kumimoji="0" lang="ar-SA" sz="1800" b="1" i="0" u="none" strike="noStrike" kern="1200" cap="none" spc="50" normalizeH="0" baseline="0" noProof="0" dirty="0">
                <a:ln w="0">
                  <a:solidFill>
                    <a:srgbClr val="010199">
                      <a:lumMod val="75000"/>
                    </a:srgbClr>
                  </a:solidFill>
                </a:ln>
                <a:solidFill>
                  <a:srgbClr val="010199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ahoma" pitchFamily="34" charset="0"/>
                <a:ea typeface="+mn-ea"/>
                <a:cs typeface="Arial"/>
              </a:rPr>
              <a:t>يتحد </a:t>
            </a:r>
            <a:r>
              <a:rPr kumimoji="0" lang="ar-SA" sz="1800" b="1" i="0" u="none" strike="noStrike" kern="1200" cap="none" spc="50" normalizeH="0" baseline="0" noProof="0" dirty="0" err="1">
                <a:ln w="0">
                  <a:solidFill>
                    <a:srgbClr val="010199">
                      <a:lumMod val="75000"/>
                    </a:srgbClr>
                  </a:solidFill>
                </a:ln>
                <a:solidFill>
                  <a:srgbClr val="010199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ahoma" pitchFamily="34" charset="0"/>
                <a:ea typeface="+mn-ea"/>
                <a:cs typeface="Arial"/>
              </a:rPr>
              <a:t>الخضاب</a:t>
            </a:r>
            <a:r>
              <a:rPr kumimoji="0" lang="ar-SA" sz="1800" b="1" i="0" u="none" strike="noStrike" kern="1200" cap="none" spc="50" normalizeH="0" baseline="0" noProof="0" dirty="0">
                <a:ln w="0">
                  <a:solidFill>
                    <a:srgbClr val="010199">
                      <a:lumMod val="75000"/>
                    </a:srgbClr>
                  </a:solidFill>
                </a:ln>
                <a:solidFill>
                  <a:srgbClr val="010199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ahoma" pitchFamily="34" charset="0"/>
                <a:ea typeface="+mn-ea"/>
                <a:cs typeface="Arial"/>
              </a:rPr>
              <a:t> الدموي مع الأكسجين </a:t>
            </a:r>
            <a:r>
              <a:rPr kumimoji="0" lang="ar-DZ" sz="1800" b="1" i="0" u="none" strike="noStrike" kern="1200" cap="none" spc="50" normalizeH="0" baseline="0" noProof="0" dirty="0">
                <a:ln w="0">
                  <a:solidFill>
                    <a:srgbClr val="010199">
                      <a:lumMod val="75000"/>
                    </a:srgbClr>
                  </a:solidFill>
                </a:ln>
                <a:solidFill>
                  <a:srgbClr val="010199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ahoma" pitchFamily="34" charset="0"/>
                <a:ea typeface="+mn-ea"/>
                <a:cs typeface="Arial"/>
              </a:rPr>
              <a:t>في مستوى </a:t>
            </a:r>
            <a:r>
              <a:rPr kumimoji="0" lang="ar-DZ" sz="1800" b="1" i="0" u="none" strike="noStrike" kern="1200" cap="none" spc="50" normalizeH="0" baseline="0" noProof="0" dirty="0" err="1">
                <a:ln w="0">
                  <a:solidFill>
                    <a:srgbClr val="010199">
                      <a:lumMod val="75000"/>
                    </a:srgbClr>
                  </a:solidFill>
                </a:ln>
                <a:solidFill>
                  <a:srgbClr val="010199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ahoma" pitchFamily="34" charset="0"/>
                <a:ea typeface="+mn-ea"/>
                <a:cs typeface="Arial"/>
              </a:rPr>
              <a:t>الأسناخ</a:t>
            </a:r>
            <a:r>
              <a:rPr kumimoji="0" lang="ar-DZ" sz="1800" b="1" i="0" u="none" strike="noStrike" kern="1200" cap="none" spc="50" normalizeH="0" baseline="0" noProof="0" dirty="0">
                <a:ln w="0">
                  <a:solidFill>
                    <a:srgbClr val="010199">
                      <a:lumMod val="75000"/>
                    </a:srgbClr>
                  </a:solidFill>
                </a:ln>
                <a:solidFill>
                  <a:srgbClr val="010199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ahoma" pitchFamily="34" charset="0"/>
                <a:ea typeface="+mn-ea"/>
                <a:cs typeface="Arial"/>
              </a:rPr>
              <a:t> الرئوية </a:t>
            </a:r>
            <a:r>
              <a:rPr kumimoji="0" lang="ar-DZ" sz="1800" b="1" i="0" u="none" strike="noStrike" kern="1200" cap="none" spc="50" normalizeH="0" baseline="0" noProof="0" dirty="0" err="1">
                <a:ln w="0">
                  <a:solidFill>
                    <a:srgbClr val="010199">
                      <a:lumMod val="75000"/>
                    </a:srgbClr>
                  </a:solidFill>
                </a:ln>
                <a:solidFill>
                  <a:srgbClr val="010199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ahoma" pitchFamily="34" charset="0"/>
                <a:ea typeface="+mn-ea"/>
                <a:cs typeface="Arial"/>
              </a:rPr>
              <a:t>ف</a:t>
            </a:r>
            <a:r>
              <a:rPr kumimoji="0" lang="ar-SA" sz="1800" b="1" i="0" u="none" strike="noStrike" kern="1200" cap="none" spc="50" normalizeH="0" baseline="0" noProof="0" dirty="0">
                <a:ln w="0">
                  <a:solidFill>
                    <a:srgbClr val="010199">
                      <a:lumMod val="75000"/>
                    </a:srgbClr>
                  </a:solidFill>
                </a:ln>
                <a:solidFill>
                  <a:srgbClr val="010199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ahoma" pitchFamily="34" charset="0"/>
                <a:ea typeface="+mn-ea"/>
                <a:cs typeface="Arial"/>
              </a:rPr>
              <a:t>يتكون </a:t>
            </a:r>
            <a:r>
              <a:rPr kumimoji="0" lang="ar-SA" sz="1800" b="1" i="0" u="none" strike="noStrike" kern="1200" cap="none" spc="50" normalizeH="0" baseline="0" noProof="0" dirty="0" err="1">
                <a:ln w="0">
                  <a:solidFill>
                    <a:srgbClr val="010199">
                      <a:lumMod val="75000"/>
                    </a:srgbClr>
                  </a:solidFill>
                </a:ln>
                <a:solidFill>
                  <a:srgbClr val="010199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ahoma" pitchFamily="34" charset="0"/>
                <a:ea typeface="+mn-ea"/>
                <a:cs typeface="Arial"/>
              </a:rPr>
              <a:t>خضاب</a:t>
            </a:r>
            <a:r>
              <a:rPr kumimoji="0" lang="ar-SA" sz="1800" b="1" i="0" u="none" strike="noStrike" kern="1200" cap="none" spc="50" normalizeH="0" baseline="0" noProof="0" dirty="0">
                <a:ln w="0">
                  <a:solidFill>
                    <a:srgbClr val="010199">
                      <a:lumMod val="75000"/>
                    </a:srgbClr>
                  </a:solidFill>
                </a:ln>
                <a:solidFill>
                  <a:srgbClr val="010199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ahoma" pitchFamily="34" charset="0"/>
                <a:ea typeface="+mn-ea"/>
                <a:cs typeface="Arial"/>
              </a:rPr>
              <a:t> </a:t>
            </a:r>
            <a:r>
              <a:rPr kumimoji="0" lang="ar-SA" sz="1800" b="1" i="0" u="none" strike="noStrike" kern="1200" cap="none" spc="50" normalizeH="0" baseline="0" noProof="0" dirty="0" err="1">
                <a:ln w="0">
                  <a:solidFill>
                    <a:srgbClr val="010199">
                      <a:lumMod val="75000"/>
                    </a:srgbClr>
                  </a:solidFill>
                </a:ln>
                <a:solidFill>
                  <a:srgbClr val="010199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ahoma" pitchFamily="34" charset="0"/>
                <a:ea typeface="+mn-ea"/>
                <a:cs typeface="Arial"/>
              </a:rPr>
              <a:t>أكسجيني</a:t>
            </a:r>
            <a:r>
              <a:rPr kumimoji="0" lang="ar-DZ" sz="1800" b="1" i="0" u="none" strike="noStrike" kern="1200" cap="none" spc="50" normalizeH="0" baseline="0" noProof="0" dirty="0">
                <a:ln w="0">
                  <a:solidFill>
                    <a:srgbClr val="010199">
                      <a:lumMod val="75000"/>
                    </a:srgbClr>
                  </a:solidFill>
                </a:ln>
                <a:solidFill>
                  <a:srgbClr val="010199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ahoma" pitchFamily="34" charset="0"/>
                <a:ea typeface="+mn-ea"/>
                <a:cs typeface="Arial"/>
              </a:rPr>
              <a:t> = (</a:t>
            </a:r>
            <a:r>
              <a:rPr kumimoji="0" lang="ar-DZ" sz="1800" b="1" i="0" u="none" strike="noStrike" kern="1200" cap="none" spc="50" normalizeH="0" baseline="0" noProof="0" dirty="0" err="1">
                <a:ln w="0">
                  <a:solidFill>
                    <a:srgbClr val="010199">
                      <a:lumMod val="75000"/>
                    </a:srgbClr>
                  </a:solidFill>
                </a:ln>
                <a:solidFill>
                  <a:srgbClr val="010199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ahoma" pitchFamily="34" charset="0"/>
                <a:ea typeface="+mn-ea"/>
                <a:cs typeface="Arial"/>
              </a:rPr>
              <a:t>أوكسي</a:t>
            </a:r>
            <a:r>
              <a:rPr kumimoji="0" lang="ar-DZ" sz="1800" b="1" i="0" u="none" strike="noStrike" kern="1200" cap="none" spc="50" normalizeH="0" baseline="0" noProof="0" dirty="0">
                <a:ln w="0">
                  <a:solidFill>
                    <a:srgbClr val="010199">
                      <a:lumMod val="75000"/>
                    </a:srgbClr>
                  </a:solidFill>
                </a:ln>
                <a:solidFill>
                  <a:srgbClr val="010199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ahoma" pitchFamily="34" charset="0"/>
                <a:ea typeface="+mn-ea"/>
                <a:cs typeface="Arial"/>
              </a:rPr>
              <a:t> </a:t>
            </a:r>
            <a:r>
              <a:rPr kumimoji="0" lang="ar-DZ" sz="1800" b="1" i="0" u="none" strike="noStrike" kern="1200" cap="none" spc="50" normalizeH="0" baseline="0" noProof="0" dirty="0" err="1">
                <a:ln w="0">
                  <a:solidFill>
                    <a:srgbClr val="010199">
                      <a:lumMod val="75000"/>
                    </a:srgbClr>
                  </a:solidFill>
                </a:ln>
                <a:solidFill>
                  <a:srgbClr val="010199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ahoma" pitchFamily="34" charset="0"/>
                <a:ea typeface="+mn-ea"/>
                <a:cs typeface="Arial"/>
              </a:rPr>
              <a:t>هيموغلوبين</a:t>
            </a:r>
            <a:r>
              <a:rPr kumimoji="0" lang="ar-DZ" sz="1800" b="1" i="0" u="none" strike="noStrike" kern="1200" cap="none" spc="50" normalizeH="0" baseline="0" noProof="0" dirty="0">
                <a:ln w="0">
                  <a:solidFill>
                    <a:srgbClr val="010199">
                      <a:lumMod val="75000"/>
                    </a:srgbClr>
                  </a:solidFill>
                </a:ln>
                <a:solidFill>
                  <a:srgbClr val="010199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ahoma" pitchFamily="34" charset="0"/>
                <a:ea typeface="+mn-ea"/>
                <a:cs typeface="Arial"/>
              </a:rPr>
              <a:t>  أو حمض </a:t>
            </a:r>
            <a:r>
              <a:rPr kumimoji="0" lang="ar-DZ" sz="1800" b="1" i="0" u="none" strike="noStrike" kern="1200" cap="none" spc="50" normalizeH="0" baseline="0" noProof="0" dirty="0" err="1">
                <a:ln w="0">
                  <a:solidFill>
                    <a:srgbClr val="010199">
                      <a:lumMod val="75000"/>
                    </a:srgbClr>
                  </a:solidFill>
                </a:ln>
                <a:solidFill>
                  <a:srgbClr val="010199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ahoma" pitchFamily="34" charset="0"/>
                <a:ea typeface="+mn-ea"/>
                <a:cs typeface="Arial"/>
              </a:rPr>
              <a:t>خضاب</a:t>
            </a:r>
            <a:r>
              <a:rPr kumimoji="0" lang="ar-DZ" sz="1800" b="1" i="0" u="none" strike="noStrike" kern="1200" cap="none" spc="50" normalizeH="0" baseline="0" noProof="0" dirty="0">
                <a:ln w="0">
                  <a:solidFill>
                    <a:srgbClr val="010199">
                      <a:lumMod val="75000"/>
                    </a:srgbClr>
                  </a:solidFill>
                </a:ln>
                <a:solidFill>
                  <a:srgbClr val="010199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ahoma" pitchFamily="34" charset="0"/>
                <a:ea typeface="+mn-ea"/>
                <a:cs typeface="Arial"/>
              </a:rPr>
              <a:t> الدم )(لون احمر قان</a:t>
            </a:r>
            <a:r>
              <a:rPr kumimoji="0" lang="fr-FR" sz="1800" b="1" i="0" u="none" strike="noStrike" kern="1200" cap="none" spc="50" normalizeH="0" baseline="0" noProof="0" dirty="0">
                <a:ln w="0">
                  <a:solidFill>
                    <a:srgbClr val="010199">
                      <a:lumMod val="75000"/>
                    </a:srgbClr>
                  </a:solidFill>
                </a:ln>
                <a:solidFill>
                  <a:srgbClr val="010199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ahoma" pitchFamily="34" charset="0"/>
                <a:ea typeface="+mn-ea"/>
                <a:cs typeface="Arial"/>
              </a:rPr>
              <a:t> </a:t>
            </a:r>
            <a:r>
              <a:rPr kumimoji="0" lang="ar-DZ" sz="1800" b="1" i="0" u="none" strike="noStrike" kern="1200" cap="none" spc="50" normalizeH="0" baseline="0" noProof="0" dirty="0">
                <a:ln w="0">
                  <a:solidFill>
                    <a:srgbClr val="010199">
                      <a:lumMod val="75000"/>
                    </a:srgbClr>
                  </a:solidFill>
                </a:ln>
                <a:solidFill>
                  <a:srgbClr val="010199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ahoma" pitchFamily="34" charset="0"/>
                <a:ea typeface="+mn-ea"/>
                <a:cs typeface="Arial"/>
              </a:rPr>
              <a:t> (فاتح)  </a:t>
            </a:r>
            <a:r>
              <a:rPr kumimoji="0" lang="ar-SA" sz="1800" b="1" i="0" u="none" strike="noStrike" kern="1200" cap="none" spc="50" normalizeH="0" baseline="0" noProof="0" dirty="0">
                <a:ln w="0">
                  <a:solidFill>
                    <a:srgbClr val="010199">
                      <a:lumMod val="75000"/>
                    </a:srgbClr>
                  </a:solidFill>
                </a:ln>
                <a:solidFill>
                  <a:srgbClr val="010199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ahoma" pitchFamily="34" charset="0"/>
                <a:ea typeface="+mn-ea"/>
                <a:cs typeface="Arial"/>
              </a:rPr>
              <a:t>أي دم مؤكسد </a:t>
            </a:r>
            <a:r>
              <a:rPr kumimoji="0" lang="ar-DZ" sz="1800" b="1" i="0" u="none" strike="noStrike" kern="1200" cap="none" spc="50" normalizeH="0" baseline="0" noProof="0" dirty="0">
                <a:ln w="0">
                  <a:solidFill>
                    <a:srgbClr val="010199">
                      <a:lumMod val="75000"/>
                    </a:srgbClr>
                  </a:solidFill>
                </a:ln>
                <a:solidFill>
                  <a:srgbClr val="010199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ahoma" pitchFamily="34" charset="0"/>
                <a:ea typeface="+mn-ea"/>
                <a:cs typeface="Arial"/>
              </a:rPr>
              <a:t>) </a:t>
            </a:r>
            <a:r>
              <a:rPr kumimoji="0" lang="ar-SA" sz="1800" b="1" i="0" u="none" strike="noStrike" kern="1200" cap="none" spc="50" normalizeH="0" baseline="0" noProof="0" dirty="0">
                <a:ln w="0">
                  <a:solidFill>
                    <a:srgbClr val="010199">
                      <a:lumMod val="75000"/>
                    </a:srgbClr>
                  </a:solidFill>
                </a:ln>
                <a:solidFill>
                  <a:srgbClr val="010199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ahoma" pitchFamily="34" charset="0"/>
                <a:ea typeface="+mn-ea"/>
                <a:cs typeface="Arial"/>
              </a:rPr>
              <a:t> الذي ينتقل </a:t>
            </a:r>
            <a:r>
              <a:rPr kumimoji="0" lang="ar-DZ" sz="1800" b="1" i="0" u="none" strike="noStrike" kern="1200" cap="none" spc="50" normalizeH="0" baseline="0" noProof="0" dirty="0">
                <a:ln w="0">
                  <a:solidFill>
                    <a:srgbClr val="010199">
                      <a:lumMod val="75000"/>
                    </a:srgbClr>
                  </a:solidFill>
                </a:ln>
                <a:solidFill>
                  <a:srgbClr val="010199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ahoma" pitchFamily="34" charset="0"/>
                <a:ea typeface="+mn-ea"/>
                <a:cs typeface="Arial"/>
              </a:rPr>
              <a:t>باتجاه خلايا الجسم ، وهذه المعادلة تبين ذلك </a:t>
            </a:r>
            <a:endParaRPr kumimoji="0" lang="fr-FR" sz="1800" b="1" i="0" u="none" strike="noStrike" kern="1200" cap="none" spc="50" normalizeH="0" baseline="0" noProof="0" dirty="0">
              <a:ln w="0">
                <a:solidFill>
                  <a:srgbClr val="010199">
                    <a:lumMod val="75000"/>
                  </a:srgbClr>
                </a:solidFill>
              </a:ln>
              <a:solidFill>
                <a:srgbClr val="010199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ahoma" pitchFamily="34" charset="0"/>
              <a:ea typeface="+mn-ea"/>
              <a:cs typeface="Arial"/>
            </a:endParaRPr>
          </a:p>
        </p:txBody>
      </p:sp>
      <p:sp>
        <p:nvSpPr>
          <p:cNvPr id="28" name="Titre 1"/>
          <p:cNvSpPr txBox="1">
            <a:spLocks/>
          </p:cNvSpPr>
          <p:nvPr/>
        </p:nvSpPr>
        <p:spPr>
          <a:xfrm>
            <a:off x="461963" y="3940175"/>
            <a:ext cx="3938587" cy="227965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Arial"/>
              </a:rPr>
              <a:t>يعتبر حمض خضاب الدم مركبا غير ثابت إذ يتفكك في الوسط الذي يقل فيه  (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Arial"/>
              </a:rPr>
              <a:t>O2</a:t>
            </a:r>
            <a:r>
              <a:rPr kumimoji="0" lang="ar-DZ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Arial"/>
              </a:rPr>
              <a:t> ) أي في الخلايا ليحرر غاز الأكسجين </a:t>
            </a:r>
            <a:br>
              <a:rPr kumimoji="0" lang="ar-DZ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Arial"/>
              </a:rPr>
            </a:b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Arial"/>
              </a:rPr>
              <a:t>يخترق الأكسجين جدار الشعيرة الدموية ليمر إلى </a:t>
            </a:r>
            <a:r>
              <a:rPr kumimoji="0" lang="ar-DZ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Arial"/>
              </a:rPr>
              <a:t>السائل البيني الذي ينقله بدوره </a:t>
            </a: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Arial"/>
              </a:rPr>
              <a:t>إلى داخل الخلية</a:t>
            </a:r>
            <a:r>
              <a:rPr kumimoji="0" lang="ar-DZ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Arial"/>
              </a:rPr>
              <a:t>.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j-ea"/>
              <a:cs typeface="Arial"/>
            </a:endParaRPr>
          </a:p>
        </p:txBody>
      </p:sp>
      <p:sp>
        <p:nvSpPr>
          <p:cNvPr id="128034" name="Rectangle 28"/>
          <p:cNvSpPr>
            <a:spLocks noChangeArrowheads="1"/>
          </p:cNvSpPr>
          <p:nvPr/>
        </p:nvSpPr>
        <p:spPr bwMode="auto">
          <a:xfrm>
            <a:off x="7781925" y="4683125"/>
            <a:ext cx="1446213" cy="523875"/>
          </a:xfrm>
          <a:prstGeom prst="rect">
            <a:avLst/>
          </a:prstGeom>
          <a:solidFill>
            <a:schemeClr val="bg2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فحم خضاب الدم </a:t>
            </a:r>
          </a:p>
          <a:p>
            <a:pPr marL="0" marR="0" lvl="0" indent="0" algn="ct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(كربوهيموغلوبين)</a:t>
            </a:r>
            <a:endParaRPr kumimoji="0" lang="fr-FR" altLang="fr-F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84975" y="4772025"/>
            <a:ext cx="808038" cy="307975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rPr>
              <a:t>غاز الفحم 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264150" y="4765675"/>
            <a:ext cx="1500188" cy="338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خضاب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الدم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8067675" y="2232025"/>
            <a:ext cx="1730375" cy="523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حمض </a:t>
            </a:r>
            <a:r>
              <a:rPr kumimoji="0" lang="ar-S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خضاب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الدم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ar-D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ar-D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أوكسي</a:t>
            </a:r>
            <a:r>
              <a:rPr kumimoji="0" lang="ar-D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ar-D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هيموغلوبين</a:t>
            </a:r>
            <a:r>
              <a:rPr kumimoji="0" lang="ar-D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) 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67550" y="2235200"/>
            <a:ext cx="863600" cy="5238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ct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غاز</a:t>
            </a:r>
          </a:p>
          <a:p>
            <a:pPr marL="0" marR="0" lvl="0" indent="0" algn="ct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الأكسجين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37200" y="2262188"/>
            <a:ext cx="1500188" cy="3381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خضاب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الدم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  <p:bldP spid="51203" grpId="0" animBg="1"/>
      <p:bldP spid="51204" grpId="0" animBg="1"/>
      <p:bldP spid="51205" grpId="0"/>
      <p:bldP spid="51206" grpId="0"/>
      <p:bldP spid="51207" grpId="0" animBg="1"/>
      <p:bldP spid="51208" grpId="0"/>
      <p:bldP spid="51211" grpId="0" animBg="1"/>
      <p:bldP spid="51212" grpId="0" animBg="1"/>
      <p:bldP spid="51213" grpId="0"/>
      <p:bldP spid="51214" grpId="0"/>
      <p:bldP spid="51216" grpId="0"/>
      <p:bldP spid="51217" grpId="0" animBg="1"/>
      <p:bldP spid="51218" grpId="0"/>
      <p:bldP spid="51220" grpId="0"/>
      <p:bldP spid="51221" grpId="0" animBg="1"/>
      <p:bldP spid="51222" grpId="0" animBg="1"/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0"/>
            <a:ext cx="51450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5" name="Line 5"/>
          <p:cNvSpPr>
            <a:spLocks noChangeShapeType="1"/>
          </p:cNvSpPr>
          <p:nvPr/>
        </p:nvSpPr>
        <p:spPr bwMode="auto">
          <a:xfrm flipH="1">
            <a:off x="3506788" y="901700"/>
            <a:ext cx="210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79207" name="Freeform 7"/>
          <p:cNvSpPr>
            <a:spLocks/>
          </p:cNvSpPr>
          <p:nvPr/>
        </p:nvSpPr>
        <p:spPr bwMode="auto">
          <a:xfrm>
            <a:off x="3263900" y="2062163"/>
            <a:ext cx="2613025" cy="1757362"/>
          </a:xfrm>
          <a:custGeom>
            <a:avLst/>
            <a:gdLst>
              <a:gd name="T0" fmla="*/ 2147483647 w 1646"/>
              <a:gd name="T1" fmla="*/ 0 h 1107"/>
              <a:gd name="T2" fmla="*/ 2147483647 w 1646"/>
              <a:gd name="T3" fmla="*/ 2147483647 h 1107"/>
              <a:gd name="T4" fmla="*/ 0 w 1646"/>
              <a:gd name="T5" fmla="*/ 2147483647 h 110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46" h="1107">
                <a:moveTo>
                  <a:pt x="1646" y="0"/>
                </a:moveTo>
                <a:lnTo>
                  <a:pt x="394" y="1106"/>
                </a:lnTo>
                <a:lnTo>
                  <a:pt x="0" y="1107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79208" name="Freeform 8"/>
          <p:cNvSpPr>
            <a:spLocks/>
          </p:cNvSpPr>
          <p:nvPr/>
        </p:nvSpPr>
        <p:spPr bwMode="auto">
          <a:xfrm>
            <a:off x="3368675" y="1539875"/>
            <a:ext cx="2662238" cy="1495425"/>
          </a:xfrm>
          <a:custGeom>
            <a:avLst/>
            <a:gdLst>
              <a:gd name="T0" fmla="*/ 2147483647 w 1677"/>
              <a:gd name="T1" fmla="*/ 0 h 942"/>
              <a:gd name="T2" fmla="*/ 2147483647 w 1677"/>
              <a:gd name="T3" fmla="*/ 2147483647 h 942"/>
              <a:gd name="T4" fmla="*/ 0 w 1677"/>
              <a:gd name="T5" fmla="*/ 2147483647 h 9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77" h="942">
                <a:moveTo>
                  <a:pt x="1677" y="0"/>
                </a:moveTo>
                <a:lnTo>
                  <a:pt x="356" y="941"/>
                </a:lnTo>
                <a:lnTo>
                  <a:pt x="0" y="94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79209" name="Freeform 9"/>
          <p:cNvSpPr>
            <a:spLocks/>
          </p:cNvSpPr>
          <p:nvPr/>
        </p:nvSpPr>
        <p:spPr bwMode="auto">
          <a:xfrm>
            <a:off x="3506788" y="1147763"/>
            <a:ext cx="2614612" cy="784225"/>
          </a:xfrm>
          <a:custGeom>
            <a:avLst/>
            <a:gdLst>
              <a:gd name="T0" fmla="*/ 2147483647 w 1461"/>
              <a:gd name="T1" fmla="*/ 0 h 494"/>
              <a:gd name="T2" fmla="*/ 2147483647 w 1461"/>
              <a:gd name="T3" fmla="*/ 2147483647 h 494"/>
              <a:gd name="T4" fmla="*/ 0 w 1461"/>
              <a:gd name="T5" fmla="*/ 2147483647 h 4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61" h="494">
                <a:moveTo>
                  <a:pt x="1461" y="0"/>
                </a:moveTo>
                <a:lnTo>
                  <a:pt x="503" y="474"/>
                </a:lnTo>
                <a:lnTo>
                  <a:pt x="0" y="49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3021013" y="581025"/>
            <a:ext cx="625475" cy="4635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Simplified Arabic" pitchFamily="18" charset="-78"/>
              </a:rPr>
              <a:t>الرئة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2243138" y="3527425"/>
            <a:ext cx="1398587" cy="4635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Simplified Arabic" pitchFamily="18" charset="-78"/>
              </a:rPr>
              <a:t>الوريد البابي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2260600" y="2760663"/>
            <a:ext cx="1385888" cy="4635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Simplified Arabic" pitchFamily="18" charset="-78"/>
              </a:rPr>
              <a:t>القلب الأيمن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79213" name="Text Box 13"/>
          <p:cNvSpPr txBox="1">
            <a:spLocks noChangeArrowheads="1"/>
          </p:cNvSpPr>
          <p:nvPr/>
        </p:nvSpPr>
        <p:spPr bwMode="auto">
          <a:xfrm>
            <a:off x="2005013" y="1631950"/>
            <a:ext cx="1636712" cy="4635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Simplified Arabic" pitchFamily="18" charset="-78"/>
              </a:rPr>
              <a:t>الشريان الرئوي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79215" name="Freeform 15"/>
          <p:cNvSpPr>
            <a:spLocks/>
          </p:cNvSpPr>
          <p:nvPr/>
        </p:nvSpPr>
        <p:spPr bwMode="auto">
          <a:xfrm>
            <a:off x="6565900" y="1117600"/>
            <a:ext cx="2271713" cy="1030288"/>
          </a:xfrm>
          <a:custGeom>
            <a:avLst/>
            <a:gdLst>
              <a:gd name="T0" fmla="*/ 0 w 1194"/>
              <a:gd name="T1" fmla="*/ 0 h 649"/>
              <a:gd name="T2" fmla="*/ 2147483647 w 1194"/>
              <a:gd name="T3" fmla="*/ 2147483647 h 649"/>
              <a:gd name="T4" fmla="*/ 2147483647 w 1194"/>
              <a:gd name="T5" fmla="*/ 2147483647 h 6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4" h="649">
                <a:moveTo>
                  <a:pt x="0" y="0"/>
                </a:moveTo>
                <a:lnTo>
                  <a:pt x="280" y="649"/>
                </a:lnTo>
                <a:lnTo>
                  <a:pt x="1194" y="64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79216" name="Line 16"/>
          <p:cNvSpPr>
            <a:spLocks noChangeShapeType="1"/>
          </p:cNvSpPr>
          <p:nvPr/>
        </p:nvSpPr>
        <p:spPr bwMode="auto">
          <a:xfrm>
            <a:off x="6851650" y="1531938"/>
            <a:ext cx="1985963" cy="79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79217" name="Freeform 17"/>
          <p:cNvSpPr>
            <a:spLocks/>
          </p:cNvSpPr>
          <p:nvPr/>
        </p:nvSpPr>
        <p:spPr bwMode="auto">
          <a:xfrm>
            <a:off x="6386513" y="1481138"/>
            <a:ext cx="2451100" cy="1552575"/>
          </a:xfrm>
          <a:custGeom>
            <a:avLst/>
            <a:gdLst>
              <a:gd name="T0" fmla="*/ 0 w 1316"/>
              <a:gd name="T1" fmla="*/ 0 h 978"/>
              <a:gd name="T2" fmla="*/ 2147483647 w 1316"/>
              <a:gd name="T3" fmla="*/ 2147483647 h 978"/>
              <a:gd name="T4" fmla="*/ 2147483647 w 1316"/>
              <a:gd name="T5" fmla="*/ 2147483647 h 97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16" h="978">
                <a:moveTo>
                  <a:pt x="0" y="0"/>
                </a:moveTo>
                <a:lnTo>
                  <a:pt x="466" y="978"/>
                </a:lnTo>
                <a:lnTo>
                  <a:pt x="1316" y="95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79218" name="Line 18"/>
          <p:cNvSpPr>
            <a:spLocks noChangeShapeType="1"/>
          </p:cNvSpPr>
          <p:nvPr/>
        </p:nvSpPr>
        <p:spPr bwMode="auto">
          <a:xfrm>
            <a:off x="6286500" y="627063"/>
            <a:ext cx="2551113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79219" name="Freeform 19"/>
          <p:cNvSpPr>
            <a:spLocks/>
          </p:cNvSpPr>
          <p:nvPr/>
        </p:nvSpPr>
        <p:spPr bwMode="auto">
          <a:xfrm>
            <a:off x="6502400" y="2932113"/>
            <a:ext cx="3181350" cy="1171575"/>
          </a:xfrm>
          <a:custGeom>
            <a:avLst/>
            <a:gdLst>
              <a:gd name="T0" fmla="*/ 0 w 2004"/>
              <a:gd name="T1" fmla="*/ 0 h 738"/>
              <a:gd name="T2" fmla="*/ 2147483647 w 2004"/>
              <a:gd name="T3" fmla="*/ 2147483647 h 738"/>
              <a:gd name="T4" fmla="*/ 2147483647 w 2004"/>
              <a:gd name="T5" fmla="*/ 2147483647 h 7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04" h="738">
                <a:moveTo>
                  <a:pt x="0" y="0"/>
                </a:moveTo>
                <a:lnTo>
                  <a:pt x="558" y="695"/>
                </a:lnTo>
                <a:lnTo>
                  <a:pt x="2004" y="738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79220" name="Text Box 20"/>
          <p:cNvSpPr txBox="1">
            <a:spLocks noChangeArrowheads="1"/>
          </p:cNvSpPr>
          <p:nvPr/>
        </p:nvSpPr>
        <p:spPr bwMode="auto">
          <a:xfrm>
            <a:off x="8701088" y="1016000"/>
            <a:ext cx="1449387" cy="8334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Simplified Arabic" pitchFamily="18" charset="-78"/>
              </a:rPr>
              <a:t>تفرع الأوعية الدموية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79221" name="Text Box 21"/>
          <p:cNvSpPr txBox="1">
            <a:spLocks noChangeArrowheads="1"/>
          </p:cNvSpPr>
          <p:nvPr/>
        </p:nvSpPr>
        <p:spPr bwMode="auto">
          <a:xfrm>
            <a:off x="8704263" y="1955800"/>
            <a:ext cx="1173162" cy="4635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Simplified Arabic" pitchFamily="18" charset="-78"/>
              </a:rPr>
              <a:t>وريد رئوي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79222" name="Text Box 22"/>
          <p:cNvSpPr txBox="1">
            <a:spLocks noChangeArrowheads="1"/>
          </p:cNvSpPr>
          <p:nvPr/>
        </p:nvSpPr>
        <p:spPr bwMode="auto">
          <a:xfrm>
            <a:off x="8701088" y="2760663"/>
            <a:ext cx="1411287" cy="4635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Simplified Arabic" pitchFamily="18" charset="-78"/>
              </a:rPr>
              <a:t>القلب الأيسر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79223" name="Text Box 23"/>
          <p:cNvSpPr txBox="1">
            <a:spLocks noChangeArrowheads="1"/>
          </p:cNvSpPr>
          <p:nvPr/>
        </p:nvSpPr>
        <p:spPr bwMode="auto">
          <a:xfrm>
            <a:off x="8704263" y="398463"/>
            <a:ext cx="1603375" cy="4635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Simplified Arabic" pitchFamily="18" charset="-78"/>
              </a:rPr>
              <a:t>الشريان الأبهر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79227" name="Line 27"/>
          <p:cNvSpPr>
            <a:spLocks noChangeShapeType="1"/>
          </p:cNvSpPr>
          <p:nvPr/>
        </p:nvSpPr>
        <p:spPr bwMode="auto">
          <a:xfrm flipV="1">
            <a:off x="6811963" y="4117975"/>
            <a:ext cx="2871787" cy="3349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79224" name="Text Box 24"/>
          <p:cNvSpPr txBox="1">
            <a:spLocks noChangeArrowheads="1"/>
          </p:cNvSpPr>
          <p:nvPr/>
        </p:nvSpPr>
        <p:spPr bwMode="auto">
          <a:xfrm>
            <a:off x="8701088" y="3886200"/>
            <a:ext cx="1017587" cy="4635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Simplified Arabic" pitchFamily="18" charset="-78"/>
              </a:rPr>
              <a:t>الأعضاء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pic>
        <p:nvPicPr>
          <p:cNvPr id="33820" name="Picture 18" descr="D:\BANQUE D'IMAGES\انقر هنا.png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163" y="6240463"/>
            <a:ext cx="828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801688" y="15875"/>
            <a:ext cx="2917825" cy="525463"/>
          </a:xfrm>
          <a:prstGeom prst="rect">
            <a:avLst/>
          </a:prstGeom>
          <a:solidFill>
            <a:srgbClr val="FFCC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Simplified Arabic" pitchFamily="18" charset="-78"/>
              </a:rPr>
              <a:t>جهاز الدوران في الجسم</a:t>
            </a:r>
            <a:endParaRPr kumimoji="0" lang="fr-FR" altLang="fr-FR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8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1000"/>
                                        <p:tgtEl>
                                          <p:spTgt spid="17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7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1000"/>
                                        <p:tgtEl>
                                          <p:spTgt spid="17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7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7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10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7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10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7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100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10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17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5" dur="1000"/>
                                        <p:tgtEl>
                                          <p:spTgt spid="17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17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20"/>
                  </p:tgtEl>
                </p:cond>
              </p:nextCondLst>
            </p:seq>
          </p:childTnLst>
        </p:cTn>
      </p:par>
    </p:tnLst>
    <p:bldLst>
      <p:bldP spid="179205" grpId="0" animBg="1"/>
      <p:bldP spid="179207" grpId="0" animBg="1"/>
      <p:bldP spid="179208" grpId="0" animBg="1"/>
      <p:bldP spid="179209" grpId="0" animBg="1"/>
      <p:bldP spid="179210" grpId="0" animBg="1"/>
      <p:bldP spid="179211" grpId="0" animBg="1"/>
      <p:bldP spid="179212" grpId="0" animBg="1"/>
      <p:bldP spid="179213" grpId="0" animBg="1"/>
      <p:bldP spid="179215" grpId="0" animBg="1"/>
      <p:bldP spid="179216" grpId="0" animBg="1"/>
      <p:bldP spid="179217" grpId="0" animBg="1"/>
      <p:bldP spid="179218" grpId="0" animBg="1"/>
      <p:bldP spid="179219" grpId="0" animBg="1"/>
      <p:bldP spid="179220" grpId="0" animBg="1"/>
      <p:bldP spid="179221" grpId="0" animBg="1"/>
      <p:bldP spid="179222" grpId="0" animBg="1"/>
      <p:bldP spid="179223" grpId="0" animBg="1"/>
      <p:bldP spid="179227" grpId="0" animBg="1"/>
      <p:bldP spid="179224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0031" y="2041506"/>
            <a:ext cx="8208912" cy="1754326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5400" b="1" i="0" u="none" strike="noStrike" kern="1200" cap="none" spc="0" normalizeH="0" baseline="0" noProof="0" dirty="0">
                <a:ln w="17780" cmpd="sng">
                  <a:solidFill>
                    <a:srgbClr val="FFFFFF">
                      <a:lumMod val="85000"/>
                      <a:lumOff val="15000"/>
                    </a:srgb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المقطع التعلمي الاول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5400" b="1" i="0" u="none" strike="noStrike" kern="1200" cap="none" spc="0" normalizeH="0" baseline="0" noProof="0" dirty="0">
                <a:ln w="17780" cmpd="sng">
                  <a:solidFill>
                    <a:srgbClr val="FFFFFF">
                      <a:lumMod val="85000"/>
                      <a:lumOff val="15000"/>
                    </a:srgb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التغذية عند الإنسان</a:t>
            </a:r>
            <a:endParaRPr kumimoji="0" lang="fr-FR" sz="5400" b="1" i="0" u="none" strike="noStrike" kern="1200" cap="none" spc="0" normalizeH="0" baseline="0" noProof="0" dirty="0">
              <a:ln w="17780" cmpd="sng">
                <a:solidFill>
                  <a:srgbClr val="FFFFFF">
                    <a:lumMod val="85000"/>
                    <a:lumOff val="15000"/>
                  </a:srgbClr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Imag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445000"/>
            <a:ext cx="4614863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Espace réservé du pied de page 4"/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altLang="fr-FR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طرفاية وسيلة                                                                                       مؤسسة:عبان رمضان -عنابة-</a:t>
            </a:r>
            <a:endParaRPr kumimoji="0" lang="en-US" altLang="fr-F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54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68E891-37FD-4C78-A439-349826BC8467}" type="slidenum">
              <a:rPr kumimoji="0" lang="en-US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DBD392-871B-4692-AB7A-D066077045EB}" type="slidenum">
              <a:rPr kumimoji="0" lang="en-US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 MT" pitchFamily="34" charset="0"/>
                <a:ea typeface="+mn-ea"/>
                <a:cs typeface="Arial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2924175"/>
            <a:ext cx="3482975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00600" y="692150"/>
            <a:ext cx="2562225" cy="2295525"/>
            <a:chOff x="793" y="1207"/>
            <a:chExt cx="1614" cy="1446"/>
          </a:xfrm>
        </p:grpSpPr>
        <p:pic>
          <p:nvPicPr>
            <p:cNvPr id="130098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207"/>
              <a:ext cx="1614" cy="1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099" name="Text Box 6"/>
            <p:cNvSpPr txBox="1">
              <a:spLocks noChangeArrowheads="1"/>
            </p:cNvSpPr>
            <p:nvPr/>
          </p:nvSpPr>
          <p:spPr bwMode="auto">
            <a:xfrm>
              <a:off x="1655" y="1661"/>
              <a:ext cx="48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pitchFamily="34" charset="0"/>
                </a:rPr>
                <a:t>دم داخل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0100" name="Text Box 7"/>
            <p:cNvSpPr txBox="1">
              <a:spLocks noChangeArrowheads="1"/>
            </p:cNvSpPr>
            <p:nvPr/>
          </p:nvSpPr>
          <p:spPr bwMode="auto">
            <a:xfrm>
              <a:off x="1338" y="1933"/>
              <a:ext cx="5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Tahoma" pitchFamily="34" charset="0"/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Tahoma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r" defTabSz="457200" rtl="1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itchFamily="2" charset="2"/>
                <a:buChar char="v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pitchFamily="34" charset="0"/>
                </a:rPr>
                <a:t>دم خارج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itchFamily="34" charset="0"/>
                <a:ea typeface="+mn-ea"/>
                <a:cs typeface="Arial" pitchFamily="34" charset="0"/>
              </a:endParaRPr>
            </a:p>
          </p:txBody>
        </p:sp>
      </p:grpSp>
      <p:graphicFrame>
        <p:nvGraphicFramePr>
          <p:cNvPr id="52233" name="Group 9"/>
          <p:cNvGraphicFramePr>
            <a:graphicFrameLocks noGrp="1"/>
          </p:cNvGraphicFramePr>
          <p:nvPr/>
        </p:nvGraphicFramePr>
        <p:xfrm>
          <a:off x="7739063" y="979488"/>
          <a:ext cx="2519362" cy="2376487"/>
        </p:xfrm>
        <a:graphic>
          <a:graphicData uri="http://schemas.openxmlformats.org/drawingml/2006/table">
            <a:tbl>
              <a:tblPr rtl="1"/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4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تركيب الدم الداخل الى الأمعاء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075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ـ الجلوكوز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ـ الأحماض الامينية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ـ الدسم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ـ الكولسترول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ـ الفيتامينات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 g/l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0.35 g/l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g/l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 g/l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 g/l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2243" name="Group 19"/>
          <p:cNvGraphicFramePr>
            <a:graphicFrameLocks noGrp="1"/>
          </p:cNvGraphicFramePr>
          <p:nvPr/>
        </p:nvGraphicFramePr>
        <p:xfrm>
          <a:off x="1663700" y="1203325"/>
          <a:ext cx="2519363" cy="2103438"/>
        </p:xfrm>
        <a:graphic>
          <a:graphicData uri="http://schemas.openxmlformats.org/drawingml/2006/table">
            <a:tbl>
              <a:tblPr rtl="1"/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15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تركيب الدم الخارج من الأمعاء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62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ـ الجلوكوز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ـ الأحماض الامينية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ـ الدسم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ـ الكولسترول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ـ الفيتامينات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 g/l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0.79 g/l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5.4 g/l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1.94 g/l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0.024 g/l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2253" name="Group 29"/>
          <p:cNvGraphicFramePr>
            <a:graphicFrameLocks noGrp="1"/>
          </p:cNvGraphicFramePr>
          <p:nvPr/>
        </p:nvGraphicFramePr>
        <p:xfrm>
          <a:off x="7739063" y="3571875"/>
          <a:ext cx="2592387" cy="1279868"/>
        </p:xfrm>
        <a:graphic>
          <a:graphicData uri="http://schemas.openxmlformats.org/drawingml/2006/table">
            <a:tbl>
              <a:tblPr rtl="1"/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528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تركيب الدم الداخل </a:t>
                      </a:r>
                      <a:r>
                        <a:rPr kumimoji="0" lang="ar-SA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الى</a:t>
                      </a:r>
                      <a:r>
                        <a:rPr kumimoji="0" lang="ar-S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العضلة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47" marB="456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3997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ـ </a:t>
                      </a:r>
                      <a:r>
                        <a:rPr kumimoji="0" lang="ar-SA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البولة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ـ حمض </a:t>
                      </a:r>
                      <a:r>
                        <a:rPr kumimoji="0" lang="ar-SA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البولة</a:t>
                      </a:r>
                      <a:endParaRPr kumimoji="0" 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ـ </a:t>
                      </a:r>
                      <a:r>
                        <a:rPr kumimoji="0" lang="ar-SA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الكرياتنين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47" marB="456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0.25 g/l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0.04 g/l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0.008 g/l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47" marB="456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2263" name="Group 39"/>
          <p:cNvGraphicFramePr>
            <a:graphicFrameLocks noGrp="1"/>
          </p:cNvGraphicFramePr>
          <p:nvPr/>
        </p:nvGraphicFramePr>
        <p:xfrm>
          <a:off x="1798638" y="3643313"/>
          <a:ext cx="2447925" cy="1462088"/>
        </p:xfrm>
        <a:graphic>
          <a:graphicData uri="http://schemas.openxmlformats.org/drawingml/2006/table">
            <a:tbl>
              <a:tblPr rtl="1"/>
              <a:tblGrid>
                <a:gridCol w="122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09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تركيب الدم الخارج من العضلة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637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ـ البولة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ـ حمض البولة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ـ الكرياتنين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0.32 g/l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 g/l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 g/l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4759325" y="5165725"/>
            <a:ext cx="7235825" cy="12001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1</a:t>
            </a:r>
            <a:r>
              <a:rPr kumimoji="0" lang="ar-SA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 ـ قارن بين تركيب الدم الداخل إلى الأمعاء والخارج منها . ماذا تستنتج؟ </a:t>
            </a: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2 ـ قارن بين تركيب الدم الداخل إلى العضلة والخارج منها . ماذا تستنتج؟</a:t>
            </a: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3 ـ بالاعتماد على الأنشطة السابقة ، أذكر المواد المنقولة من : ـ الوسط الخارجي إلى الأعضاء.</a:t>
            </a: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                                                                       ـ الأعضاء إلى الوسط الخارجي</a:t>
            </a:r>
            <a:r>
              <a:rPr kumimoji="0" lang="ar-SA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.</a:t>
            </a: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6934200" y="119063"/>
            <a:ext cx="4306888" cy="500062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35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Arial"/>
              </a:rPr>
              <a:t>ب- دور المصورة في النقل </a:t>
            </a:r>
            <a:endParaRPr kumimoji="0" lang="fr-FR" sz="35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j-ea"/>
              <a:cs typeface="Arial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107950" y="115888"/>
            <a:ext cx="4316413" cy="923925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سمح التحليل الكيميائي للدم الداخل لجدران الأمعاء و الخارج منها و الدم الداخل للعضلة و الخارج منها بتحديد تركيب المصورة في الحالتين . الجداول التالية تبين ذلك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+mn-ea"/>
              <a:cs typeface="Arial"/>
            </a:endParaRPr>
          </a:p>
        </p:txBody>
      </p:sp>
      <p:sp>
        <p:nvSpPr>
          <p:cNvPr id="25" name="Text Box 528"/>
          <p:cNvSpPr txBox="1">
            <a:spLocks noChangeArrowheads="1"/>
          </p:cNvSpPr>
          <p:nvPr/>
        </p:nvSpPr>
        <p:spPr bwMode="auto">
          <a:xfrm>
            <a:off x="0" y="3360738"/>
            <a:ext cx="4752975" cy="1692275"/>
          </a:xfrm>
          <a:prstGeom prst="rect">
            <a:avLst/>
          </a:prstGeom>
          <a:solidFill>
            <a:srgbClr val="FFC000"/>
          </a:solidFill>
          <a:ln w="28575" algn="ctr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Simplified Arabic" pitchFamily="18" charset="-78"/>
              </a:rPr>
              <a:t>نلاحظ أن كمية المغذيات في الدم الخارج من الأمعاء أكثر من الكمية في الدم الداخل ونستنتج أن الدم يدخل للأمعاء للتزود بالمغذيات</a:t>
            </a:r>
            <a:endParaRPr kumimoji="0" lang="fr-FR" altLang="fr-FR" sz="2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26" name="Text Box 528"/>
          <p:cNvSpPr txBox="1">
            <a:spLocks noChangeArrowheads="1"/>
          </p:cNvSpPr>
          <p:nvPr/>
        </p:nvSpPr>
        <p:spPr bwMode="auto">
          <a:xfrm>
            <a:off x="53975" y="5105400"/>
            <a:ext cx="4705350" cy="1692275"/>
          </a:xfrm>
          <a:prstGeom prst="rect">
            <a:avLst/>
          </a:prstGeom>
          <a:solidFill>
            <a:srgbClr val="FFC000"/>
          </a:solidFill>
          <a:ln w="28575" algn="ctr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Simplified Arabic" pitchFamily="18" charset="-78"/>
              </a:rPr>
              <a:t>نلاحظ أن كمية الفضلات في الدم الخارج من العضلة أكثر من الكمية في الدم الداخل ونستنتج أن الدم يدخل إلى العضلة ليخلصها من الفضلات</a:t>
            </a:r>
            <a:endParaRPr kumimoji="0" lang="fr-FR" altLang="fr-FR" sz="2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  <p:bldP spid="23" grpId="0" animBg="1"/>
      <p:bldP spid="25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66" name="Oval 50"/>
          <p:cNvSpPr>
            <a:spLocks noChangeArrowheads="1"/>
          </p:cNvSpPr>
          <p:nvPr/>
        </p:nvSpPr>
        <p:spPr bwMode="auto">
          <a:xfrm>
            <a:off x="3648075" y="4964113"/>
            <a:ext cx="5648325" cy="838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11737" name="Freeform 121"/>
          <p:cNvSpPr>
            <a:spLocks/>
          </p:cNvSpPr>
          <p:nvPr/>
        </p:nvSpPr>
        <p:spPr bwMode="auto">
          <a:xfrm>
            <a:off x="5326063" y="3325813"/>
            <a:ext cx="2946400" cy="373062"/>
          </a:xfrm>
          <a:custGeom>
            <a:avLst/>
            <a:gdLst>
              <a:gd name="T0" fmla="*/ 2147483647 w 1856"/>
              <a:gd name="T1" fmla="*/ 0 h 1481"/>
              <a:gd name="T2" fmla="*/ 2147483647 w 1856"/>
              <a:gd name="T3" fmla="*/ 2147483647 h 1481"/>
              <a:gd name="T4" fmla="*/ 2147483647 w 1856"/>
              <a:gd name="T5" fmla="*/ 2147483647 h 1481"/>
              <a:gd name="T6" fmla="*/ 0 w 1856"/>
              <a:gd name="T7" fmla="*/ 2147483647 h 1481"/>
              <a:gd name="T8" fmla="*/ 2147483647 w 1856"/>
              <a:gd name="T9" fmla="*/ 2147483647 h 1481"/>
              <a:gd name="T10" fmla="*/ 2147483647 w 1856"/>
              <a:gd name="T11" fmla="*/ 2147483647 h 1481"/>
              <a:gd name="T12" fmla="*/ 2147483647 w 1856"/>
              <a:gd name="T13" fmla="*/ 2147483647 h 1481"/>
              <a:gd name="T14" fmla="*/ 2147483647 w 1856"/>
              <a:gd name="T15" fmla="*/ 2147483647 h 1481"/>
              <a:gd name="T16" fmla="*/ 2147483647 w 1856"/>
              <a:gd name="T17" fmla="*/ 2147483647 h 1481"/>
              <a:gd name="T18" fmla="*/ 2147483647 w 1856"/>
              <a:gd name="T19" fmla="*/ 2147483647 h 148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56" h="1481">
                <a:moveTo>
                  <a:pt x="1856" y="0"/>
                </a:moveTo>
                <a:lnTo>
                  <a:pt x="1847" y="1481"/>
                </a:lnTo>
                <a:lnTo>
                  <a:pt x="19" y="1472"/>
                </a:lnTo>
                <a:lnTo>
                  <a:pt x="0" y="18"/>
                </a:lnTo>
                <a:lnTo>
                  <a:pt x="275" y="18"/>
                </a:lnTo>
                <a:lnTo>
                  <a:pt x="266" y="1298"/>
                </a:lnTo>
                <a:lnTo>
                  <a:pt x="1600" y="1307"/>
                </a:lnTo>
                <a:lnTo>
                  <a:pt x="1600" y="229"/>
                </a:lnTo>
                <a:lnTo>
                  <a:pt x="275" y="219"/>
                </a:lnTo>
                <a:lnTo>
                  <a:pt x="266" y="9"/>
                </a:lnTo>
              </a:path>
            </a:pathLst>
          </a:custGeom>
          <a:solidFill>
            <a:srgbClr val="FF3300"/>
          </a:solidFill>
          <a:ln w="952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66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31076" name="Line 2"/>
          <p:cNvSpPr>
            <a:spLocks noChangeShapeType="1"/>
          </p:cNvSpPr>
          <p:nvPr/>
        </p:nvSpPr>
        <p:spPr bwMode="auto">
          <a:xfrm>
            <a:off x="2133600" y="134143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31077" name="Line 3"/>
          <p:cNvSpPr>
            <a:spLocks noChangeShapeType="1"/>
          </p:cNvSpPr>
          <p:nvPr/>
        </p:nvSpPr>
        <p:spPr bwMode="auto">
          <a:xfrm>
            <a:off x="2133600" y="179863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31078" name="Line 4"/>
          <p:cNvSpPr>
            <a:spLocks noChangeShapeType="1"/>
          </p:cNvSpPr>
          <p:nvPr/>
        </p:nvSpPr>
        <p:spPr bwMode="auto">
          <a:xfrm>
            <a:off x="2133600" y="13414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31079" name="Line 5"/>
          <p:cNvSpPr>
            <a:spLocks noChangeShapeType="1"/>
          </p:cNvSpPr>
          <p:nvPr/>
        </p:nvSpPr>
        <p:spPr bwMode="auto">
          <a:xfrm>
            <a:off x="2133600" y="17224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31080" name="Line 6"/>
          <p:cNvSpPr>
            <a:spLocks noChangeShapeType="1"/>
          </p:cNvSpPr>
          <p:nvPr/>
        </p:nvSpPr>
        <p:spPr bwMode="auto">
          <a:xfrm>
            <a:off x="2133600" y="17224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31081" name="Line 7"/>
          <p:cNvSpPr>
            <a:spLocks noChangeShapeType="1"/>
          </p:cNvSpPr>
          <p:nvPr/>
        </p:nvSpPr>
        <p:spPr bwMode="auto">
          <a:xfrm>
            <a:off x="2133600" y="17224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31082" name="Line 8"/>
          <p:cNvSpPr>
            <a:spLocks noChangeShapeType="1"/>
          </p:cNvSpPr>
          <p:nvPr/>
        </p:nvSpPr>
        <p:spPr bwMode="auto">
          <a:xfrm>
            <a:off x="2133600" y="16462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31083" name="Text Box 9"/>
          <p:cNvSpPr txBox="1">
            <a:spLocks noChangeArrowheads="1"/>
          </p:cNvSpPr>
          <p:nvPr/>
        </p:nvSpPr>
        <p:spPr bwMode="auto">
          <a:xfrm>
            <a:off x="1981200" y="884238"/>
            <a:ext cx="533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الفم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11626" name="Oval 10"/>
          <p:cNvSpPr>
            <a:spLocks noChangeArrowheads="1"/>
          </p:cNvSpPr>
          <p:nvPr/>
        </p:nvSpPr>
        <p:spPr bwMode="auto">
          <a:xfrm>
            <a:off x="1676400" y="1417638"/>
            <a:ext cx="3048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DZ" altLang="fr-FR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31085" name="Line 11"/>
          <p:cNvSpPr>
            <a:spLocks noChangeShapeType="1"/>
          </p:cNvSpPr>
          <p:nvPr/>
        </p:nvSpPr>
        <p:spPr bwMode="auto">
          <a:xfrm>
            <a:off x="2819400" y="1493838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31086" name="Line 12"/>
          <p:cNvSpPr>
            <a:spLocks noChangeShapeType="1"/>
          </p:cNvSpPr>
          <p:nvPr/>
        </p:nvSpPr>
        <p:spPr bwMode="auto">
          <a:xfrm>
            <a:off x="2819400" y="1646238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31087" name="Line 13"/>
          <p:cNvSpPr>
            <a:spLocks noChangeShapeType="1"/>
          </p:cNvSpPr>
          <p:nvPr/>
        </p:nvSpPr>
        <p:spPr bwMode="auto">
          <a:xfrm>
            <a:off x="2819400" y="13414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31088" name="Line 14"/>
          <p:cNvSpPr>
            <a:spLocks noChangeShapeType="1"/>
          </p:cNvSpPr>
          <p:nvPr/>
        </p:nvSpPr>
        <p:spPr bwMode="auto">
          <a:xfrm flipV="1">
            <a:off x="2819400" y="16462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31089" name="Line 15"/>
          <p:cNvSpPr>
            <a:spLocks noChangeShapeType="1"/>
          </p:cNvSpPr>
          <p:nvPr/>
        </p:nvSpPr>
        <p:spPr bwMode="auto">
          <a:xfrm flipV="1">
            <a:off x="3886200" y="11128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31090" name="Line 16"/>
          <p:cNvSpPr>
            <a:spLocks noChangeShapeType="1"/>
          </p:cNvSpPr>
          <p:nvPr/>
        </p:nvSpPr>
        <p:spPr bwMode="auto">
          <a:xfrm flipV="1">
            <a:off x="3886200" y="16462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31091" name="Line 17"/>
          <p:cNvSpPr>
            <a:spLocks noChangeShapeType="1"/>
          </p:cNvSpPr>
          <p:nvPr/>
        </p:nvSpPr>
        <p:spPr bwMode="auto">
          <a:xfrm>
            <a:off x="3886200" y="1112838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31092" name="Line 18"/>
          <p:cNvSpPr>
            <a:spLocks noChangeShapeType="1"/>
          </p:cNvSpPr>
          <p:nvPr/>
        </p:nvSpPr>
        <p:spPr bwMode="auto">
          <a:xfrm>
            <a:off x="3886200" y="2027238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31093" name="Text Box 19"/>
          <p:cNvSpPr txBox="1">
            <a:spLocks noChangeArrowheads="1"/>
          </p:cNvSpPr>
          <p:nvPr/>
        </p:nvSpPr>
        <p:spPr bwMode="auto">
          <a:xfrm>
            <a:off x="4114800" y="579438"/>
            <a:ext cx="7747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المعدة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31094" name="Line 20"/>
          <p:cNvSpPr>
            <a:spLocks noChangeShapeType="1"/>
          </p:cNvSpPr>
          <p:nvPr/>
        </p:nvSpPr>
        <p:spPr bwMode="auto">
          <a:xfrm>
            <a:off x="5410200" y="11128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31095" name="Line 21"/>
          <p:cNvSpPr>
            <a:spLocks noChangeShapeType="1"/>
          </p:cNvSpPr>
          <p:nvPr/>
        </p:nvSpPr>
        <p:spPr bwMode="auto">
          <a:xfrm>
            <a:off x="5410200" y="17986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31096" name="Line 22"/>
          <p:cNvSpPr>
            <a:spLocks noChangeShapeType="1"/>
          </p:cNvSpPr>
          <p:nvPr/>
        </p:nvSpPr>
        <p:spPr bwMode="auto">
          <a:xfrm>
            <a:off x="5410200" y="1341438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31097" name="Line 23"/>
          <p:cNvSpPr>
            <a:spLocks noChangeShapeType="1"/>
          </p:cNvSpPr>
          <p:nvPr/>
        </p:nvSpPr>
        <p:spPr bwMode="auto">
          <a:xfrm>
            <a:off x="5410200" y="1798638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31098" name="Line 24"/>
          <p:cNvSpPr>
            <a:spLocks noChangeShapeType="1"/>
          </p:cNvSpPr>
          <p:nvPr/>
        </p:nvSpPr>
        <p:spPr bwMode="auto">
          <a:xfrm>
            <a:off x="8153400" y="1112838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31099" name="Line 25"/>
          <p:cNvSpPr>
            <a:spLocks noChangeShapeType="1"/>
          </p:cNvSpPr>
          <p:nvPr/>
        </p:nvSpPr>
        <p:spPr bwMode="auto">
          <a:xfrm>
            <a:off x="8153400" y="2027238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31100" name="Line 26"/>
          <p:cNvSpPr>
            <a:spLocks noChangeShapeType="1"/>
          </p:cNvSpPr>
          <p:nvPr/>
        </p:nvSpPr>
        <p:spPr bwMode="auto">
          <a:xfrm>
            <a:off x="8153400" y="11128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31101" name="Line 27"/>
          <p:cNvSpPr>
            <a:spLocks noChangeShapeType="1"/>
          </p:cNvSpPr>
          <p:nvPr/>
        </p:nvSpPr>
        <p:spPr bwMode="auto">
          <a:xfrm>
            <a:off x="8153400" y="17986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31102" name="Line 28"/>
          <p:cNvSpPr>
            <a:spLocks noChangeShapeType="1"/>
          </p:cNvSpPr>
          <p:nvPr/>
        </p:nvSpPr>
        <p:spPr bwMode="auto">
          <a:xfrm>
            <a:off x="10134600" y="11128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31103" name="Line 29"/>
          <p:cNvSpPr>
            <a:spLocks noChangeShapeType="1"/>
          </p:cNvSpPr>
          <p:nvPr/>
        </p:nvSpPr>
        <p:spPr bwMode="auto">
          <a:xfrm>
            <a:off x="10134600" y="17986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31104" name="Text Box 30"/>
          <p:cNvSpPr txBox="1">
            <a:spLocks noChangeArrowheads="1"/>
          </p:cNvSpPr>
          <p:nvPr/>
        </p:nvSpPr>
        <p:spPr bwMode="auto">
          <a:xfrm>
            <a:off x="5699125" y="773113"/>
            <a:ext cx="14382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المعي الدقيق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31105" name="Text Box 31"/>
          <p:cNvSpPr txBox="1">
            <a:spLocks noChangeArrowheads="1"/>
          </p:cNvSpPr>
          <p:nvPr/>
        </p:nvSpPr>
        <p:spPr bwMode="auto">
          <a:xfrm>
            <a:off x="8366125" y="544513"/>
            <a:ext cx="13938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المعي الغليظ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11648" name="Oval 32"/>
          <p:cNvSpPr>
            <a:spLocks noChangeArrowheads="1"/>
          </p:cNvSpPr>
          <p:nvPr/>
        </p:nvSpPr>
        <p:spPr bwMode="auto">
          <a:xfrm>
            <a:off x="4800600" y="1722438"/>
            <a:ext cx="76200" cy="76200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DZ" altLang="fr-FR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11649" name="Oval 33"/>
          <p:cNvSpPr>
            <a:spLocks noChangeArrowheads="1"/>
          </p:cNvSpPr>
          <p:nvPr/>
        </p:nvSpPr>
        <p:spPr bwMode="auto">
          <a:xfrm>
            <a:off x="5029200" y="1874838"/>
            <a:ext cx="76200" cy="76200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DZ" altLang="fr-FR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11650" name="Oval 34"/>
          <p:cNvSpPr>
            <a:spLocks noChangeArrowheads="1"/>
          </p:cNvSpPr>
          <p:nvPr/>
        </p:nvSpPr>
        <p:spPr bwMode="auto">
          <a:xfrm>
            <a:off x="5105400" y="1570038"/>
            <a:ext cx="76200" cy="76200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DZ" altLang="fr-FR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11651" name="Oval 35"/>
          <p:cNvSpPr>
            <a:spLocks noChangeArrowheads="1"/>
          </p:cNvSpPr>
          <p:nvPr/>
        </p:nvSpPr>
        <p:spPr bwMode="auto">
          <a:xfrm>
            <a:off x="5181600" y="1306513"/>
            <a:ext cx="76200" cy="76200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DZ" altLang="fr-FR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11652" name="Oval 36"/>
          <p:cNvSpPr>
            <a:spLocks noChangeArrowheads="1"/>
          </p:cNvSpPr>
          <p:nvPr/>
        </p:nvSpPr>
        <p:spPr bwMode="auto">
          <a:xfrm>
            <a:off x="4800600" y="1265238"/>
            <a:ext cx="76200" cy="76200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DZ" altLang="fr-FR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11653" name="Oval 37"/>
          <p:cNvSpPr>
            <a:spLocks noChangeArrowheads="1"/>
          </p:cNvSpPr>
          <p:nvPr/>
        </p:nvSpPr>
        <p:spPr bwMode="auto">
          <a:xfrm>
            <a:off x="4953000" y="1570038"/>
            <a:ext cx="76200" cy="76200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DZ" altLang="fr-FR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11654" name="Oval 38"/>
          <p:cNvSpPr>
            <a:spLocks noChangeArrowheads="1"/>
          </p:cNvSpPr>
          <p:nvPr/>
        </p:nvSpPr>
        <p:spPr bwMode="auto">
          <a:xfrm>
            <a:off x="2489200" y="1417638"/>
            <a:ext cx="228600" cy="76200"/>
          </a:xfrm>
          <a:prstGeom prst="ellipse">
            <a:avLst/>
          </a:prstGeom>
          <a:solidFill>
            <a:srgbClr val="36B50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DZ" altLang="fr-FR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11655" name="Oval 39"/>
          <p:cNvSpPr>
            <a:spLocks noChangeArrowheads="1"/>
          </p:cNvSpPr>
          <p:nvPr/>
        </p:nvSpPr>
        <p:spPr bwMode="auto">
          <a:xfrm>
            <a:off x="2336800" y="1582738"/>
            <a:ext cx="228600" cy="76200"/>
          </a:xfrm>
          <a:prstGeom prst="ellipse">
            <a:avLst/>
          </a:prstGeom>
          <a:solidFill>
            <a:srgbClr val="36B50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DZ" altLang="fr-FR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11656" name="Oval 40"/>
          <p:cNvSpPr>
            <a:spLocks noChangeArrowheads="1"/>
          </p:cNvSpPr>
          <p:nvPr/>
        </p:nvSpPr>
        <p:spPr bwMode="auto">
          <a:xfrm>
            <a:off x="2819400" y="1531938"/>
            <a:ext cx="228600" cy="76200"/>
          </a:xfrm>
          <a:prstGeom prst="ellipse">
            <a:avLst/>
          </a:prstGeom>
          <a:solidFill>
            <a:srgbClr val="36B50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DZ" altLang="fr-FR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11657" name="Oval 41"/>
          <p:cNvSpPr>
            <a:spLocks noChangeArrowheads="1"/>
          </p:cNvSpPr>
          <p:nvPr/>
        </p:nvSpPr>
        <p:spPr bwMode="auto">
          <a:xfrm>
            <a:off x="3276600" y="1527175"/>
            <a:ext cx="228600" cy="76200"/>
          </a:xfrm>
          <a:prstGeom prst="ellipse">
            <a:avLst/>
          </a:prstGeom>
          <a:solidFill>
            <a:srgbClr val="36B50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DZ" altLang="fr-FR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11658" name="Oval 42"/>
          <p:cNvSpPr>
            <a:spLocks noChangeArrowheads="1"/>
          </p:cNvSpPr>
          <p:nvPr/>
        </p:nvSpPr>
        <p:spPr bwMode="auto">
          <a:xfrm>
            <a:off x="3733800" y="1539875"/>
            <a:ext cx="228600" cy="76200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DZ" altLang="fr-FR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11659" name="Oval 43"/>
          <p:cNvSpPr>
            <a:spLocks noChangeArrowheads="1"/>
          </p:cNvSpPr>
          <p:nvPr/>
        </p:nvSpPr>
        <p:spPr bwMode="auto">
          <a:xfrm>
            <a:off x="4038600" y="1265238"/>
            <a:ext cx="228600" cy="76200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DZ" altLang="fr-FR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11660" name="Oval 44"/>
          <p:cNvSpPr>
            <a:spLocks noChangeArrowheads="1"/>
          </p:cNvSpPr>
          <p:nvPr/>
        </p:nvSpPr>
        <p:spPr bwMode="auto">
          <a:xfrm>
            <a:off x="4114800" y="1798638"/>
            <a:ext cx="228600" cy="76200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DZ" altLang="fr-FR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11661" name="Oval 45"/>
          <p:cNvSpPr>
            <a:spLocks noChangeArrowheads="1"/>
          </p:cNvSpPr>
          <p:nvPr/>
        </p:nvSpPr>
        <p:spPr bwMode="auto">
          <a:xfrm>
            <a:off x="4038600" y="1493838"/>
            <a:ext cx="228600" cy="76200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DZ" altLang="fr-FR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11662" name="Line 46"/>
          <p:cNvSpPr>
            <a:spLocks noChangeShapeType="1"/>
          </p:cNvSpPr>
          <p:nvPr/>
        </p:nvSpPr>
        <p:spPr bwMode="auto">
          <a:xfrm flipV="1">
            <a:off x="4343400" y="1493838"/>
            <a:ext cx="457200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1663" name="Text Box 47"/>
          <p:cNvSpPr txBox="1">
            <a:spLocks noChangeArrowheads="1"/>
          </p:cNvSpPr>
          <p:nvPr/>
        </p:nvSpPr>
        <p:spPr bwMode="auto">
          <a:xfrm>
            <a:off x="1511300" y="2185988"/>
            <a:ext cx="6683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غذاء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11667" name="Text Box 51"/>
          <p:cNvSpPr txBox="1">
            <a:spLocks noChangeArrowheads="1"/>
          </p:cNvSpPr>
          <p:nvPr/>
        </p:nvSpPr>
        <p:spPr bwMode="auto">
          <a:xfrm>
            <a:off x="1889125" y="3481388"/>
            <a:ext cx="18573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عصارات ه</a:t>
            </a:r>
            <a:r>
              <a:rPr kumimoji="0" lang="ar-DZ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ا</a:t>
            </a:r>
            <a:r>
              <a:rPr kumimoji="0" lang="ar-SA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ضمة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111668" name="AutoShape 52"/>
          <p:cNvCxnSpPr>
            <a:cxnSpLocks noChangeShapeType="1"/>
          </p:cNvCxnSpPr>
          <p:nvPr/>
        </p:nvCxnSpPr>
        <p:spPr bwMode="auto">
          <a:xfrm rot="-5400000">
            <a:off x="3110707" y="2193131"/>
            <a:ext cx="1454150" cy="1122363"/>
          </a:xfrm>
          <a:prstGeom prst="curvedConnector3">
            <a:avLst>
              <a:gd name="adj1" fmla="val 68667"/>
            </a:avLst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669" name="AutoShape 53"/>
          <p:cNvCxnSpPr>
            <a:cxnSpLocks noChangeShapeType="1"/>
          </p:cNvCxnSpPr>
          <p:nvPr/>
        </p:nvCxnSpPr>
        <p:spPr bwMode="auto">
          <a:xfrm flipV="1">
            <a:off x="3276600" y="1687513"/>
            <a:ext cx="2819400" cy="1828800"/>
          </a:xfrm>
          <a:prstGeom prst="curvedConnector3">
            <a:avLst>
              <a:gd name="adj1" fmla="val 72579"/>
            </a:avLst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670" name="Oval 54"/>
          <p:cNvSpPr>
            <a:spLocks noChangeArrowheads="1"/>
          </p:cNvSpPr>
          <p:nvPr/>
        </p:nvSpPr>
        <p:spPr bwMode="auto">
          <a:xfrm>
            <a:off x="5257800" y="1722438"/>
            <a:ext cx="76200" cy="76200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DZ" altLang="fr-FR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11671" name="Oval 55"/>
          <p:cNvSpPr>
            <a:spLocks noChangeArrowheads="1"/>
          </p:cNvSpPr>
          <p:nvPr/>
        </p:nvSpPr>
        <p:spPr bwMode="auto">
          <a:xfrm>
            <a:off x="5410200" y="153511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DZ" altLang="fr-FR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11672" name="Oval 56"/>
          <p:cNvSpPr>
            <a:spLocks noChangeArrowheads="1"/>
          </p:cNvSpPr>
          <p:nvPr/>
        </p:nvSpPr>
        <p:spPr bwMode="auto">
          <a:xfrm>
            <a:off x="5715000" y="153511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DZ" altLang="fr-FR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11673" name="Line 57"/>
          <p:cNvSpPr>
            <a:spLocks noChangeShapeType="1"/>
          </p:cNvSpPr>
          <p:nvPr/>
        </p:nvSpPr>
        <p:spPr bwMode="auto">
          <a:xfrm flipV="1">
            <a:off x="6096000" y="1535113"/>
            <a:ext cx="1584325" cy="0"/>
          </a:xfrm>
          <a:prstGeom prst="line">
            <a:avLst/>
          </a:prstGeom>
          <a:noFill/>
          <a:ln w="28575">
            <a:solidFill>
              <a:srgbClr val="FF99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1674" name="Line 58"/>
          <p:cNvSpPr>
            <a:spLocks noChangeShapeType="1"/>
          </p:cNvSpPr>
          <p:nvPr/>
        </p:nvSpPr>
        <p:spPr bwMode="auto">
          <a:xfrm>
            <a:off x="6629400" y="1535113"/>
            <a:ext cx="0" cy="914400"/>
          </a:xfrm>
          <a:prstGeom prst="line">
            <a:avLst/>
          </a:prstGeom>
          <a:noFill/>
          <a:ln w="28575">
            <a:solidFill>
              <a:srgbClr val="FF99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1675" name="Line 59"/>
          <p:cNvSpPr>
            <a:spLocks noChangeShapeType="1"/>
          </p:cNvSpPr>
          <p:nvPr/>
        </p:nvSpPr>
        <p:spPr bwMode="auto">
          <a:xfrm>
            <a:off x="6781800" y="1535113"/>
            <a:ext cx="0" cy="914400"/>
          </a:xfrm>
          <a:prstGeom prst="line">
            <a:avLst/>
          </a:prstGeom>
          <a:noFill/>
          <a:ln w="28575">
            <a:solidFill>
              <a:srgbClr val="FF99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1676" name="Line 60"/>
          <p:cNvSpPr>
            <a:spLocks noChangeShapeType="1"/>
          </p:cNvSpPr>
          <p:nvPr/>
        </p:nvSpPr>
        <p:spPr bwMode="auto">
          <a:xfrm>
            <a:off x="6934200" y="1535113"/>
            <a:ext cx="0" cy="914400"/>
          </a:xfrm>
          <a:prstGeom prst="line">
            <a:avLst/>
          </a:prstGeom>
          <a:noFill/>
          <a:ln w="28575">
            <a:solidFill>
              <a:srgbClr val="FF99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1677" name="Line 61"/>
          <p:cNvSpPr>
            <a:spLocks noChangeShapeType="1"/>
          </p:cNvSpPr>
          <p:nvPr/>
        </p:nvSpPr>
        <p:spPr bwMode="auto">
          <a:xfrm>
            <a:off x="7086600" y="1535113"/>
            <a:ext cx="0" cy="914400"/>
          </a:xfrm>
          <a:prstGeom prst="line">
            <a:avLst/>
          </a:prstGeom>
          <a:noFill/>
          <a:ln w="28575">
            <a:solidFill>
              <a:srgbClr val="FF99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1678" name="Line 62"/>
          <p:cNvSpPr>
            <a:spLocks noChangeShapeType="1"/>
          </p:cNvSpPr>
          <p:nvPr/>
        </p:nvSpPr>
        <p:spPr bwMode="auto">
          <a:xfrm>
            <a:off x="7239000" y="1535113"/>
            <a:ext cx="0" cy="914400"/>
          </a:xfrm>
          <a:prstGeom prst="line">
            <a:avLst/>
          </a:prstGeom>
          <a:noFill/>
          <a:ln w="28575">
            <a:solidFill>
              <a:srgbClr val="FF99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1679" name="Line 63"/>
          <p:cNvSpPr>
            <a:spLocks noChangeShapeType="1"/>
          </p:cNvSpPr>
          <p:nvPr/>
        </p:nvSpPr>
        <p:spPr bwMode="auto">
          <a:xfrm>
            <a:off x="7391400" y="1535113"/>
            <a:ext cx="0" cy="914400"/>
          </a:xfrm>
          <a:prstGeom prst="line">
            <a:avLst/>
          </a:prstGeom>
          <a:noFill/>
          <a:ln w="28575">
            <a:solidFill>
              <a:srgbClr val="FF99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1680" name="Line 64"/>
          <p:cNvSpPr>
            <a:spLocks noChangeShapeType="1"/>
          </p:cNvSpPr>
          <p:nvPr/>
        </p:nvSpPr>
        <p:spPr bwMode="auto">
          <a:xfrm>
            <a:off x="7543800" y="1535113"/>
            <a:ext cx="0" cy="914400"/>
          </a:xfrm>
          <a:prstGeom prst="line">
            <a:avLst/>
          </a:prstGeom>
          <a:noFill/>
          <a:ln w="28575">
            <a:solidFill>
              <a:srgbClr val="FF99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1681" name="Line 65"/>
          <p:cNvSpPr>
            <a:spLocks noChangeShapeType="1"/>
          </p:cNvSpPr>
          <p:nvPr/>
        </p:nvSpPr>
        <p:spPr bwMode="auto">
          <a:xfrm>
            <a:off x="7696200" y="1535113"/>
            <a:ext cx="0" cy="914400"/>
          </a:xfrm>
          <a:prstGeom prst="line">
            <a:avLst/>
          </a:prstGeom>
          <a:noFill/>
          <a:ln w="28575">
            <a:solidFill>
              <a:srgbClr val="FF99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1682" name="Line 66"/>
          <p:cNvSpPr>
            <a:spLocks noChangeShapeType="1"/>
          </p:cNvSpPr>
          <p:nvPr/>
        </p:nvSpPr>
        <p:spPr bwMode="auto">
          <a:xfrm>
            <a:off x="6096000" y="2754313"/>
            <a:ext cx="304800" cy="0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1683" name="Line 67"/>
          <p:cNvSpPr>
            <a:spLocks noChangeShapeType="1"/>
          </p:cNvSpPr>
          <p:nvPr/>
        </p:nvSpPr>
        <p:spPr bwMode="auto">
          <a:xfrm>
            <a:off x="7010400" y="2754313"/>
            <a:ext cx="228600" cy="0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1684" name="Line 68"/>
          <p:cNvSpPr>
            <a:spLocks noChangeShapeType="1"/>
          </p:cNvSpPr>
          <p:nvPr/>
        </p:nvSpPr>
        <p:spPr bwMode="auto">
          <a:xfrm>
            <a:off x="7620000" y="2982913"/>
            <a:ext cx="0" cy="228600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1685" name="Line 69"/>
          <p:cNvSpPr>
            <a:spLocks noChangeShapeType="1"/>
          </p:cNvSpPr>
          <p:nvPr/>
        </p:nvSpPr>
        <p:spPr bwMode="auto">
          <a:xfrm>
            <a:off x="7696200" y="3744913"/>
            <a:ext cx="0" cy="304800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1686" name="Line 70"/>
          <p:cNvSpPr>
            <a:spLocks noChangeShapeType="1"/>
          </p:cNvSpPr>
          <p:nvPr/>
        </p:nvSpPr>
        <p:spPr bwMode="auto">
          <a:xfrm flipH="1">
            <a:off x="7162800" y="4278313"/>
            <a:ext cx="381000" cy="0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1687" name="Line 71"/>
          <p:cNvSpPr>
            <a:spLocks noChangeShapeType="1"/>
          </p:cNvSpPr>
          <p:nvPr/>
        </p:nvSpPr>
        <p:spPr bwMode="auto">
          <a:xfrm flipH="1">
            <a:off x="6248400" y="4278313"/>
            <a:ext cx="381000" cy="0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1688" name="Line 72"/>
          <p:cNvSpPr>
            <a:spLocks noChangeShapeType="1"/>
          </p:cNvSpPr>
          <p:nvPr/>
        </p:nvSpPr>
        <p:spPr bwMode="auto">
          <a:xfrm flipV="1">
            <a:off x="5867400" y="3821113"/>
            <a:ext cx="0" cy="304800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1689" name="Line 73"/>
          <p:cNvSpPr>
            <a:spLocks noChangeShapeType="1"/>
          </p:cNvSpPr>
          <p:nvPr/>
        </p:nvSpPr>
        <p:spPr bwMode="auto">
          <a:xfrm flipV="1">
            <a:off x="5867400" y="2982913"/>
            <a:ext cx="0" cy="381000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1690" name="Freeform 74"/>
          <p:cNvSpPr>
            <a:spLocks/>
          </p:cNvSpPr>
          <p:nvPr/>
        </p:nvSpPr>
        <p:spPr bwMode="auto">
          <a:xfrm>
            <a:off x="6578600" y="2525713"/>
            <a:ext cx="1404938" cy="2627312"/>
          </a:xfrm>
          <a:custGeom>
            <a:avLst/>
            <a:gdLst>
              <a:gd name="T0" fmla="*/ 0 w 885"/>
              <a:gd name="T1" fmla="*/ 0 h 1655"/>
              <a:gd name="T2" fmla="*/ 2147483647 w 885"/>
              <a:gd name="T3" fmla="*/ 2147483647 h 1655"/>
              <a:gd name="T4" fmla="*/ 2147483647 w 885"/>
              <a:gd name="T5" fmla="*/ 2147483647 h 1655"/>
              <a:gd name="T6" fmla="*/ 2147483647 w 885"/>
              <a:gd name="T7" fmla="*/ 2147483647 h 1655"/>
              <a:gd name="T8" fmla="*/ 2147483647 w 885"/>
              <a:gd name="T9" fmla="*/ 2147483647 h 16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85" h="1655">
                <a:moveTo>
                  <a:pt x="0" y="0"/>
                </a:moveTo>
                <a:lnTo>
                  <a:pt x="885" y="9"/>
                </a:lnTo>
                <a:lnTo>
                  <a:pt x="875" y="1216"/>
                </a:lnTo>
                <a:lnTo>
                  <a:pt x="693" y="1225"/>
                </a:lnTo>
                <a:lnTo>
                  <a:pt x="702" y="1655"/>
                </a:lnTo>
              </a:path>
            </a:pathLst>
          </a:custGeom>
          <a:noFill/>
          <a:ln w="28575">
            <a:solidFill>
              <a:srgbClr val="FFFF00"/>
            </a:solidFill>
            <a:prstDash val="sysDot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1693" name="Text Box 77"/>
          <p:cNvSpPr txBox="1">
            <a:spLocks noChangeArrowheads="1"/>
          </p:cNvSpPr>
          <p:nvPr/>
        </p:nvSpPr>
        <p:spPr bwMode="auto">
          <a:xfrm>
            <a:off x="7510463" y="5081588"/>
            <a:ext cx="197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مغذيات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11694" name="Oval 78"/>
          <p:cNvSpPr>
            <a:spLocks noChangeArrowheads="1"/>
          </p:cNvSpPr>
          <p:nvPr/>
        </p:nvSpPr>
        <p:spPr bwMode="auto">
          <a:xfrm>
            <a:off x="8686800" y="2525713"/>
            <a:ext cx="609600" cy="1828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O2</a:t>
            </a:r>
          </a:p>
        </p:txBody>
      </p:sp>
      <p:cxnSp>
        <p:nvCxnSpPr>
          <p:cNvPr id="111695" name="AutoShape 79"/>
          <p:cNvCxnSpPr>
            <a:cxnSpLocks noChangeShapeType="1"/>
          </p:cNvCxnSpPr>
          <p:nvPr/>
        </p:nvCxnSpPr>
        <p:spPr bwMode="auto">
          <a:xfrm rot="5400000" flipH="1">
            <a:off x="2133600" y="2144713"/>
            <a:ext cx="1524000" cy="7620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696" name="Text Box 80"/>
          <p:cNvSpPr txBox="1">
            <a:spLocks noChangeArrowheads="1"/>
          </p:cNvSpPr>
          <p:nvPr/>
        </p:nvSpPr>
        <p:spPr bwMode="auto">
          <a:xfrm>
            <a:off x="6804025" y="5116513"/>
            <a:ext cx="8112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O2</a:t>
            </a: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+</a:t>
            </a:r>
          </a:p>
        </p:txBody>
      </p:sp>
      <p:sp>
        <p:nvSpPr>
          <p:cNvPr id="111697" name="Text Box 81"/>
          <p:cNvSpPr txBox="1">
            <a:spLocks noChangeArrowheads="1"/>
          </p:cNvSpPr>
          <p:nvPr/>
        </p:nvSpPr>
        <p:spPr bwMode="auto">
          <a:xfrm>
            <a:off x="9136063" y="4083050"/>
            <a:ext cx="6683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الرئة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11699" name="Freeform 83"/>
          <p:cNvSpPr>
            <a:spLocks/>
          </p:cNvSpPr>
          <p:nvPr/>
        </p:nvSpPr>
        <p:spPr bwMode="auto">
          <a:xfrm>
            <a:off x="6923088" y="3468688"/>
            <a:ext cx="1843087" cy="1670050"/>
          </a:xfrm>
          <a:custGeom>
            <a:avLst/>
            <a:gdLst>
              <a:gd name="T0" fmla="*/ 2147483647 w 1161"/>
              <a:gd name="T1" fmla="*/ 0 h 1052"/>
              <a:gd name="T2" fmla="*/ 2147483647 w 1161"/>
              <a:gd name="T3" fmla="*/ 0 h 1052"/>
              <a:gd name="T4" fmla="*/ 2147483647 w 1161"/>
              <a:gd name="T5" fmla="*/ 2147483647 h 1052"/>
              <a:gd name="T6" fmla="*/ 2147483647 w 1161"/>
              <a:gd name="T7" fmla="*/ 2147483647 h 1052"/>
              <a:gd name="T8" fmla="*/ 0 w 1161"/>
              <a:gd name="T9" fmla="*/ 2147483647 h 10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61" h="1052">
                <a:moveTo>
                  <a:pt x="1161" y="0"/>
                </a:moveTo>
                <a:lnTo>
                  <a:pt x="750" y="0"/>
                </a:lnTo>
                <a:lnTo>
                  <a:pt x="732" y="695"/>
                </a:lnTo>
                <a:lnTo>
                  <a:pt x="137" y="704"/>
                </a:lnTo>
                <a:lnTo>
                  <a:pt x="0" y="1052"/>
                </a:lnTo>
              </a:path>
            </a:pathLst>
          </a:custGeom>
          <a:noFill/>
          <a:ln w="28575">
            <a:solidFill>
              <a:schemeClr val="bg1"/>
            </a:solidFill>
            <a:prstDash val="sysDot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1701" name="Line 85"/>
          <p:cNvSpPr>
            <a:spLocks noChangeShapeType="1"/>
          </p:cNvSpPr>
          <p:nvPr/>
        </p:nvSpPr>
        <p:spPr bwMode="auto">
          <a:xfrm flipH="1">
            <a:off x="7315200" y="392113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1702" name="Text Box 86"/>
          <p:cNvSpPr txBox="1">
            <a:spLocks noChangeArrowheads="1"/>
          </p:cNvSpPr>
          <p:nvPr/>
        </p:nvSpPr>
        <p:spPr bwMode="auto">
          <a:xfrm>
            <a:off x="7927975" y="139700"/>
            <a:ext cx="7683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مغذيات</a:t>
            </a:r>
            <a:endParaRPr kumimoji="0" lang="fr-FR" altLang="fr-FR" sz="2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11704" name="Text Box 88"/>
          <p:cNvSpPr txBox="1">
            <a:spLocks noChangeArrowheads="1"/>
          </p:cNvSpPr>
          <p:nvPr/>
        </p:nvSpPr>
        <p:spPr bwMode="auto">
          <a:xfrm>
            <a:off x="9336088" y="5084763"/>
            <a:ext cx="10207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الأعضاء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11705" name="Oval 89"/>
          <p:cNvSpPr>
            <a:spLocks noChangeArrowheads="1"/>
          </p:cNvSpPr>
          <p:nvPr/>
        </p:nvSpPr>
        <p:spPr bwMode="auto">
          <a:xfrm>
            <a:off x="9296400" y="1347788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DZ" altLang="fr-FR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11706" name="Oval 90"/>
          <p:cNvSpPr>
            <a:spLocks noChangeArrowheads="1"/>
          </p:cNvSpPr>
          <p:nvPr/>
        </p:nvSpPr>
        <p:spPr bwMode="auto">
          <a:xfrm>
            <a:off x="9220200" y="1652588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DZ" altLang="fr-FR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11707" name="Oval 91"/>
          <p:cNvSpPr>
            <a:spLocks noChangeArrowheads="1"/>
          </p:cNvSpPr>
          <p:nvPr/>
        </p:nvSpPr>
        <p:spPr bwMode="auto">
          <a:xfrm>
            <a:off x="8915400" y="1195388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DZ" altLang="fr-FR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11708" name="Oval 92"/>
          <p:cNvSpPr>
            <a:spLocks noChangeArrowheads="1"/>
          </p:cNvSpPr>
          <p:nvPr/>
        </p:nvSpPr>
        <p:spPr bwMode="auto">
          <a:xfrm>
            <a:off x="9601200" y="1423988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DZ" altLang="fr-FR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11709" name="Line 93"/>
          <p:cNvSpPr>
            <a:spLocks noChangeShapeType="1"/>
          </p:cNvSpPr>
          <p:nvPr/>
        </p:nvSpPr>
        <p:spPr bwMode="auto">
          <a:xfrm flipH="1" flipV="1">
            <a:off x="9448800" y="1652588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1710" name="Text Box 94"/>
          <p:cNvSpPr txBox="1">
            <a:spLocks noChangeArrowheads="1"/>
          </p:cNvSpPr>
          <p:nvPr/>
        </p:nvSpPr>
        <p:spPr bwMode="auto">
          <a:xfrm>
            <a:off x="9350375" y="2460625"/>
            <a:ext cx="11033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000" b="1" i="0" u="none" strike="noStrike" kern="1200" cap="none" spc="0" normalizeH="0" baseline="0" noProof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أغذية غير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000" b="1" i="0" u="none" strike="noStrike" kern="1200" cap="none" spc="0" normalizeH="0" baseline="0" noProof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مهضومة</a:t>
            </a:r>
            <a:endParaRPr kumimoji="0" lang="fr-FR" altLang="fr-FR" sz="2000" b="1" i="0" u="none" strike="noStrike" kern="1200" cap="none" spc="0" normalizeH="0" baseline="0" noProof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11711" name="Line 95"/>
          <p:cNvSpPr>
            <a:spLocks noChangeShapeType="1"/>
          </p:cNvSpPr>
          <p:nvPr/>
        </p:nvSpPr>
        <p:spPr bwMode="auto">
          <a:xfrm>
            <a:off x="8305800" y="1500188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1712" name="Text Box 96"/>
          <p:cNvSpPr txBox="1">
            <a:spLocks noChangeArrowheads="1"/>
          </p:cNvSpPr>
          <p:nvPr/>
        </p:nvSpPr>
        <p:spPr bwMode="auto">
          <a:xfrm>
            <a:off x="5956300" y="3278188"/>
            <a:ext cx="17287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الأوعية</a:t>
            </a:r>
            <a:r>
              <a:rPr kumimoji="0" lang="ar-SA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الدموية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11713" name="Line 97"/>
          <p:cNvSpPr>
            <a:spLocks noChangeShapeType="1"/>
          </p:cNvSpPr>
          <p:nvPr/>
        </p:nvSpPr>
        <p:spPr bwMode="auto">
          <a:xfrm flipH="1" flipV="1">
            <a:off x="6181725" y="5353050"/>
            <a:ext cx="635000" cy="14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1714" name="Text Box 98"/>
          <p:cNvSpPr txBox="1">
            <a:spLocks noChangeArrowheads="1"/>
          </p:cNvSpPr>
          <p:nvPr/>
        </p:nvSpPr>
        <p:spPr bwMode="auto">
          <a:xfrm>
            <a:off x="5375275" y="5129213"/>
            <a:ext cx="7667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CO2</a:t>
            </a:r>
          </a:p>
        </p:txBody>
      </p:sp>
      <p:sp>
        <p:nvSpPr>
          <p:cNvPr id="111716" name="Freeform 100"/>
          <p:cNvSpPr>
            <a:spLocks/>
          </p:cNvSpPr>
          <p:nvPr/>
        </p:nvSpPr>
        <p:spPr bwMode="auto">
          <a:xfrm>
            <a:off x="5616575" y="2613025"/>
            <a:ext cx="3149600" cy="2597150"/>
          </a:xfrm>
          <a:custGeom>
            <a:avLst/>
            <a:gdLst>
              <a:gd name="T0" fmla="*/ 2147483647 w 1984"/>
              <a:gd name="T1" fmla="*/ 2147483647 h 1636"/>
              <a:gd name="T2" fmla="*/ 2147483647 w 1984"/>
              <a:gd name="T3" fmla="*/ 2147483647 h 1636"/>
              <a:gd name="T4" fmla="*/ 0 w 1984"/>
              <a:gd name="T5" fmla="*/ 2147483647 h 1636"/>
              <a:gd name="T6" fmla="*/ 0 w 1984"/>
              <a:gd name="T7" fmla="*/ 0 h 1636"/>
              <a:gd name="T8" fmla="*/ 2147483647 w 1984"/>
              <a:gd name="T9" fmla="*/ 2147483647 h 1636"/>
              <a:gd name="T10" fmla="*/ 2147483647 w 1984"/>
              <a:gd name="T11" fmla="*/ 2147483647 h 1636"/>
              <a:gd name="T12" fmla="*/ 2147483647 w 1984"/>
              <a:gd name="T13" fmla="*/ 2147483647 h 16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84" h="1636">
                <a:moveTo>
                  <a:pt x="110" y="1636"/>
                </a:moveTo>
                <a:lnTo>
                  <a:pt x="183" y="1225"/>
                </a:lnTo>
                <a:lnTo>
                  <a:pt x="0" y="1216"/>
                </a:lnTo>
                <a:lnTo>
                  <a:pt x="0" y="0"/>
                </a:lnTo>
                <a:lnTo>
                  <a:pt x="1573" y="9"/>
                </a:lnTo>
                <a:lnTo>
                  <a:pt x="1582" y="393"/>
                </a:lnTo>
                <a:lnTo>
                  <a:pt x="1984" y="38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1720" name="Text Box 104"/>
          <p:cNvSpPr txBox="1">
            <a:spLocks noChangeArrowheads="1"/>
          </p:cNvSpPr>
          <p:nvPr/>
        </p:nvSpPr>
        <p:spPr bwMode="auto">
          <a:xfrm>
            <a:off x="8616950" y="2852738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CO2</a:t>
            </a:r>
          </a:p>
        </p:txBody>
      </p:sp>
      <p:sp>
        <p:nvSpPr>
          <p:cNvPr id="111721" name="Line 105"/>
          <p:cNvSpPr>
            <a:spLocks noChangeShapeType="1"/>
          </p:cNvSpPr>
          <p:nvPr/>
        </p:nvSpPr>
        <p:spPr bwMode="auto">
          <a:xfrm flipH="1" flipV="1">
            <a:off x="1847850" y="1652588"/>
            <a:ext cx="71438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1723" name="Text Box 107"/>
          <p:cNvSpPr txBox="1">
            <a:spLocks noChangeArrowheads="1"/>
          </p:cNvSpPr>
          <p:nvPr/>
        </p:nvSpPr>
        <p:spPr bwMode="auto">
          <a:xfrm>
            <a:off x="4224338" y="5108575"/>
            <a:ext cx="12112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FFEBE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فضلات</a:t>
            </a: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FFEBE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+ </a:t>
            </a:r>
          </a:p>
        </p:txBody>
      </p:sp>
      <p:sp>
        <p:nvSpPr>
          <p:cNvPr id="111725" name="Oval 109"/>
          <p:cNvSpPr>
            <a:spLocks noChangeArrowheads="1"/>
          </p:cNvSpPr>
          <p:nvPr/>
        </p:nvSpPr>
        <p:spPr bwMode="auto">
          <a:xfrm>
            <a:off x="4324350" y="3557588"/>
            <a:ext cx="504825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DZ" altLang="fr-FR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111726" name="Text Box 110"/>
          <p:cNvSpPr txBox="1">
            <a:spLocks noChangeArrowheads="1"/>
          </p:cNvSpPr>
          <p:nvPr/>
        </p:nvSpPr>
        <p:spPr bwMode="auto">
          <a:xfrm>
            <a:off x="3594100" y="4265613"/>
            <a:ext cx="719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الكلية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11727" name="Line 111"/>
          <p:cNvSpPr>
            <a:spLocks noChangeShapeType="1"/>
          </p:cNvSpPr>
          <p:nvPr/>
        </p:nvSpPr>
        <p:spPr bwMode="auto">
          <a:xfrm flipH="1">
            <a:off x="5732463" y="5589588"/>
            <a:ext cx="795337" cy="6191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1728" name="Line 112"/>
          <p:cNvSpPr>
            <a:spLocks noChangeShapeType="1"/>
          </p:cNvSpPr>
          <p:nvPr/>
        </p:nvSpPr>
        <p:spPr bwMode="auto">
          <a:xfrm>
            <a:off x="6670675" y="5561013"/>
            <a:ext cx="706438" cy="635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1729" name="Text Box 113"/>
          <p:cNvSpPr txBox="1">
            <a:spLocks noChangeArrowheads="1"/>
          </p:cNvSpPr>
          <p:nvPr/>
        </p:nvSpPr>
        <p:spPr bwMode="auto">
          <a:xfrm>
            <a:off x="7319963" y="6165850"/>
            <a:ext cx="641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طاقة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11730" name="Text Box 114"/>
          <p:cNvSpPr txBox="1">
            <a:spLocks noChangeArrowheads="1"/>
          </p:cNvSpPr>
          <p:nvPr/>
        </p:nvSpPr>
        <p:spPr bwMode="auto">
          <a:xfrm>
            <a:off x="4991100" y="6121400"/>
            <a:ext cx="7858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حرارة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11734" name="Line 118"/>
          <p:cNvSpPr>
            <a:spLocks noChangeShapeType="1"/>
          </p:cNvSpPr>
          <p:nvPr/>
        </p:nvSpPr>
        <p:spPr bwMode="auto">
          <a:xfrm>
            <a:off x="2032000" y="1549400"/>
            <a:ext cx="215900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1724" name="Freeform 108"/>
          <p:cNvSpPr>
            <a:spLocks/>
          </p:cNvSpPr>
          <p:nvPr/>
        </p:nvSpPr>
        <p:spPr bwMode="auto">
          <a:xfrm>
            <a:off x="4687888" y="4005263"/>
            <a:ext cx="769937" cy="1117600"/>
          </a:xfrm>
          <a:custGeom>
            <a:avLst/>
            <a:gdLst>
              <a:gd name="T0" fmla="*/ 2147483647 w 485"/>
              <a:gd name="T1" fmla="*/ 2147483647 h 704"/>
              <a:gd name="T2" fmla="*/ 2147483647 w 485"/>
              <a:gd name="T3" fmla="*/ 2147483647 h 704"/>
              <a:gd name="T4" fmla="*/ 2147483647 w 485"/>
              <a:gd name="T5" fmla="*/ 0 h 704"/>
              <a:gd name="T6" fmla="*/ 0 w 485"/>
              <a:gd name="T7" fmla="*/ 0 h 7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85" h="704">
                <a:moveTo>
                  <a:pt x="201" y="704"/>
                </a:moveTo>
                <a:lnTo>
                  <a:pt x="485" y="348"/>
                </a:lnTo>
                <a:lnTo>
                  <a:pt x="485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00"/>
            </a:solidFill>
            <a:prstDash val="sysDot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pic>
        <p:nvPicPr>
          <p:cNvPr id="37995" name="Picture 18" descr="D:\BANQUE D'IMAGES\انقر هنا.pn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75" y="6240463"/>
            <a:ext cx="828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9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1000"/>
                                        <p:tgtEl>
                                          <p:spTgt spid="11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1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1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1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1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1000"/>
                                        <p:tgtEl>
                                          <p:spTgt spid="11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1000"/>
                                        <p:tgtEl>
                                          <p:spTgt spid="11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11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11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11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11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11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11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1000"/>
                                        <p:tgtEl>
                                          <p:spTgt spid="11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1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500"/>
                                        <p:tgtEl>
                                          <p:spTgt spid="11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4" dur="500"/>
                                        <p:tgtEl>
                                          <p:spTgt spid="11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8" dur="500"/>
                                        <p:tgtEl>
                                          <p:spTgt spid="1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500"/>
                                        <p:tgtEl>
                                          <p:spTgt spid="11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6" dur="500"/>
                                        <p:tgtEl>
                                          <p:spTgt spid="11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0" dur="500"/>
                                        <p:tgtEl>
                                          <p:spTgt spid="11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11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8" dur="500"/>
                                        <p:tgtEl>
                                          <p:spTgt spid="11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0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2" dur="500"/>
                                        <p:tgtEl>
                                          <p:spTgt spid="11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6" dur="1000"/>
                                        <p:tgtEl>
                                          <p:spTgt spid="11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1000"/>
                                        <p:tgtEl>
                                          <p:spTgt spid="11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1000"/>
                                        <p:tgtEl>
                                          <p:spTgt spid="11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1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8" dur="500"/>
                                        <p:tgtEl>
                                          <p:spTgt spid="11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1000"/>
                                        <p:tgtEl>
                                          <p:spTgt spid="11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1000"/>
                                        <p:tgtEl>
                                          <p:spTgt spid="11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1000"/>
                                        <p:tgtEl>
                                          <p:spTgt spid="11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1000"/>
                                        <p:tgtEl>
                                          <p:spTgt spid="11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1000"/>
                                        <p:tgtEl>
                                          <p:spTgt spid="11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1000"/>
                                        <p:tgtEl>
                                          <p:spTgt spid="11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1" dur="1000"/>
                                        <p:tgtEl>
                                          <p:spTgt spid="11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1000"/>
                                        <p:tgtEl>
                                          <p:spTgt spid="11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8" dur="2000"/>
                                        <p:tgtEl>
                                          <p:spTgt spid="11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2" dur="1000"/>
                                        <p:tgtEl>
                                          <p:spTgt spid="11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4" presetID="18" presetClass="entr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6" dur="1000"/>
                                        <p:tgtEl>
                                          <p:spTgt spid="11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8" presetID="18" presetClass="entr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0" dur="500"/>
                                        <p:tgtEl>
                                          <p:spTgt spid="11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2" presetID="18" presetClass="entr" presetSubtype="1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4" dur="500"/>
                                        <p:tgtEl>
                                          <p:spTgt spid="11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6" presetID="18" presetClass="entr" presetSubtype="1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8" dur="500"/>
                                        <p:tgtEl>
                                          <p:spTgt spid="11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0" presetID="18" presetClass="entr" presetSubtype="9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2" dur="500"/>
                                        <p:tgtEl>
                                          <p:spTgt spid="11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4" presetID="18" presetClass="entr" presetSubtype="9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6" dur="500"/>
                                        <p:tgtEl>
                                          <p:spTgt spid="11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8" presetID="18" presetClass="entr" presetSubtype="9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0" dur="500"/>
                                        <p:tgtEl>
                                          <p:spTgt spid="11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2" presetID="18" presetClass="entr" presetSubtype="9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4" dur="500"/>
                                        <p:tgtEl>
                                          <p:spTgt spid="11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86" presetID="18" presetClass="entr" presetSubtype="3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8" dur="500"/>
                                        <p:tgtEl>
                                          <p:spTgt spid="11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11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11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1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9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8" dur="1000"/>
                                        <p:tgtEl>
                                          <p:spTgt spid="11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0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2" dur="1000"/>
                                        <p:tgtEl>
                                          <p:spTgt spid="11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0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11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11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1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2" dur="1000"/>
                                        <p:tgtEl>
                                          <p:spTgt spid="11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4" presetID="18" presetClass="entr" presetSubtype="1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6" dur="1000"/>
                                        <p:tgtEl>
                                          <p:spTgt spid="11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0" dur="1000"/>
                                        <p:tgtEl>
                                          <p:spTgt spid="11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2" presetID="18" presetClass="entr" presetSubtype="1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4" dur="1000"/>
                                        <p:tgtEl>
                                          <p:spTgt spid="11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2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8" dur="500"/>
                                        <p:tgtEl>
                                          <p:spTgt spid="11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3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2" dur="500"/>
                                        <p:tgtEl>
                                          <p:spTgt spid="11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6" dur="500"/>
                                        <p:tgtEl>
                                          <p:spTgt spid="11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3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0" dur="500"/>
                                        <p:tgtEl>
                                          <p:spTgt spid="11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4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4" dur="500"/>
                                        <p:tgtEl>
                                          <p:spTgt spid="11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4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8" dur="500"/>
                                        <p:tgtEl>
                                          <p:spTgt spid="11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50" presetID="18" presetClass="entr" presetSubtype="3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2" dur="1000"/>
                                        <p:tgtEl>
                                          <p:spTgt spid="11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6" dur="500"/>
                                        <p:tgtEl>
                                          <p:spTgt spid="11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258" presetID="18" presetClass="entr" presetSubtype="9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0" dur="500"/>
                                        <p:tgtEl>
                                          <p:spTgt spid="11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11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11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1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26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0" dur="500"/>
                                        <p:tgtEl>
                                          <p:spTgt spid="11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27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4" dur="500"/>
                                        <p:tgtEl>
                                          <p:spTgt spid="11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7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8" dur="500"/>
                                        <p:tgtEl>
                                          <p:spTgt spid="11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28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2" dur="500"/>
                                        <p:tgtEl>
                                          <p:spTgt spid="11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6" dur="500"/>
                                        <p:tgtEl>
                                          <p:spTgt spid="11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28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0" dur="500"/>
                                        <p:tgtEl>
                                          <p:spTgt spid="11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9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4" dur="500"/>
                                        <p:tgtEl>
                                          <p:spTgt spid="11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29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8" dur="1000"/>
                                        <p:tgtEl>
                                          <p:spTgt spid="11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95"/>
                  </p:tgtEl>
                </p:cond>
              </p:nextCondLst>
            </p:seq>
          </p:childTnLst>
        </p:cTn>
      </p:par>
    </p:tnLst>
    <p:bldLst>
      <p:bldP spid="111666" grpId="0" animBg="1" autoUpdateAnimBg="0"/>
      <p:bldP spid="111737" grpId="0" animBg="1"/>
      <p:bldP spid="111626" grpId="0" animBg="1"/>
      <p:bldP spid="111648" grpId="0" animBg="1"/>
      <p:bldP spid="111649" grpId="0" animBg="1"/>
      <p:bldP spid="111650" grpId="0" animBg="1"/>
      <p:bldP spid="111651" grpId="0" animBg="1"/>
      <p:bldP spid="111652" grpId="0" animBg="1"/>
      <p:bldP spid="111653" grpId="0" animBg="1"/>
      <p:bldP spid="111654" grpId="0" animBg="1"/>
      <p:bldP spid="111655" grpId="0" animBg="1"/>
      <p:bldP spid="111656" grpId="0" animBg="1"/>
      <p:bldP spid="111657" grpId="0" animBg="1"/>
      <p:bldP spid="111658" grpId="0" animBg="1"/>
      <p:bldP spid="111659" grpId="0" animBg="1"/>
      <p:bldP spid="111660" grpId="0" animBg="1"/>
      <p:bldP spid="111661" grpId="0" animBg="1"/>
      <p:bldP spid="111662" grpId="0" animBg="1"/>
      <p:bldP spid="111663" grpId="0" autoUpdateAnimBg="0"/>
      <p:bldP spid="111667" grpId="0" autoUpdateAnimBg="0"/>
      <p:bldP spid="111670" grpId="0" animBg="1"/>
      <p:bldP spid="111671" grpId="0" animBg="1"/>
      <p:bldP spid="111672" grpId="0" animBg="1"/>
      <p:bldP spid="111673" grpId="0" animBg="1"/>
      <p:bldP spid="111674" grpId="0" animBg="1"/>
      <p:bldP spid="111675" grpId="0" animBg="1"/>
      <p:bldP spid="111676" grpId="0" animBg="1"/>
      <p:bldP spid="111677" grpId="0" animBg="1"/>
      <p:bldP spid="111678" grpId="0" animBg="1"/>
      <p:bldP spid="111679" grpId="0" animBg="1"/>
      <p:bldP spid="111680" grpId="0" animBg="1"/>
      <p:bldP spid="111681" grpId="0" animBg="1"/>
      <p:bldP spid="111682" grpId="0" animBg="1"/>
      <p:bldP spid="111683" grpId="0" animBg="1"/>
      <p:bldP spid="111684" grpId="0" animBg="1"/>
      <p:bldP spid="111685" grpId="0" animBg="1"/>
      <p:bldP spid="111686" grpId="0" animBg="1"/>
      <p:bldP spid="111687" grpId="0" animBg="1"/>
      <p:bldP spid="111688" grpId="0" animBg="1"/>
      <p:bldP spid="111689" grpId="0" animBg="1"/>
      <p:bldP spid="111690" grpId="0" animBg="1"/>
      <p:bldP spid="111694" grpId="0" animBg="1" autoUpdateAnimBg="0"/>
      <p:bldP spid="111699" grpId="0" animBg="1"/>
      <p:bldP spid="111701" grpId="0" animBg="1"/>
      <p:bldP spid="111702" grpId="0" autoUpdateAnimBg="0"/>
      <p:bldP spid="111705" grpId="0" animBg="1"/>
      <p:bldP spid="111706" grpId="0" animBg="1"/>
      <p:bldP spid="111707" grpId="0" animBg="1"/>
      <p:bldP spid="111708" grpId="0" animBg="1"/>
      <p:bldP spid="111709" grpId="0" animBg="1"/>
      <p:bldP spid="111711" grpId="0" animBg="1"/>
      <p:bldP spid="111713" grpId="0" animBg="1"/>
      <p:bldP spid="111714" grpId="0"/>
      <p:bldP spid="111716" grpId="0" animBg="1"/>
      <p:bldP spid="111721" grpId="0" animBg="1"/>
      <p:bldP spid="111723" grpId="0"/>
      <p:bldP spid="111725" grpId="0" animBg="1"/>
      <p:bldP spid="111727" grpId="0" animBg="1"/>
      <p:bldP spid="111728" grpId="0" animBg="1"/>
      <p:bldP spid="111734" grpId="0" animBg="1"/>
      <p:bldP spid="1117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5448300" y="228600"/>
            <a:ext cx="1312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الرئتان</a:t>
            </a:r>
            <a:endParaRPr kumimoji="0" lang="fr-FR" altLang="fr-F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6240463" y="2438400"/>
            <a:ext cx="6477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قلب</a:t>
            </a:r>
            <a:r>
              <a: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4511675" y="4327525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كبد</a:t>
            </a:r>
            <a:endParaRPr kumimoji="0" lang="fr-FR" altLang="fr-F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6024563" y="4495800"/>
            <a:ext cx="13128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معي دقيق</a:t>
            </a:r>
            <a:endParaRPr kumimoji="0" lang="fr-FR" altLang="fr-F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5257800" y="5791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عضلة</a:t>
            </a:r>
            <a:endParaRPr kumimoji="0" lang="fr-FR" altLang="fr-F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115720" name="Line 8"/>
          <p:cNvSpPr>
            <a:spLocks noChangeShapeType="1"/>
          </p:cNvSpPr>
          <p:nvPr/>
        </p:nvSpPr>
        <p:spPr bwMode="auto">
          <a:xfrm>
            <a:off x="7620000" y="56388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8256588" y="5373688"/>
            <a:ext cx="19081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مسار ثنائي الأكسجين</a:t>
            </a:r>
            <a:endParaRPr kumimoji="0" lang="fr-FR" altLang="fr-FR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3048000" y="1524000"/>
            <a:ext cx="609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O</a:t>
            </a:r>
            <a:r>
              <a:rPr kumimoji="0" lang="fr-FR" altLang="fr-FR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115723" name="Line 11"/>
          <p:cNvSpPr>
            <a:spLocks noChangeShapeType="1"/>
          </p:cNvSpPr>
          <p:nvPr/>
        </p:nvSpPr>
        <p:spPr bwMode="auto">
          <a:xfrm>
            <a:off x="6324600" y="990600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 flipH="1">
            <a:off x="6400800" y="2057400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25" name="Line 13"/>
          <p:cNvSpPr>
            <a:spLocks noChangeShapeType="1"/>
          </p:cNvSpPr>
          <p:nvPr/>
        </p:nvSpPr>
        <p:spPr bwMode="auto">
          <a:xfrm flipV="1">
            <a:off x="6019800" y="1752600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26" name="Line 14"/>
          <p:cNvSpPr>
            <a:spLocks noChangeShapeType="1"/>
          </p:cNvSpPr>
          <p:nvPr/>
        </p:nvSpPr>
        <p:spPr bwMode="auto">
          <a:xfrm>
            <a:off x="7162800" y="1828800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27" name="Line 15"/>
          <p:cNvSpPr>
            <a:spLocks noChangeShapeType="1"/>
          </p:cNvSpPr>
          <p:nvPr/>
        </p:nvSpPr>
        <p:spPr bwMode="auto">
          <a:xfrm>
            <a:off x="7848600" y="29718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28" name="Line 16"/>
          <p:cNvSpPr>
            <a:spLocks noChangeShapeType="1"/>
          </p:cNvSpPr>
          <p:nvPr/>
        </p:nvSpPr>
        <p:spPr bwMode="auto">
          <a:xfrm flipH="1">
            <a:off x="7162800" y="3962400"/>
            <a:ext cx="228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29" name="Line 17"/>
          <p:cNvSpPr>
            <a:spLocks noChangeShapeType="1"/>
          </p:cNvSpPr>
          <p:nvPr/>
        </p:nvSpPr>
        <p:spPr bwMode="auto">
          <a:xfrm flipH="1" flipV="1">
            <a:off x="5867400" y="3886200"/>
            <a:ext cx="3048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30" name="Line 18"/>
          <p:cNvSpPr>
            <a:spLocks noChangeShapeType="1"/>
          </p:cNvSpPr>
          <p:nvPr/>
        </p:nvSpPr>
        <p:spPr bwMode="auto">
          <a:xfrm flipH="1">
            <a:off x="7696200" y="434340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31" name="Line 19"/>
          <p:cNvSpPr>
            <a:spLocks noChangeShapeType="1"/>
          </p:cNvSpPr>
          <p:nvPr/>
        </p:nvSpPr>
        <p:spPr bwMode="auto">
          <a:xfrm flipH="1">
            <a:off x="6858000" y="5410200"/>
            <a:ext cx="3048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32" name="Line 20"/>
          <p:cNvSpPr>
            <a:spLocks noChangeShapeType="1"/>
          </p:cNvSpPr>
          <p:nvPr/>
        </p:nvSpPr>
        <p:spPr bwMode="auto">
          <a:xfrm flipH="1">
            <a:off x="6172200" y="53340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33" name="Text Box 21"/>
          <p:cNvSpPr txBox="1">
            <a:spLocks noChangeArrowheads="1"/>
          </p:cNvSpPr>
          <p:nvPr/>
        </p:nvSpPr>
        <p:spPr bwMode="auto">
          <a:xfrm>
            <a:off x="2063750" y="4724400"/>
            <a:ext cx="7191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O2</a:t>
            </a:r>
          </a:p>
        </p:txBody>
      </p:sp>
      <p:sp>
        <p:nvSpPr>
          <p:cNvPr id="115734" name="Line 22"/>
          <p:cNvSpPr>
            <a:spLocks noChangeShapeType="1"/>
          </p:cNvSpPr>
          <p:nvPr/>
        </p:nvSpPr>
        <p:spPr bwMode="auto">
          <a:xfrm>
            <a:off x="7620000" y="60198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35" name="Text Box 23"/>
          <p:cNvSpPr txBox="1">
            <a:spLocks noChangeArrowheads="1"/>
          </p:cNvSpPr>
          <p:nvPr/>
        </p:nvSpPr>
        <p:spPr bwMode="auto">
          <a:xfrm>
            <a:off x="8305800" y="5805488"/>
            <a:ext cx="2362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000" b="0" i="0" u="none" strike="noStrike" kern="1200" cap="none" spc="0" normalizeH="0" baseline="0" noProof="0">
                <a:ln>
                  <a:noFill/>
                </a:ln>
                <a:solidFill>
                  <a:srgbClr val="00C6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مسار تنائي أكسيد الكربون</a:t>
            </a:r>
            <a:endParaRPr kumimoji="0" lang="fr-FR" altLang="fr-FR" sz="2000" b="0" i="0" u="none" strike="noStrike" kern="1200" cap="none" spc="0" normalizeH="0" baseline="0" noProof="0">
              <a:ln>
                <a:noFill/>
              </a:ln>
              <a:solidFill>
                <a:srgbClr val="00C600"/>
              </a:solidFill>
              <a:effectLst/>
              <a:uLnTx/>
              <a:uFillTx/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115736" name="Text Box 24"/>
          <p:cNvSpPr txBox="1">
            <a:spLocks noChangeArrowheads="1"/>
          </p:cNvSpPr>
          <p:nvPr/>
        </p:nvSpPr>
        <p:spPr bwMode="auto">
          <a:xfrm>
            <a:off x="2424113" y="4076700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srgbClr val="00C6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CO2</a:t>
            </a:r>
          </a:p>
        </p:txBody>
      </p:sp>
      <p:sp>
        <p:nvSpPr>
          <p:cNvPr id="115737" name="Line 25"/>
          <p:cNvSpPr>
            <a:spLocks noChangeShapeType="1"/>
          </p:cNvSpPr>
          <p:nvPr/>
        </p:nvSpPr>
        <p:spPr bwMode="auto">
          <a:xfrm flipH="1">
            <a:off x="6019800" y="5257800"/>
            <a:ext cx="30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38" name="Line 26"/>
          <p:cNvSpPr>
            <a:spLocks noChangeShapeType="1"/>
          </p:cNvSpPr>
          <p:nvPr/>
        </p:nvSpPr>
        <p:spPr bwMode="auto">
          <a:xfrm flipH="1" flipV="1">
            <a:off x="5029200" y="5257800"/>
            <a:ext cx="30480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39" name="Line 27"/>
          <p:cNvSpPr>
            <a:spLocks noChangeShapeType="1"/>
          </p:cNvSpPr>
          <p:nvPr/>
        </p:nvSpPr>
        <p:spPr bwMode="auto">
          <a:xfrm flipH="1" flipV="1">
            <a:off x="4419600" y="4419600"/>
            <a:ext cx="1524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40" name="Line 28"/>
          <p:cNvSpPr>
            <a:spLocks noChangeShapeType="1"/>
          </p:cNvSpPr>
          <p:nvPr/>
        </p:nvSpPr>
        <p:spPr bwMode="auto">
          <a:xfrm flipV="1">
            <a:off x="4572000" y="2514600"/>
            <a:ext cx="762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41" name="Line 29"/>
          <p:cNvSpPr>
            <a:spLocks noChangeShapeType="1"/>
          </p:cNvSpPr>
          <p:nvPr/>
        </p:nvSpPr>
        <p:spPr bwMode="auto">
          <a:xfrm flipH="1" flipV="1">
            <a:off x="6172200" y="4114800"/>
            <a:ext cx="30480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42" name="Line 30"/>
          <p:cNvSpPr>
            <a:spLocks noChangeShapeType="1"/>
          </p:cNvSpPr>
          <p:nvPr/>
        </p:nvSpPr>
        <p:spPr bwMode="auto">
          <a:xfrm flipH="1" flipV="1">
            <a:off x="5181600" y="3505200"/>
            <a:ext cx="22860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43" name="Line 31"/>
          <p:cNvSpPr>
            <a:spLocks noChangeShapeType="1"/>
          </p:cNvSpPr>
          <p:nvPr/>
        </p:nvSpPr>
        <p:spPr bwMode="auto">
          <a:xfrm>
            <a:off x="5257800" y="2286000"/>
            <a:ext cx="22860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44" name="Line 32"/>
          <p:cNvSpPr>
            <a:spLocks noChangeShapeType="1"/>
          </p:cNvSpPr>
          <p:nvPr/>
        </p:nvSpPr>
        <p:spPr bwMode="auto">
          <a:xfrm flipH="1" flipV="1">
            <a:off x="5410200" y="1828800"/>
            <a:ext cx="30480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45" name="Line 33"/>
          <p:cNvSpPr>
            <a:spLocks noChangeShapeType="1"/>
          </p:cNvSpPr>
          <p:nvPr/>
        </p:nvSpPr>
        <p:spPr bwMode="auto">
          <a:xfrm flipV="1">
            <a:off x="5410200" y="838200"/>
            <a:ext cx="22860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46" name="Text Box 34"/>
          <p:cNvSpPr txBox="1">
            <a:spLocks noChangeArrowheads="1"/>
          </p:cNvSpPr>
          <p:nvPr/>
        </p:nvSpPr>
        <p:spPr bwMode="auto">
          <a:xfrm>
            <a:off x="2514600" y="1600200"/>
            <a:ext cx="68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0C6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CO2</a:t>
            </a:r>
          </a:p>
        </p:txBody>
      </p:sp>
      <p:sp>
        <p:nvSpPr>
          <p:cNvPr id="115747" name="Text Box 35"/>
          <p:cNvSpPr txBox="1">
            <a:spLocks noChangeArrowheads="1"/>
          </p:cNvSpPr>
          <p:nvPr/>
        </p:nvSpPr>
        <p:spPr bwMode="auto">
          <a:xfrm>
            <a:off x="1752600" y="5562600"/>
            <a:ext cx="2133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تبادلات على مستوى العضلة</a:t>
            </a:r>
            <a:endParaRPr kumimoji="0" lang="fr-FR" altLang="fr-F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115748" name="Line 36"/>
          <p:cNvSpPr>
            <a:spLocks noChangeShapeType="1"/>
          </p:cNvSpPr>
          <p:nvPr/>
        </p:nvSpPr>
        <p:spPr bwMode="auto">
          <a:xfrm>
            <a:off x="7620000" y="6553200"/>
            <a:ext cx="609600" cy="0"/>
          </a:xfrm>
          <a:prstGeom prst="line">
            <a:avLst/>
          </a:prstGeom>
          <a:noFill/>
          <a:ln w="28575">
            <a:solidFill>
              <a:srgbClr val="2B860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49" name="Text Box 37"/>
          <p:cNvSpPr txBox="1">
            <a:spLocks noChangeArrowheads="1"/>
          </p:cNvSpPr>
          <p:nvPr/>
        </p:nvSpPr>
        <p:spPr bwMode="auto">
          <a:xfrm>
            <a:off x="7967663" y="6324600"/>
            <a:ext cx="1979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000" b="0" i="0" u="none" strike="noStrike" kern="1200" cap="none" spc="0" normalizeH="0" baseline="0" noProof="0">
                <a:ln>
                  <a:noFill/>
                </a:ln>
                <a:solidFill>
                  <a:srgbClr val="2B860E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مسار الكليكوز</a:t>
            </a:r>
            <a:endParaRPr kumimoji="0" lang="fr-FR" altLang="fr-FR" sz="2000" b="0" i="0" u="none" strike="noStrike" kern="1200" cap="none" spc="0" normalizeH="0" baseline="0" noProof="0">
              <a:ln>
                <a:noFill/>
              </a:ln>
              <a:solidFill>
                <a:srgbClr val="2B860E"/>
              </a:solidFill>
              <a:effectLst/>
              <a:uLnTx/>
              <a:uFillTx/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115750" name="Text Box 38"/>
          <p:cNvSpPr txBox="1">
            <a:spLocks noChangeArrowheads="1"/>
          </p:cNvSpPr>
          <p:nvPr/>
        </p:nvSpPr>
        <p:spPr bwMode="auto">
          <a:xfrm>
            <a:off x="8229600" y="4267200"/>
            <a:ext cx="2133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تبادل على مستوى </a:t>
            </a:r>
            <a:r>
              <a:rPr kumimoji="0" lang="ar-DZ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الزغابة</a:t>
            </a:r>
            <a:r>
              <a:rPr kumimoji="0" lang="ar-SA" altLang="fr-F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 المعوية</a:t>
            </a:r>
            <a:endParaRPr kumimoji="0" lang="fr-FR" altLang="fr-F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115751" name="Text Box 39"/>
          <p:cNvSpPr txBox="1">
            <a:spLocks noChangeArrowheads="1"/>
          </p:cNvSpPr>
          <p:nvPr/>
        </p:nvSpPr>
        <p:spPr bwMode="auto">
          <a:xfrm>
            <a:off x="8763000" y="22098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000" b="1" i="0" u="none" strike="noStrike" kern="1200" cap="none" spc="0" normalizeH="0" baseline="0" noProof="0">
                <a:ln>
                  <a:noFill/>
                </a:ln>
                <a:solidFill>
                  <a:srgbClr val="2B860E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المغذيات</a:t>
            </a:r>
            <a:endParaRPr kumimoji="0" lang="fr-FR" altLang="fr-FR" sz="2000" b="1" i="0" u="none" strike="noStrike" kern="1200" cap="none" spc="0" normalizeH="0" baseline="0" noProof="0">
              <a:ln>
                <a:noFill/>
              </a:ln>
              <a:solidFill>
                <a:srgbClr val="2B860E"/>
              </a:solidFill>
              <a:effectLst/>
              <a:uLnTx/>
              <a:uFillTx/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115752" name="Line 40"/>
          <p:cNvSpPr>
            <a:spLocks noChangeShapeType="1"/>
          </p:cNvSpPr>
          <p:nvPr/>
        </p:nvSpPr>
        <p:spPr bwMode="auto">
          <a:xfrm flipH="1">
            <a:off x="6705600" y="3733800"/>
            <a:ext cx="228600" cy="228600"/>
          </a:xfrm>
          <a:prstGeom prst="line">
            <a:avLst/>
          </a:prstGeom>
          <a:noFill/>
          <a:ln w="28575">
            <a:solidFill>
              <a:srgbClr val="2B860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53" name="Line 41"/>
          <p:cNvSpPr>
            <a:spLocks noChangeShapeType="1"/>
          </p:cNvSpPr>
          <p:nvPr/>
        </p:nvSpPr>
        <p:spPr bwMode="auto">
          <a:xfrm flipH="1" flipV="1">
            <a:off x="5562600" y="4038600"/>
            <a:ext cx="304800" cy="152400"/>
          </a:xfrm>
          <a:prstGeom prst="line">
            <a:avLst/>
          </a:prstGeom>
          <a:noFill/>
          <a:ln w="28575">
            <a:solidFill>
              <a:srgbClr val="2B860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54" name="Line 42"/>
          <p:cNvSpPr>
            <a:spLocks noChangeShapeType="1"/>
          </p:cNvSpPr>
          <p:nvPr/>
        </p:nvSpPr>
        <p:spPr bwMode="auto">
          <a:xfrm flipH="1" flipV="1">
            <a:off x="5105400" y="3657600"/>
            <a:ext cx="304800" cy="152400"/>
          </a:xfrm>
          <a:prstGeom prst="line">
            <a:avLst/>
          </a:prstGeom>
          <a:noFill/>
          <a:ln w="28575">
            <a:solidFill>
              <a:srgbClr val="2B860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55" name="Line 43"/>
          <p:cNvSpPr>
            <a:spLocks noChangeShapeType="1"/>
          </p:cNvSpPr>
          <p:nvPr/>
        </p:nvSpPr>
        <p:spPr bwMode="auto">
          <a:xfrm flipH="1" flipV="1">
            <a:off x="4876800" y="2895600"/>
            <a:ext cx="228600" cy="228600"/>
          </a:xfrm>
          <a:prstGeom prst="line">
            <a:avLst/>
          </a:prstGeom>
          <a:noFill/>
          <a:ln w="28575">
            <a:solidFill>
              <a:srgbClr val="2B860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56" name="Line 44"/>
          <p:cNvSpPr>
            <a:spLocks noChangeShapeType="1"/>
          </p:cNvSpPr>
          <p:nvPr/>
        </p:nvSpPr>
        <p:spPr bwMode="auto">
          <a:xfrm flipV="1">
            <a:off x="4876800" y="2133600"/>
            <a:ext cx="228600" cy="152400"/>
          </a:xfrm>
          <a:prstGeom prst="line">
            <a:avLst/>
          </a:prstGeom>
          <a:noFill/>
          <a:ln w="28575">
            <a:solidFill>
              <a:srgbClr val="2B860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57" name="Line 45"/>
          <p:cNvSpPr>
            <a:spLocks noChangeShapeType="1"/>
          </p:cNvSpPr>
          <p:nvPr/>
        </p:nvSpPr>
        <p:spPr bwMode="auto">
          <a:xfrm flipH="1" flipV="1">
            <a:off x="5715000" y="1981200"/>
            <a:ext cx="228600" cy="152400"/>
          </a:xfrm>
          <a:prstGeom prst="line">
            <a:avLst/>
          </a:prstGeom>
          <a:noFill/>
          <a:ln w="28575">
            <a:solidFill>
              <a:srgbClr val="2B860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58" name="Line 46"/>
          <p:cNvSpPr>
            <a:spLocks noChangeShapeType="1"/>
          </p:cNvSpPr>
          <p:nvPr/>
        </p:nvSpPr>
        <p:spPr bwMode="auto">
          <a:xfrm flipH="1" flipV="1">
            <a:off x="5105400" y="1447800"/>
            <a:ext cx="76200" cy="304800"/>
          </a:xfrm>
          <a:prstGeom prst="line">
            <a:avLst/>
          </a:prstGeom>
          <a:noFill/>
          <a:ln w="28575">
            <a:solidFill>
              <a:srgbClr val="2B860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59" name="Line 47"/>
          <p:cNvSpPr>
            <a:spLocks noChangeShapeType="1"/>
          </p:cNvSpPr>
          <p:nvPr/>
        </p:nvSpPr>
        <p:spPr bwMode="auto">
          <a:xfrm>
            <a:off x="5715000" y="1295400"/>
            <a:ext cx="304800" cy="76200"/>
          </a:xfrm>
          <a:prstGeom prst="line">
            <a:avLst/>
          </a:prstGeom>
          <a:noFill/>
          <a:ln w="28575">
            <a:solidFill>
              <a:srgbClr val="2B860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60" name="Line 48"/>
          <p:cNvSpPr>
            <a:spLocks noChangeShapeType="1"/>
          </p:cNvSpPr>
          <p:nvPr/>
        </p:nvSpPr>
        <p:spPr bwMode="auto">
          <a:xfrm>
            <a:off x="6629400" y="1295400"/>
            <a:ext cx="76200" cy="304800"/>
          </a:xfrm>
          <a:prstGeom prst="line">
            <a:avLst/>
          </a:prstGeom>
          <a:noFill/>
          <a:ln w="28575">
            <a:solidFill>
              <a:srgbClr val="2B860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61" name="Line 49"/>
          <p:cNvSpPr>
            <a:spLocks noChangeShapeType="1"/>
          </p:cNvSpPr>
          <p:nvPr/>
        </p:nvSpPr>
        <p:spPr bwMode="auto">
          <a:xfrm flipV="1">
            <a:off x="6172200" y="1905000"/>
            <a:ext cx="228600" cy="152400"/>
          </a:xfrm>
          <a:prstGeom prst="line">
            <a:avLst/>
          </a:prstGeom>
          <a:noFill/>
          <a:ln w="28575">
            <a:solidFill>
              <a:srgbClr val="2B860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62" name="Line 50"/>
          <p:cNvSpPr>
            <a:spLocks noChangeShapeType="1"/>
          </p:cNvSpPr>
          <p:nvPr/>
        </p:nvSpPr>
        <p:spPr bwMode="auto">
          <a:xfrm>
            <a:off x="7543800" y="2133600"/>
            <a:ext cx="152400" cy="228600"/>
          </a:xfrm>
          <a:prstGeom prst="line">
            <a:avLst/>
          </a:prstGeom>
          <a:noFill/>
          <a:ln w="28575">
            <a:solidFill>
              <a:srgbClr val="2B860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63" name="Line 51"/>
          <p:cNvSpPr>
            <a:spLocks noChangeShapeType="1"/>
          </p:cNvSpPr>
          <p:nvPr/>
        </p:nvSpPr>
        <p:spPr bwMode="auto">
          <a:xfrm>
            <a:off x="7848600" y="3657600"/>
            <a:ext cx="0" cy="304800"/>
          </a:xfrm>
          <a:prstGeom prst="line">
            <a:avLst/>
          </a:prstGeom>
          <a:noFill/>
          <a:ln w="28575">
            <a:solidFill>
              <a:srgbClr val="2B860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64" name="Line 52"/>
          <p:cNvSpPr>
            <a:spLocks noChangeShapeType="1"/>
          </p:cNvSpPr>
          <p:nvPr/>
        </p:nvSpPr>
        <p:spPr bwMode="auto">
          <a:xfrm flipH="1">
            <a:off x="7315200" y="3581400"/>
            <a:ext cx="228600" cy="228600"/>
          </a:xfrm>
          <a:prstGeom prst="line">
            <a:avLst/>
          </a:prstGeom>
          <a:noFill/>
          <a:ln w="28575">
            <a:solidFill>
              <a:srgbClr val="2B860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65" name="Line 53"/>
          <p:cNvSpPr>
            <a:spLocks noChangeShapeType="1"/>
          </p:cNvSpPr>
          <p:nvPr/>
        </p:nvSpPr>
        <p:spPr bwMode="auto">
          <a:xfrm flipH="1">
            <a:off x="7391400" y="4953000"/>
            <a:ext cx="152400" cy="228600"/>
          </a:xfrm>
          <a:prstGeom prst="line">
            <a:avLst/>
          </a:prstGeom>
          <a:noFill/>
          <a:ln w="28575">
            <a:solidFill>
              <a:srgbClr val="2B860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66" name="Line 54"/>
          <p:cNvSpPr>
            <a:spLocks noChangeShapeType="1"/>
          </p:cNvSpPr>
          <p:nvPr/>
        </p:nvSpPr>
        <p:spPr bwMode="auto">
          <a:xfrm flipH="1" flipV="1">
            <a:off x="6400800" y="5105400"/>
            <a:ext cx="381000" cy="152400"/>
          </a:xfrm>
          <a:prstGeom prst="line">
            <a:avLst/>
          </a:prstGeom>
          <a:noFill/>
          <a:ln w="28575">
            <a:solidFill>
              <a:srgbClr val="2B860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15767" name="Text Box 55"/>
          <p:cNvSpPr txBox="1">
            <a:spLocks noChangeArrowheads="1"/>
          </p:cNvSpPr>
          <p:nvPr/>
        </p:nvSpPr>
        <p:spPr bwMode="auto">
          <a:xfrm>
            <a:off x="1752600" y="44196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000" b="1" i="0" u="none" strike="noStrike" kern="1200" cap="none" spc="0" normalizeH="0" baseline="0" noProof="0">
                <a:ln>
                  <a:noFill/>
                </a:ln>
                <a:solidFill>
                  <a:srgbClr val="2B860E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المغذيات</a:t>
            </a:r>
            <a:endParaRPr kumimoji="0" lang="fr-FR" altLang="fr-FR" sz="2000" b="1" i="0" u="none" strike="noStrike" kern="1200" cap="none" spc="0" normalizeH="0" baseline="0" noProof="0">
              <a:ln>
                <a:noFill/>
              </a:ln>
              <a:solidFill>
                <a:srgbClr val="2B860E"/>
              </a:solidFill>
              <a:effectLst/>
              <a:uLnTx/>
              <a:uFillTx/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115768" name="Text Box 56"/>
          <p:cNvSpPr txBox="1">
            <a:spLocks noChangeArrowheads="1"/>
          </p:cNvSpPr>
          <p:nvPr/>
        </p:nvSpPr>
        <p:spPr bwMode="auto">
          <a:xfrm>
            <a:off x="6311900" y="90805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الدورة الرئوية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115769" name="Text Box 57"/>
          <p:cNvSpPr txBox="1">
            <a:spLocks noChangeArrowheads="1"/>
          </p:cNvSpPr>
          <p:nvPr/>
        </p:nvSpPr>
        <p:spPr bwMode="auto">
          <a:xfrm>
            <a:off x="2495550" y="3141663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الدورة  العامة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Arial" pitchFamily="34" charset="0"/>
            </a:endParaRPr>
          </a:p>
        </p:txBody>
      </p:sp>
      <p:pic>
        <p:nvPicPr>
          <p:cNvPr id="38972" name="Picture 18" descr="D:\BANQUE D'IMAGES\انقر هنا.png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6391275"/>
            <a:ext cx="828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11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9075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25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725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225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725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225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2725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225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7725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0225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2725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025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7625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0125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2625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5125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7625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0125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2625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5125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27625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30125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32625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35125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37625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40125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42625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45125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975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72"/>
                  </p:tgtEl>
                </p:cond>
              </p:nextCondLst>
            </p:seq>
          </p:childTnLst>
        </p:cTn>
      </p:par>
    </p:tnLst>
    <p:bldLst>
      <p:bldP spid="115715" grpId="0" autoUpdateAnimBg="0"/>
      <p:bldP spid="115716" grpId="0" autoUpdateAnimBg="0"/>
      <p:bldP spid="115717" grpId="0" autoUpdateAnimBg="0"/>
      <p:bldP spid="115718" grpId="0" autoUpdateAnimBg="0"/>
      <p:bldP spid="115719" grpId="0" autoUpdateAnimBg="0"/>
      <p:bldP spid="115720" grpId="0" animBg="1"/>
      <p:bldP spid="115721" grpId="0" autoUpdateAnimBg="0"/>
      <p:bldP spid="115722" grpId="0" autoUpdateAnimBg="0"/>
      <p:bldP spid="115723" grpId="0" animBg="1"/>
      <p:bldP spid="115724" grpId="0" animBg="1"/>
      <p:bldP spid="115725" grpId="0" animBg="1"/>
      <p:bldP spid="115726" grpId="0" animBg="1"/>
      <p:bldP spid="115727" grpId="0" animBg="1"/>
      <p:bldP spid="115728" grpId="0" animBg="1"/>
      <p:bldP spid="115729" grpId="0" animBg="1"/>
      <p:bldP spid="115730" grpId="0" animBg="1"/>
      <p:bldP spid="115731" grpId="0" animBg="1"/>
      <p:bldP spid="115732" grpId="0" animBg="1"/>
      <p:bldP spid="115733" grpId="0" autoUpdateAnimBg="0"/>
      <p:bldP spid="115734" grpId="0" animBg="1"/>
      <p:bldP spid="115735" grpId="0" autoUpdateAnimBg="0"/>
      <p:bldP spid="115736" grpId="0" autoUpdateAnimBg="0"/>
      <p:bldP spid="115737" grpId="0" animBg="1"/>
      <p:bldP spid="115738" grpId="0" animBg="1"/>
      <p:bldP spid="115739" grpId="0" animBg="1"/>
      <p:bldP spid="115740" grpId="0" animBg="1"/>
      <p:bldP spid="115741" grpId="0" animBg="1"/>
      <p:bldP spid="115742" grpId="0" animBg="1"/>
      <p:bldP spid="115743" grpId="0" animBg="1"/>
      <p:bldP spid="115744" grpId="0" animBg="1"/>
      <p:bldP spid="115745" grpId="0" animBg="1"/>
      <p:bldP spid="115746" grpId="0" autoUpdateAnimBg="0"/>
      <p:bldP spid="115747" grpId="0" autoUpdateAnimBg="0"/>
      <p:bldP spid="115748" grpId="0" animBg="1"/>
      <p:bldP spid="115749" grpId="0" autoUpdateAnimBg="0"/>
      <p:bldP spid="115750" grpId="0" autoUpdateAnimBg="0"/>
      <p:bldP spid="115751" grpId="0" autoUpdateAnimBg="0"/>
      <p:bldP spid="115752" grpId="0" animBg="1"/>
      <p:bldP spid="115753" grpId="0" animBg="1"/>
      <p:bldP spid="115754" grpId="0" animBg="1"/>
      <p:bldP spid="115755" grpId="0" animBg="1"/>
      <p:bldP spid="115756" grpId="0" animBg="1"/>
      <p:bldP spid="115757" grpId="0" animBg="1"/>
      <p:bldP spid="115758" grpId="0" animBg="1"/>
      <p:bldP spid="115759" grpId="0" animBg="1"/>
      <p:bldP spid="115760" grpId="0" animBg="1"/>
      <p:bldP spid="115761" grpId="0" animBg="1"/>
      <p:bldP spid="115762" grpId="0" animBg="1"/>
      <p:bldP spid="115763" grpId="0" animBg="1"/>
      <p:bldP spid="115764" grpId="0" animBg="1"/>
      <p:bldP spid="115765" grpId="0" animBg="1"/>
      <p:bldP spid="115766" grpId="0" animBg="1"/>
      <p:bldP spid="115767" grpId="0" autoUpdateAnimBg="0"/>
      <p:bldP spid="115768" grpId="0" autoUpdateAnimBg="0"/>
      <p:bldP spid="11576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EB57B8-109F-4B01-87F4-19B2B958E253}" type="slidenum">
              <a:rPr kumimoji="0" lang="en-US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 MT" pitchFamily="34" charset="0"/>
                <a:ea typeface="+mn-ea"/>
                <a:cs typeface="Arial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336550"/>
            <a:ext cx="51689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28"/>
          <p:cNvSpPr txBox="1">
            <a:spLocks noChangeArrowheads="1"/>
          </p:cNvSpPr>
          <p:nvPr/>
        </p:nvSpPr>
        <p:spPr bwMode="auto">
          <a:xfrm>
            <a:off x="5794375" y="1620838"/>
            <a:ext cx="6165850" cy="4094162"/>
          </a:xfrm>
          <a:prstGeom prst="rect">
            <a:avLst/>
          </a:prstGeom>
          <a:solidFill>
            <a:srgbClr val="00B0F0"/>
          </a:solidFill>
          <a:ln w="28575" algn="ctr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Simplified Arabic" pitchFamily="18" charset="-78"/>
              </a:rPr>
              <a:t>يخرج الدم من القلب (الأيسر) عبر الشريان الأبهر متجها نحو الأعضاء حيث يوفر الغذاء والأكسجين ويأخذ الفضلات و ثاني أكسيد الفحم ثم يمر إلى الوريد البابي ويعود إلى القلب (الأيمن) إنها الدورة الدموية الكبرى.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Simplified Arabic" pitchFamily="18" charset="-78"/>
              </a:rPr>
              <a:t>أما الدورة الدموية الصغرى يخرج الدم فيها من القلب (الأيمن) عبر الشريان الرئوي ويصل إلى الرئتين ليتزود بالأكسجين ويتخلص من ثاني أكسيد الفحم.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Simplified Arabic" pitchFamily="18" charset="-78"/>
              </a:rPr>
              <a:t>ملاحظة: خلال الدورة الدموية الكبرى يتزود الدم بالمغذيات عند مروره بالأمعاء الدقيقة كما يتخلص من الفضلات البولية على مستوى الكليتين</a:t>
            </a:r>
            <a:endParaRPr kumimoji="0" lang="fr-FR" altLang="fr-FR" sz="2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8212138" y="739775"/>
            <a:ext cx="2554287" cy="587375"/>
          </a:xfrm>
          <a:prstGeom prst="rect">
            <a:avLst/>
          </a:prstGeom>
          <a:solidFill>
            <a:srgbClr val="9900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Simplified Arabic" pitchFamily="18" charset="-7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Simplified Arabic" pitchFamily="18" charset="-7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Simplified Arabic" pitchFamily="18" charset="-7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Simplified Arabic" pitchFamily="18" charset="-7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Simplified Arabic" pitchFamily="18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Simplified Arabic" pitchFamily="18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Simplified Arabic" pitchFamily="18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Simplified Arabic" pitchFamily="18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Simplified Arabic" pitchFamily="18" charset="-7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3200" b="0" i="0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الدورتان الدمويتان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5113" y="381000"/>
            <a:ext cx="10402887" cy="6286500"/>
          </a:xfrm>
          <a:solidFill>
            <a:srgbClr val="00FFFF"/>
          </a:solidFill>
        </p:spPr>
        <p:txBody>
          <a:bodyPr>
            <a:noAutofit/>
          </a:bodyPr>
          <a:lstStyle/>
          <a:p>
            <a:pPr algn="r">
              <a:defRPr/>
            </a:pPr>
            <a:r>
              <a:rPr lang="ar-DZ" sz="2400" b="1" dirty="0"/>
              <a:t> </a:t>
            </a:r>
            <a:r>
              <a:rPr lang="ar-DZ" sz="2400" b="1" dirty="0">
                <a:solidFill>
                  <a:schemeClr val="bg1"/>
                </a:solidFill>
              </a:rPr>
              <a:t>الكريات الدموية الحمراء لونها أحمر لوجود مادة </a:t>
            </a:r>
            <a:r>
              <a:rPr lang="ar-DZ" sz="2400" b="1" dirty="0" err="1">
                <a:solidFill>
                  <a:schemeClr val="bg1"/>
                </a:solidFill>
              </a:rPr>
              <a:t>الهيموغلوبين</a:t>
            </a:r>
            <a:r>
              <a:rPr lang="ar-DZ" sz="2400" b="1" dirty="0">
                <a:solidFill>
                  <a:schemeClr val="bg1"/>
                </a:solidFill>
              </a:rPr>
              <a:t> ( </a:t>
            </a:r>
            <a:r>
              <a:rPr lang="ar-DZ" sz="2400" b="1" dirty="0" err="1">
                <a:solidFill>
                  <a:schemeClr val="bg1"/>
                </a:solidFill>
              </a:rPr>
              <a:t>خضاب</a:t>
            </a:r>
            <a:r>
              <a:rPr lang="ar-DZ" sz="2400" b="1" dirty="0">
                <a:solidFill>
                  <a:schemeClr val="bg1"/>
                </a:solidFill>
              </a:rPr>
              <a:t> الدم )  ، يتكون </a:t>
            </a:r>
            <a:r>
              <a:rPr lang="ar-DZ" sz="2400" b="1" dirty="0" err="1">
                <a:solidFill>
                  <a:schemeClr val="bg1"/>
                </a:solidFill>
              </a:rPr>
              <a:t>الهيموغلوبين</a:t>
            </a:r>
            <a:r>
              <a:rPr lang="ar-DZ" sz="2400" b="1" dirty="0">
                <a:solidFill>
                  <a:schemeClr val="bg1"/>
                </a:solidFill>
              </a:rPr>
              <a:t> من بروتين أحمر </a:t>
            </a:r>
            <a:r>
              <a:rPr lang="ar-DZ" sz="2400" b="1" dirty="0" err="1">
                <a:solidFill>
                  <a:schemeClr val="bg1"/>
                </a:solidFill>
              </a:rPr>
              <a:t>و</a:t>
            </a:r>
            <a:r>
              <a:rPr lang="ar-DZ" sz="2400" b="1" dirty="0">
                <a:solidFill>
                  <a:schemeClr val="bg1"/>
                </a:solidFill>
              </a:rPr>
              <a:t> حديد. </a:t>
            </a:r>
            <a:br>
              <a:rPr lang="fr-FR" sz="2400" b="1" dirty="0">
                <a:solidFill>
                  <a:schemeClr val="bg1"/>
                </a:solidFill>
              </a:rPr>
            </a:br>
            <a:r>
              <a:rPr lang="ar-DZ" sz="2400" b="1" dirty="0">
                <a:solidFill>
                  <a:schemeClr val="bg1"/>
                </a:solidFill>
              </a:rPr>
              <a:t>- تنقل الكريات الدموية الحمراء الغازات  </a:t>
            </a:r>
            <a:r>
              <a:rPr lang="fr-FR" sz="2400" b="1" dirty="0">
                <a:solidFill>
                  <a:schemeClr val="bg1"/>
                </a:solidFill>
              </a:rPr>
              <a:t>O</a:t>
            </a:r>
            <a:r>
              <a:rPr lang="fr-FR" sz="2400" b="1" baseline="-25000" dirty="0">
                <a:solidFill>
                  <a:schemeClr val="bg1"/>
                </a:solidFill>
              </a:rPr>
              <a:t>2</a:t>
            </a:r>
            <a:r>
              <a:rPr lang="ar-DZ" sz="2400" b="1" dirty="0">
                <a:solidFill>
                  <a:schemeClr val="bg1"/>
                </a:solidFill>
              </a:rPr>
              <a:t>   من الرئة إلى خلايا الجسم  كما تنقل    </a:t>
            </a:r>
            <a:r>
              <a:rPr lang="fr-FR" sz="2400" b="1" dirty="0">
                <a:solidFill>
                  <a:schemeClr val="bg1"/>
                </a:solidFill>
              </a:rPr>
              <a:t>CO</a:t>
            </a:r>
            <a:r>
              <a:rPr lang="fr-FR" sz="2400" b="1" baseline="-25000" dirty="0">
                <a:solidFill>
                  <a:schemeClr val="bg1"/>
                </a:solidFill>
              </a:rPr>
              <a:t>2</a:t>
            </a:r>
            <a:r>
              <a:rPr lang="ar-DZ" sz="2400" b="1" dirty="0">
                <a:solidFill>
                  <a:schemeClr val="bg1"/>
                </a:solidFill>
              </a:rPr>
              <a:t>  الذي تطرحه الخلايا</a:t>
            </a:r>
            <a:br>
              <a:rPr lang="fr-FR" sz="2400" dirty="0"/>
            </a:br>
            <a:r>
              <a:rPr lang="ar-DZ" sz="2400" dirty="0"/>
              <a:t> </a:t>
            </a:r>
            <a:r>
              <a:rPr lang="ar-SA" sz="2400" b="1" dirty="0">
                <a:solidFill>
                  <a:srgbClr val="FF0000"/>
                </a:solidFill>
              </a:rPr>
              <a:t>معادلة تثبيت </a:t>
            </a:r>
            <a:r>
              <a:rPr lang="ar-SA" sz="2400" b="1" dirty="0" err="1">
                <a:solidFill>
                  <a:srgbClr val="FF0000"/>
                </a:solidFill>
              </a:rPr>
              <a:t>الهيموغلوبين</a:t>
            </a:r>
            <a:r>
              <a:rPr lang="ar-SA" sz="2400" b="1" dirty="0">
                <a:solidFill>
                  <a:srgbClr val="FF0000"/>
                </a:solidFill>
              </a:rPr>
              <a:t> لـ (</a:t>
            </a:r>
            <a:r>
              <a:rPr lang="en-US" sz="2400" b="1" dirty="0">
                <a:solidFill>
                  <a:srgbClr val="FF0000"/>
                </a:solidFill>
              </a:rPr>
              <a:t>O2</a:t>
            </a:r>
            <a:r>
              <a:rPr lang="ar-SA" sz="2400" b="1" dirty="0">
                <a:solidFill>
                  <a:srgbClr val="FF0000"/>
                </a:solidFill>
              </a:rPr>
              <a:t>): في الرئة</a:t>
            </a:r>
            <a:r>
              <a:rPr lang="ar-DZ" sz="2400" b="1" dirty="0">
                <a:solidFill>
                  <a:srgbClr val="FF0000"/>
                </a:solidFill>
              </a:rPr>
              <a:t> (</a:t>
            </a:r>
            <a:r>
              <a:rPr lang="ar-SA" sz="2400" b="1" dirty="0">
                <a:solidFill>
                  <a:srgbClr val="FF0000"/>
                </a:solidFill>
              </a:rPr>
              <a:t>دم أحمر فاتح </a:t>
            </a:r>
            <a:r>
              <a:rPr lang="ar-DZ" sz="2400" b="1" dirty="0">
                <a:solidFill>
                  <a:srgbClr val="FF0000"/>
                </a:solidFill>
              </a:rPr>
              <a:t> (احمر قان)</a:t>
            </a:r>
            <a:br>
              <a:rPr lang="fr-FR" sz="2400" dirty="0"/>
            </a:br>
            <a:r>
              <a:rPr lang="fr-FR" sz="2400" dirty="0"/>
              <a:t> </a:t>
            </a:r>
            <a:r>
              <a:rPr lang="fr-FR" sz="2400" b="1" baseline="-25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+    4O</a:t>
            </a:r>
            <a:r>
              <a:rPr lang="fr-FR" sz="2400" b="1" baseline="-25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     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→             HbO</a:t>
            </a:r>
            <a:r>
              <a:rPr lang="fr-FR" sz="2400" b="1" baseline="-25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br>
              <a:rPr lang="fr-FR" sz="2400" b="1" baseline="-25000" dirty="0">
                <a:latin typeface="Times New Roman" pitchFamily="18" charset="0"/>
                <a:cs typeface="Times New Roman" pitchFamily="18" charset="0"/>
              </a:rPr>
            </a:b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DZ" sz="2000" dirty="0">
                <a:solidFill>
                  <a:srgbClr val="FF0000"/>
                </a:solidFill>
              </a:rPr>
              <a:t>أكسيد </a:t>
            </a:r>
            <a:r>
              <a:rPr lang="ar-SA" sz="2000" dirty="0" err="1">
                <a:solidFill>
                  <a:srgbClr val="FF0000"/>
                </a:solidFill>
              </a:rPr>
              <a:t>الهيموغلوبين</a:t>
            </a:r>
            <a:r>
              <a:rPr lang="fr-FR" sz="2000" baseline="-25000" dirty="0">
                <a:latin typeface="Times New Roman" pitchFamily="18" charset="0"/>
              </a:rPr>
              <a:t> </a:t>
            </a:r>
            <a:r>
              <a:rPr lang="ar-DZ" sz="2000" baseline="-25000" dirty="0">
                <a:latin typeface="Times New Roman" pitchFamily="18" charset="0"/>
              </a:rPr>
              <a:t>                                             </a:t>
            </a:r>
            <a:r>
              <a:rPr lang="ar-SA" sz="2000" dirty="0" err="1">
                <a:solidFill>
                  <a:srgbClr val="FF0000"/>
                </a:solidFill>
              </a:rPr>
              <a:t>الهيموغلوبين</a:t>
            </a:r>
            <a:r>
              <a:rPr lang="fr-FR" sz="2000" baseline="-25000" dirty="0">
                <a:latin typeface="Times New Roman" pitchFamily="18" charset="0"/>
              </a:rPr>
              <a:t> </a:t>
            </a:r>
            <a:br>
              <a:rPr lang="fr-FR" sz="2400" dirty="0"/>
            </a:br>
            <a:r>
              <a:rPr lang="ar-SA" sz="2400" b="1" dirty="0">
                <a:solidFill>
                  <a:srgbClr val="FF0000"/>
                </a:solidFill>
              </a:rPr>
              <a:t>معادلة انفصال (</a:t>
            </a:r>
            <a:r>
              <a:rPr lang="en-US" sz="2400" b="1" dirty="0">
                <a:solidFill>
                  <a:srgbClr val="FF0000"/>
                </a:solidFill>
              </a:rPr>
              <a:t>O2</a:t>
            </a:r>
            <a:r>
              <a:rPr lang="ar-SA" sz="2400" b="1" dirty="0">
                <a:solidFill>
                  <a:srgbClr val="FF0000"/>
                </a:solidFill>
              </a:rPr>
              <a:t>) عن </a:t>
            </a:r>
            <a:r>
              <a:rPr lang="ar-SA" sz="2400" b="1" dirty="0" err="1">
                <a:solidFill>
                  <a:srgbClr val="FF0000"/>
                </a:solidFill>
              </a:rPr>
              <a:t>الهيموغلوبين</a:t>
            </a:r>
            <a:r>
              <a:rPr lang="ar-SA" sz="2400" b="1" dirty="0">
                <a:solidFill>
                  <a:srgbClr val="FF0000"/>
                </a:solidFill>
              </a:rPr>
              <a:t>: في الخلايا</a:t>
            </a:r>
            <a:r>
              <a:rPr lang="ar-DZ" sz="2400" b="1" dirty="0">
                <a:solidFill>
                  <a:srgbClr val="FF0000"/>
                </a:solidFill>
              </a:rPr>
              <a:t> (</a:t>
            </a:r>
            <a:r>
              <a:rPr lang="ar-SA" sz="2400" b="1" dirty="0">
                <a:solidFill>
                  <a:srgbClr val="FF0000"/>
                </a:solidFill>
              </a:rPr>
              <a:t>دم أحمر </a:t>
            </a:r>
            <a:r>
              <a:rPr lang="ar-DZ" sz="2400" b="1" dirty="0">
                <a:solidFill>
                  <a:srgbClr val="FF0000"/>
                </a:solidFill>
              </a:rPr>
              <a:t>قاتم)</a:t>
            </a:r>
            <a:br>
              <a:rPr lang="fr-FR" sz="2400" dirty="0"/>
            </a:br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HbO</a:t>
            </a:r>
            <a:r>
              <a:rPr lang="fr-FR" sz="2400" b="1" baseline="-25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 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→       </a:t>
            </a:r>
            <a:r>
              <a:rPr lang="fr-FR" sz="2400" b="1" baseline="-25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+  4O</a:t>
            </a:r>
            <a:r>
              <a:rPr lang="fr-FR" sz="2400" b="1" baseline="-25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br>
              <a:rPr lang="ar-DZ" sz="2400" b="1" baseline="-25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DZ" sz="2400" b="1" dirty="0">
                <a:solidFill>
                  <a:srgbClr val="FF0000"/>
                </a:solidFill>
              </a:rPr>
              <a:t>                                 </a:t>
            </a:r>
            <a:r>
              <a:rPr lang="ar-SA" sz="2400" b="1" dirty="0">
                <a:solidFill>
                  <a:srgbClr val="FF0000"/>
                </a:solidFill>
              </a:rPr>
              <a:t>معادلة </a:t>
            </a:r>
            <a:r>
              <a:rPr lang="ar-SA" sz="2400" b="1" dirty="0" err="1">
                <a:solidFill>
                  <a:srgbClr val="FF0000"/>
                </a:solidFill>
              </a:rPr>
              <a:t>ن</a:t>
            </a:r>
            <a:r>
              <a:rPr lang="ar-DZ" sz="2400" b="1" dirty="0">
                <a:solidFill>
                  <a:srgbClr val="FF0000"/>
                </a:solidFill>
              </a:rPr>
              <a:t>قل</a:t>
            </a:r>
            <a:r>
              <a:rPr lang="ar-SA" sz="2400" b="1" dirty="0">
                <a:solidFill>
                  <a:srgbClr val="FF0000"/>
                </a:solidFill>
              </a:rPr>
              <a:t> (</a:t>
            </a:r>
            <a:r>
              <a:rPr lang="en-US" sz="2400" b="1" dirty="0">
                <a:solidFill>
                  <a:srgbClr val="FF0000"/>
                </a:solidFill>
              </a:rPr>
              <a:t>O2</a:t>
            </a:r>
            <a:r>
              <a:rPr lang="ar-SA" sz="2400" b="1" dirty="0">
                <a:solidFill>
                  <a:srgbClr val="FF0000"/>
                </a:solidFill>
              </a:rPr>
              <a:t>) </a:t>
            </a:r>
            <a:br>
              <a:rPr lang="ar-DZ" sz="2400" b="1" dirty="0">
                <a:solidFill>
                  <a:srgbClr val="FF0000"/>
                </a:solidFill>
              </a:rPr>
            </a:br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HbO</a:t>
            </a:r>
            <a:r>
              <a:rPr lang="fr-FR" sz="2400" b="1" baseline="-25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 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fr-FR" sz="2400" b="1" baseline="-25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+  4O</a:t>
            </a:r>
            <a:r>
              <a:rPr lang="fr-FR" sz="2400" b="1" baseline="-25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ar-DZ" sz="2400" b="1" baseline="-25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baseline="-25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DZ" sz="2400" b="1" baseline="-25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fr-FR" sz="2400" b="1" dirty="0"/>
            </a:br>
            <a:r>
              <a:rPr lang="ar-DZ" sz="2400" b="1" dirty="0"/>
              <a:t>                                </a:t>
            </a:r>
            <a:r>
              <a:rPr lang="ar-SA" sz="2400" b="1" dirty="0">
                <a:solidFill>
                  <a:srgbClr val="FF0000"/>
                </a:solidFill>
              </a:rPr>
              <a:t>معادلة </a:t>
            </a:r>
            <a:r>
              <a:rPr lang="ar-SA" sz="2400" b="1" dirty="0" err="1">
                <a:solidFill>
                  <a:srgbClr val="FF0000"/>
                </a:solidFill>
              </a:rPr>
              <a:t>ن</a:t>
            </a:r>
            <a:r>
              <a:rPr lang="ar-DZ" sz="2400" b="1" dirty="0">
                <a:solidFill>
                  <a:srgbClr val="FF0000"/>
                </a:solidFill>
              </a:rPr>
              <a:t>قل</a:t>
            </a:r>
            <a:r>
              <a:rPr lang="ar-SA" sz="2400" b="1" dirty="0">
                <a:solidFill>
                  <a:srgbClr val="FF0000"/>
                </a:solidFill>
              </a:rPr>
              <a:t> (</a:t>
            </a:r>
            <a:r>
              <a:rPr lang="fr-FR" sz="2400" b="1" dirty="0">
                <a:solidFill>
                  <a:srgbClr val="FF0000"/>
                </a:solidFill>
              </a:rPr>
              <a:t>C</a:t>
            </a:r>
            <a:r>
              <a:rPr lang="en-US" sz="2400" b="1" dirty="0">
                <a:solidFill>
                  <a:srgbClr val="FF0000"/>
                </a:solidFill>
              </a:rPr>
              <a:t>O2</a:t>
            </a:r>
            <a:r>
              <a:rPr lang="ar-SA" sz="2400" b="1" dirty="0">
                <a:solidFill>
                  <a:srgbClr val="FF0000"/>
                </a:solidFill>
              </a:rPr>
              <a:t>)</a:t>
            </a:r>
            <a:br>
              <a:rPr lang="fr-FR" sz="2400" b="1" dirty="0">
                <a:solidFill>
                  <a:srgbClr val="FF0000"/>
                </a:solidFill>
              </a:rPr>
            </a:br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HbCO</a:t>
            </a:r>
            <a:r>
              <a:rPr lang="fr-FR" sz="2400" b="1" baseline="-25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fr-FR" sz="2400" b="1" baseline="-25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+  CO</a:t>
            </a:r>
            <a:r>
              <a:rPr lang="fr-FR" sz="2400" b="1" baseline="-25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ar-DZ" sz="2400" b="1" dirty="0"/>
              <a:t>        </a:t>
            </a:r>
            <a:br>
              <a:rPr lang="ar-DZ" sz="2400" b="1" dirty="0"/>
            </a:br>
            <a:r>
              <a:rPr lang="ar-DZ" sz="2400" b="1" dirty="0">
                <a:solidFill>
                  <a:schemeClr val="bg1"/>
                </a:solidFill>
              </a:rPr>
              <a:t>- تنقل البلازما ( مصورة الدم )  المغذيات إلى جميع خلايا الجسم .</a:t>
            </a:r>
            <a:br>
              <a:rPr lang="fr-FR" sz="2400" b="1" dirty="0">
                <a:solidFill>
                  <a:schemeClr val="bg1"/>
                </a:solidFill>
              </a:rPr>
            </a:br>
            <a:r>
              <a:rPr lang="ar-DZ" sz="2400" b="1" dirty="0">
                <a:solidFill>
                  <a:schemeClr val="bg1"/>
                </a:solidFill>
              </a:rPr>
              <a:t> - تنقل البلازما أيضا  الماء الزائد عن حاجة الجسم </a:t>
            </a:r>
            <a:r>
              <a:rPr lang="ar-DZ" sz="2400" b="1" dirty="0" err="1">
                <a:solidFill>
                  <a:schemeClr val="bg1"/>
                </a:solidFill>
              </a:rPr>
              <a:t>و</a:t>
            </a:r>
            <a:r>
              <a:rPr lang="ar-DZ" sz="2400" b="1" dirty="0">
                <a:solidFill>
                  <a:schemeClr val="bg1"/>
                </a:solidFill>
              </a:rPr>
              <a:t> الفضلات الناتجة عن نشاط الخلايا </a:t>
            </a:r>
            <a:r>
              <a:rPr lang="ar-DZ" sz="2400" b="1" dirty="0" err="1">
                <a:solidFill>
                  <a:schemeClr val="bg1"/>
                </a:solidFill>
              </a:rPr>
              <a:t>كالبولة</a:t>
            </a:r>
            <a:r>
              <a:rPr lang="ar-DZ" sz="2400" b="1" dirty="0">
                <a:solidFill>
                  <a:schemeClr val="bg1"/>
                </a:solidFill>
              </a:rPr>
              <a:t> وحمض </a:t>
            </a:r>
            <a:r>
              <a:rPr lang="ar-DZ" sz="2400" b="1" dirty="0" err="1">
                <a:solidFill>
                  <a:schemeClr val="bg1"/>
                </a:solidFill>
              </a:rPr>
              <a:t>البولة</a:t>
            </a:r>
            <a:r>
              <a:rPr lang="ar-DZ" sz="2400" b="1" dirty="0">
                <a:solidFill>
                  <a:schemeClr val="bg1"/>
                </a:solidFill>
              </a:rPr>
              <a:t>  والتي تطرح في السائل البيني ثم تنقل عن طريق المصورة حتى أعضاء </a:t>
            </a:r>
            <a:r>
              <a:rPr lang="ar-DZ" sz="2400" b="1" dirty="0" err="1">
                <a:solidFill>
                  <a:schemeClr val="bg1"/>
                </a:solidFill>
              </a:rPr>
              <a:t>الإطراح</a:t>
            </a:r>
            <a:r>
              <a:rPr lang="ar-DZ" sz="2400" b="1" dirty="0">
                <a:solidFill>
                  <a:schemeClr val="bg1"/>
                </a:solidFill>
              </a:rPr>
              <a:t> ، (الرئتين الكليتين </a:t>
            </a:r>
            <a:r>
              <a:rPr lang="ar-DZ" sz="2400" b="1" dirty="0" err="1">
                <a:solidFill>
                  <a:schemeClr val="bg1"/>
                </a:solidFill>
              </a:rPr>
              <a:t>و</a:t>
            </a:r>
            <a:r>
              <a:rPr lang="ar-DZ" sz="2400" b="1" dirty="0">
                <a:solidFill>
                  <a:schemeClr val="bg1"/>
                </a:solidFill>
              </a:rPr>
              <a:t> الجلد) تمثل سطوح اتصال مع الوسط الخارجي.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7563" y="0"/>
            <a:ext cx="3071812" cy="4000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ا</a:t>
            </a:r>
            <a:r>
              <a:rPr kumimoji="0" lang="ar-T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رساء4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Arial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7881938" y="4167188"/>
            <a:ext cx="100012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rot="10800000">
            <a:off x="7881938" y="4310063"/>
            <a:ext cx="938212" cy="9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7881938" y="4881563"/>
            <a:ext cx="100012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10800000">
            <a:off x="7881938" y="5024438"/>
            <a:ext cx="938212" cy="9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9CDDE-E496-4129-89D0-2E4416DC0831}" type="slidenum">
              <a:rPr kumimoji="0" lang="en-US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 MT" pitchFamily="34" charset="0"/>
                <a:ea typeface="+mn-ea"/>
                <a:cs typeface="Arial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98307" name="Rectangle 10"/>
          <p:cNvSpPr>
            <a:spLocks noChangeArrowheads="1"/>
          </p:cNvSpPr>
          <p:nvPr/>
        </p:nvSpPr>
        <p:spPr bwMode="auto">
          <a:xfrm>
            <a:off x="4545013" y="722313"/>
            <a:ext cx="71437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rPr>
              <a:t> </a:t>
            </a:r>
            <a:r>
              <a:rPr kumimoji="0" lang="ar-TN" alt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10199">
                    <a:lumMod val="50000"/>
                  </a:srgbClr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rPr>
              <a:t>لتحديد مكونات الدم وبعض أدواره إليك الوثيقتين 1 و 2: </a:t>
            </a: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alt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10199">
                    <a:lumMod val="50000"/>
                  </a:srgbClr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rPr>
              <a:t>	1-سم البيانات المشار إليها بالأرقام في الوثيقة 1</a:t>
            </a: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alt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10199">
                    <a:lumMod val="50000"/>
                  </a:srgbClr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rPr>
              <a:t>	 2-حدد دور هذه العناصر  </a:t>
            </a: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alt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10199">
                    <a:lumMod val="50000"/>
                  </a:srgbClr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rPr>
              <a:t>	3-سم الحالة التي تحدث فيها الظاهرة الموضحة في الوثيقة 2 عند الإنسان </a:t>
            </a: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alt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10199">
                    <a:lumMod val="50000"/>
                  </a:srgbClr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rPr>
              <a:t>	4-سم العنصر الذي له دور في حدوث هذه الظاهرة الموضحة بالوثيقة 2</a:t>
            </a: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alt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10199">
                    <a:lumMod val="50000"/>
                  </a:srgbClr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rPr>
              <a:t>	5-أذكر الفرق بين اللمف ( البلغم ) و الدم  </a:t>
            </a:r>
            <a:endParaRPr kumimoji="0" lang="fr-FR" altLang="fr-FR" sz="2800" b="1" i="0" u="none" strike="noStrike" kern="1200" cap="none" spc="0" normalizeH="0" baseline="0" noProof="0" dirty="0">
              <a:ln>
                <a:noFill/>
              </a:ln>
              <a:solidFill>
                <a:srgbClr val="010199">
                  <a:lumMod val="50000"/>
                </a:srgbClr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pic>
        <p:nvPicPr>
          <p:cNvPr id="135172" name="Imag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1712913"/>
            <a:ext cx="2536825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3" name="Imag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689100"/>
            <a:ext cx="21209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4" name="Rectangle 11"/>
          <p:cNvSpPr>
            <a:spLocks noChangeArrowheads="1"/>
          </p:cNvSpPr>
          <p:nvPr/>
        </p:nvSpPr>
        <p:spPr bwMode="auto">
          <a:xfrm>
            <a:off x="3786188" y="5192713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الوثيقة 1 </a:t>
            </a: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Calibri" pitchFamily="34" charset="0"/>
            </a:endParaRPr>
          </a:p>
        </p:txBody>
      </p:sp>
      <p:sp>
        <p:nvSpPr>
          <p:cNvPr id="135175" name="Rectangle 12"/>
          <p:cNvSpPr>
            <a:spLocks noChangeArrowheads="1"/>
          </p:cNvSpPr>
          <p:nvPr/>
        </p:nvSpPr>
        <p:spPr bwMode="auto">
          <a:xfrm>
            <a:off x="860425" y="5192713"/>
            <a:ext cx="814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الوثيقة</a:t>
            </a:r>
            <a:r>
              <a:rPr kumimoji="0" lang="ar-TN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2</a:t>
            </a: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  <a:ea typeface="+mn-ea"/>
              <a:cs typeface="Calibri" pitchFamily="34" charset="0"/>
            </a:endParaRPr>
          </a:p>
        </p:txBody>
      </p:sp>
      <p:cxnSp>
        <p:nvCxnSpPr>
          <p:cNvPr id="135176" name="AutoShape 9"/>
          <p:cNvCxnSpPr>
            <a:cxnSpLocks noChangeShapeType="1"/>
          </p:cNvCxnSpPr>
          <p:nvPr/>
        </p:nvCxnSpPr>
        <p:spPr bwMode="auto">
          <a:xfrm>
            <a:off x="4565650" y="1263650"/>
            <a:ext cx="0" cy="140176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177" name="AutoShape 10"/>
          <p:cNvCxnSpPr>
            <a:cxnSpLocks noChangeShapeType="1"/>
          </p:cNvCxnSpPr>
          <p:nvPr/>
        </p:nvCxnSpPr>
        <p:spPr bwMode="auto">
          <a:xfrm>
            <a:off x="3786188" y="1366838"/>
            <a:ext cx="0" cy="7493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178" name="AutoShape 11"/>
          <p:cNvCxnSpPr>
            <a:cxnSpLocks noChangeShapeType="1"/>
          </p:cNvCxnSpPr>
          <p:nvPr/>
        </p:nvCxnSpPr>
        <p:spPr bwMode="auto">
          <a:xfrm>
            <a:off x="4211638" y="1366838"/>
            <a:ext cx="22225" cy="5969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5179" name="Imag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3" y="974725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80" name="Imag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1011238"/>
            <a:ext cx="4286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81" name="Text Box 12"/>
          <p:cNvSpPr txBox="1">
            <a:spLocks noChangeArrowheads="1"/>
          </p:cNvSpPr>
          <p:nvPr/>
        </p:nvSpPr>
        <p:spPr bwMode="auto">
          <a:xfrm>
            <a:off x="3463925" y="1025525"/>
            <a:ext cx="415925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r>
              <a:rPr kumimoji="0" lang="ar-TN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r>
              <a:rPr kumimoji="0" lang="fr-FR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</a:t>
            </a: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78325" y="60325"/>
            <a:ext cx="1373188" cy="646113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rPr>
              <a:t>تقويم2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B51518-96B7-4A73-8AFF-6AFBBB4A1A2B}" type="slidenum">
              <a:rPr kumimoji="0" lang="en-US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 MT" pitchFamily="34" charset="0"/>
                <a:ea typeface="+mn-ea"/>
                <a:cs typeface="Arial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136195" name="Rectangle 4"/>
          <p:cNvSpPr>
            <a:spLocks noChangeArrowheads="1"/>
          </p:cNvSpPr>
          <p:nvPr/>
        </p:nvSpPr>
        <p:spPr bwMode="auto">
          <a:xfrm>
            <a:off x="477838" y="-68263"/>
            <a:ext cx="1170146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fr-FR" sz="2400" b="1" i="0" u="sng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الجواب</a:t>
            </a:r>
            <a:r>
              <a:rPr kumimoji="0" lang="ar-DZ" altLang="fr-FR" sz="2400" b="1" i="0" u="sng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kumimoji="0" lang="ar-TN" altLang="fr-FR" sz="2400" b="1" i="0" u="sng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r" defTabSz="4572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 pitchFamily="34" charset="0"/>
              <a:ea typeface="+mn-ea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363" y="890588"/>
            <a:ext cx="11356975" cy="4813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Low" defTabSz="4572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لتحديد مكونات الدم وبعض أدواره إليك الوثيقتين 1 و 2: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</a:endParaRPr>
          </a:p>
          <a:p>
            <a:pPr marL="342900" marR="0" lvl="0" indent="-342900" algn="r" defTabSz="4572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تسمية البيانات في الوثيقة 1: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</a:endParaRPr>
          </a:p>
          <a:p>
            <a:pPr marL="457200" marR="0" lvl="0" indent="0" algn="r" defTabSz="4572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                                    </a:t>
            </a: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1 كريات دموية بيضاء </a:t>
            </a:r>
            <a:r>
              <a:rPr kumimoji="0" lang="ar-T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-2</a:t>
            </a: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كريات دموية حمراء </a:t>
            </a:r>
            <a:r>
              <a:rPr kumimoji="0" lang="ar-T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-</a:t>
            </a: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3 بلازما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</a:endParaRPr>
          </a:p>
          <a:p>
            <a:pPr marL="342900" marR="0" lvl="0" indent="-342900" algn="r" defTabSz="4572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تحديد دور هذه العناصر: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</a:endParaRPr>
          </a:p>
          <a:p>
            <a:pPr marL="457200" marR="0" lvl="0" indent="0" algn="r" defTabSz="4572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                               كريات دموية بيضاء: دورها حماية الجسم </a:t>
            </a:r>
            <a:r>
              <a:rPr kumimoji="0" lang="ar-T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-</a:t>
            </a: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كريات دموية حمراء دورها نقل الغازات التنفسية </a:t>
            </a:r>
            <a:r>
              <a:rPr kumimoji="0" lang="ar-T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-</a:t>
            </a: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بلازما دورها نقل المغذيات و الفضلات  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 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</a:endParaRPr>
          </a:p>
          <a:p>
            <a:pPr marL="342900" marR="0" lvl="0" indent="-342900" algn="r" defTabSz="4572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تسمية الحالة التي تحدث فيها الظاهرة الموضحة في الوثيقة 2 عند الإنسان: تخثر الدم بعد النزيف الدموي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 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</a:endParaRPr>
          </a:p>
          <a:p>
            <a:pPr marL="342900" marR="0" lvl="0" indent="-342900" algn="r" defTabSz="4572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تسمية العنصر الذي له دور في حدوث هذه الظاهرة الموضحة بالوثيقة 2: الصفائح الدموية  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</a:endParaRPr>
          </a:p>
          <a:p>
            <a:pPr marL="342900" marR="0" lvl="0" indent="-342900" algn="r" defTabSz="457200" rtl="1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الفرق بين اللمف ( البلغم ) و الدم: البلغم سائل يشبه الدم في تركيبه لكنه خال من الكريات الدموية الحمراء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6575" y="79375"/>
            <a:ext cx="2584450" cy="646113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rPr>
              <a:t> تصحيح التقويم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9" descr="web1">
            <a:hlinkClick r:id="rId3" action="ppaction://hlinksldjump"/>
          </p:cNvPr>
          <p:cNvPicPr preferRelativeResize="0"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5020" y="754792"/>
            <a:ext cx="474662" cy="539750"/>
          </a:xfrm>
          <a:prstGeom prst="rect">
            <a:avLst/>
          </a:prstGeom>
          <a:solidFill>
            <a:srgbClr val="FFE0C1">
              <a:alpha val="47058"/>
            </a:srgbClr>
          </a:solidFill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6563" name="Text Box 19"/>
          <p:cNvSpPr txBox="1">
            <a:spLocks noChangeArrowheads="1"/>
          </p:cNvSpPr>
          <p:nvPr/>
        </p:nvSpPr>
        <p:spPr bwMode="auto">
          <a:xfrm>
            <a:off x="1882775" y="80963"/>
            <a:ext cx="2578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FFD9D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اليوم:  </a:t>
            </a:r>
            <a:fld id="{96255D42-0384-4F57-9636-AFCCE2040923}" type="datetime12">
              <a:rPr kumimoji="0" lang="ar-DZ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FFD9D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02-06-2020 21:46</a:t>
            </a:fld>
            <a:endParaRPr kumimoji="0" lang="fr-FR" altLang="fr-FR" sz="1800" b="1" i="0" u="none" strike="noStrike" kern="1200" cap="none" spc="0" normalizeH="0" baseline="0" noProof="0">
              <a:ln>
                <a:noFill/>
              </a:ln>
              <a:solidFill>
                <a:srgbClr val="FFD9D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6564" name="Picture 8" descr="web1"/>
          <p:cNvPicPr preferRelativeResize="0"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5020" y="3530075"/>
            <a:ext cx="474662" cy="539750"/>
          </a:xfrm>
          <a:prstGeom prst="rect">
            <a:avLst/>
          </a:prstGeom>
          <a:solidFill>
            <a:srgbClr val="FFE0C1">
              <a:alpha val="47058"/>
            </a:srgbClr>
          </a:solidFill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6565" name="Picture 8" descr="web1">
            <a:hlinkClick r:id="rId5" action="ppaction://hlinksldjump"/>
          </p:cNvPr>
          <p:cNvPicPr preferRelativeResize="0"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5020" y="2045493"/>
            <a:ext cx="474663" cy="539750"/>
          </a:xfrm>
          <a:prstGeom prst="rect">
            <a:avLst/>
          </a:prstGeom>
          <a:solidFill>
            <a:srgbClr val="FFE0C1">
              <a:alpha val="47058"/>
            </a:srgbClr>
          </a:solidFill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1" name="Ellipse 10"/>
          <p:cNvSpPr/>
          <p:nvPr/>
        </p:nvSpPr>
        <p:spPr>
          <a:xfrm>
            <a:off x="4525963" y="398463"/>
            <a:ext cx="5659437" cy="116860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alt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A02C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(المورد المعرفي1)</a:t>
            </a:r>
            <a:r>
              <a:rPr kumimoji="0" lang="ar-DZ" alt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A02C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:</a:t>
            </a:r>
            <a:r>
              <a:rPr kumimoji="0" lang="ar-TN" alt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A02C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تحويل الأغذية في الأنبوب الهضمي</a:t>
            </a:r>
            <a:endParaRPr kumimoji="0" lang="ar-T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460875" y="3530601"/>
            <a:ext cx="5927725" cy="9207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alt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A02C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(المورد المعرفي3): نقل المغذيات</a:t>
            </a:r>
            <a:endParaRPr kumimoji="0" lang="ar-T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6569" name="Espace réservé du pied de page 1"/>
          <p:cNvSpPr>
            <a:spLocks noGrp="1" noChangeArrowheads="1"/>
          </p:cNvSpPr>
          <p:nvPr>
            <p:ph type="ftr" sz="quarter" idx="11"/>
          </p:nvPr>
        </p:nvSpPr>
        <p:spPr>
          <a:xfrm>
            <a:off x="-379413" y="554038"/>
            <a:ext cx="3860801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altLang="fr-FR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طرفاية وسيلة                                                                                       مؤسسة:عبان رمضان -عنابة-</a:t>
            </a:r>
            <a:endParaRPr kumimoji="0" lang="en-US" altLang="fr-F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570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67D123-6766-456A-A07E-190F03C68A9D}" type="slidenum">
              <a:rPr kumimoji="0" lang="en-US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391818" y="4860825"/>
            <a:ext cx="5927725" cy="9207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alt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A02C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(المورد المعرفي4): استعمال المغذيات</a:t>
            </a:r>
            <a:endParaRPr kumimoji="0" lang="ar-T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6572" name="Picture 8" descr="web1"/>
          <p:cNvPicPr preferRelativeResize="0"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5020" y="5014657"/>
            <a:ext cx="474662" cy="539750"/>
          </a:xfrm>
          <a:prstGeom prst="rect">
            <a:avLst/>
          </a:prstGeom>
          <a:solidFill>
            <a:srgbClr val="FFE0C1">
              <a:alpha val="47058"/>
            </a:srgbClr>
          </a:solidFill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E5FE3072-B1FC-4205-84BA-6519ED8745D5}"/>
              </a:ext>
            </a:extLst>
          </p:cNvPr>
          <p:cNvSpPr/>
          <p:nvPr/>
        </p:nvSpPr>
        <p:spPr>
          <a:xfrm>
            <a:off x="4460875" y="5929111"/>
            <a:ext cx="5927725" cy="9207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alt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A02C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(المورد المعرفي</a:t>
            </a:r>
            <a:r>
              <a:rPr kumimoji="0" lang="ar-DZ" alt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A02C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ar-TN" alt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A02C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):</a:t>
            </a:r>
            <a:r>
              <a:rPr kumimoji="0" lang="ar-DZ" alt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A02C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التوازن الغذائي</a:t>
            </a:r>
            <a:endParaRPr kumimoji="0" lang="ar-T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6" name="Picture 8" descr="web1">
            <a:extLst>
              <a:ext uri="{FF2B5EF4-FFF2-40B4-BE49-F238E27FC236}">
                <a16:creationId xmlns:a16="http://schemas.microsoft.com/office/drawing/2014/main" id="{D7B42C46-DFCD-4A75-859C-D53232C599A3}"/>
              </a:ext>
            </a:extLst>
          </p:cNvPr>
          <p:cNvPicPr preferRelativeResize="0"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4764" y="5975350"/>
            <a:ext cx="474662" cy="539750"/>
          </a:xfrm>
          <a:prstGeom prst="rect">
            <a:avLst/>
          </a:prstGeom>
          <a:solidFill>
            <a:srgbClr val="FFE0C1">
              <a:alpha val="47058"/>
            </a:srgbClr>
          </a:solidFill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B1794244-6EE1-41CB-BE4A-58DF5E621B63}"/>
              </a:ext>
            </a:extLst>
          </p:cNvPr>
          <p:cNvSpPr/>
          <p:nvPr/>
        </p:nvSpPr>
        <p:spPr>
          <a:xfrm>
            <a:off x="4731262" y="1833898"/>
            <a:ext cx="5927725" cy="11686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alt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A02C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ar-TN" alt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A02C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المورد المعرفي2)</a:t>
            </a:r>
            <a:r>
              <a:rPr kumimoji="0" lang="ar-DZ" alt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A02C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ar-DZ" alt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A02C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ar-T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</a:rPr>
              <a:t> </a:t>
            </a:r>
            <a:r>
              <a:rPr kumimoji="0" lang="ar-T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</a:rPr>
              <a:t>الامتصاص المعوي</a:t>
            </a:r>
            <a:endParaRPr kumimoji="0" lang="fr-FR" alt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09600" y="1870075"/>
            <a:ext cx="10515600" cy="882650"/>
          </a:xfrm>
          <a:prstGeom prst="rect">
            <a:avLst/>
          </a:prstGeom>
          <a:solidFill>
            <a:schemeClr val="accent1">
              <a:lumMod val="90000"/>
              <a:alpha val="44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rPr>
              <a:t>عمر مريض بداء السكري المزمن الغير المسيطر عليه، أصيب بالغرغرينا على مستوى قدمه الأيمن فاستلزمت بتره</a:t>
            </a:r>
            <a:r>
              <a:rPr kumimoji="0" lang="ar-D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rPr>
              <a:t>.</a:t>
            </a: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858143" y="148526"/>
            <a:ext cx="8285871" cy="96043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>
            <a:prstTxWarp prst="textChevronInverted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alt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A02C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(المورد المعرفي</a:t>
            </a:r>
            <a:r>
              <a:rPr kumimoji="0" lang="ar-DZ" alt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A02C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ar-TN" alt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A02C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ar-DZ" alt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A02C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ar-TN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A02C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نقل المغذيات</a:t>
            </a:r>
            <a:r>
              <a:rPr kumimoji="0" lang="ar-DZ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A02C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في العضوية</a:t>
            </a:r>
            <a:r>
              <a:rPr kumimoji="0" lang="ar-TN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A02C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ar-DZ" alt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A02C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3157" y="1258842"/>
            <a:ext cx="5258171" cy="461665"/>
          </a:xfrm>
          <a:prstGeom prst="rect">
            <a:avLst/>
          </a:prstGeom>
          <a:solidFill>
            <a:schemeClr val="accent1">
              <a:lumMod val="90000"/>
              <a:alpha val="55000"/>
            </a:schemeClr>
          </a:solidFill>
          <a:ln>
            <a:solidFill>
              <a:schemeClr val="tx1"/>
            </a:solidFill>
          </a:ln>
        </p:spPr>
        <p:txBody>
          <a:bodyPr wrap="none">
            <a:prstTxWarp prst="textChevron">
              <a:avLst/>
            </a:prstTxWarp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4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وضعية تعلمية </a:t>
            </a:r>
            <a:r>
              <a:rPr kumimoji="0" lang="ar-DZ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لل</a:t>
            </a:r>
            <a:r>
              <a:rPr kumimoji="0" lang="ar-TN" sz="24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مقطع البيداغوجي3</a:t>
            </a:r>
            <a:r>
              <a:rPr kumimoji="0" lang="ar-DZ" sz="18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53663" y="2824163"/>
            <a:ext cx="1069975" cy="487362"/>
          </a:xfrm>
          <a:prstGeom prst="rect">
            <a:avLst/>
          </a:prstGeom>
          <a:solidFill>
            <a:schemeClr val="accent1">
              <a:lumMod val="90000"/>
              <a:alpha val="64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السندات: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93375" y="5478463"/>
            <a:ext cx="1262063" cy="487362"/>
          </a:xfrm>
          <a:prstGeom prst="rect">
            <a:avLst/>
          </a:prstGeom>
          <a:solidFill>
            <a:schemeClr val="accent1">
              <a:lumMod val="90000"/>
              <a:alpha val="59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التعليمات: 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0160000" y="4664075"/>
            <a:ext cx="1074738" cy="369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الوثيقة </a:t>
            </a:r>
            <a:r>
              <a:rPr kumimoji="0" lang="ar-DZ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(</a:t>
            </a:r>
            <a:r>
              <a:rPr kumimoji="0" lang="ar-TN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1</a:t>
            </a:r>
            <a:r>
              <a:rPr kumimoji="0" lang="ar-DZ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) </a:t>
            </a: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139950" y="4579938"/>
            <a:ext cx="1074738" cy="3698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الوثيقة </a:t>
            </a:r>
            <a:r>
              <a:rPr kumimoji="0" lang="ar-DZ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(</a:t>
            </a:r>
            <a:r>
              <a:rPr kumimoji="0" lang="ar-TN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2</a:t>
            </a:r>
            <a:r>
              <a:rPr kumimoji="0" lang="ar-DZ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) </a:t>
            </a: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103433" name="Espace réservé du pied de page 1"/>
          <p:cNvSpPr>
            <a:spLocks noGrp="1" noChangeArrowheads="1"/>
          </p:cNvSpPr>
          <p:nvPr>
            <p:ph type="ftr" sz="quarter" idx="11"/>
          </p:nvPr>
        </p:nvSpPr>
        <p:spPr>
          <a:xfrm>
            <a:off x="1014413" y="6218238"/>
            <a:ext cx="38608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altLang="fr-FR" sz="1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طرفاية وسيلة                                                                                       مؤسسة:عبان رمضان -عنابة-</a:t>
            </a:r>
            <a:endParaRPr kumimoji="0" lang="en-US" altLang="fr-FR" sz="14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434" name="Espace réservé du numéro de diapositive 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245225"/>
            <a:ext cx="5486400" cy="476250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altLang="fr-F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-حدد </a:t>
            </a:r>
            <a:r>
              <a:rPr kumimoji="0" lang="ar-DZ" altLang="fr-F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كيف يتدخل الدم في حماية الأنسجة  و  خلايا الأعضاء</a:t>
            </a:r>
            <a:endParaRPr kumimoji="0" lang="en-US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2152650" y="3254375"/>
            <a:ext cx="9371013" cy="40005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الغرغرينا</a:t>
            </a:r>
            <a:r>
              <a:rPr kumimoji="0" lang="ar-DZ" altLang="fr-FR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: نوع من أنواع موت الأنسجة الناجم عن قصور أو احتباس نسبي أو مطلق لتروية الدم.</a:t>
            </a:r>
            <a:endParaRPr kumimoji="0" lang="fr-FR" altLang="fr-FR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2325688" y="3811588"/>
            <a:ext cx="9256712" cy="70802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تحتاج أنسجة الجسم إلى مغذيات (جلوكوز و الأكسجين إلى الأنسجة من أجل عمليات الآيضية الخلوية لإبقاء الخلايا على قيد الحياة) </a:t>
            </a:r>
            <a:endParaRPr kumimoji="0" lang="fr-FR" altLang="fr-FR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pic>
        <p:nvPicPr>
          <p:cNvPr id="103437" name="Picture 3" descr="F:\ض9ص-و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4605338"/>
            <a:ext cx="2309812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8" name="Picture 2" descr="F:\قدم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4603750"/>
            <a:ext cx="44037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9800" y="0"/>
            <a:ext cx="7772400" cy="500063"/>
          </a:xfrm>
          <a:solidFill>
            <a:srgbClr val="CCFF33"/>
          </a:solidFill>
          <a:ln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ar-TN" b="1" dirty="0">
                <a:solidFill>
                  <a:srgbClr val="FF0000"/>
                </a:solidFill>
                <a:latin typeface="Tahoma" pitchFamily="34" charset="0"/>
              </a:rPr>
              <a:t>نشاط1</a:t>
            </a:r>
            <a:r>
              <a:rPr lang="ar-DZ" b="1" dirty="0">
                <a:solidFill>
                  <a:srgbClr val="FF0000"/>
                </a:solidFill>
                <a:latin typeface="Tahoma" pitchFamily="34" charset="0"/>
              </a:rPr>
              <a:t> - </a:t>
            </a:r>
            <a:r>
              <a:rPr lang="fr-FR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ar-TN" b="1" dirty="0">
                <a:solidFill>
                  <a:srgbClr val="FF0000"/>
                </a:solidFill>
                <a:latin typeface="Tahoma" pitchFamily="34" charset="0"/>
              </a:rPr>
              <a:t>طريقا ال</a:t>
            </a:r>
            <a:r>
              <a:rPr lang="ar-DZ" b="1" dirty="0">
                <a:solidFill>
                  <a:srgbClr val="FF0000"/>
                </a:solidFill>
                <a:latin typeface="Tahoma" pitchFamily="34" charset="0"/>
              </a:rPr>
              <a:t>امتصاص</a:t>
            </a:r>
            <a:endParaRPr lang="fr-FR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04451" name="Rectangle 18"/>
          <p:cNvSpPr>
            <a:spLocks noChangeArrowheads="1"/>
          </p:cNvSpPr>
          <p:nvPr/>
        </p:nvSpPr>
        <p:spPr bwMode="auto">
          <a:xfrm>
            <a:off x="5534025" y="3244850"/>
            <a:ext cx="252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39825" y="601663"/>
            <a:ext cx="10956925" cy="1292225"/>
          </a:xfrm>
          <a:prstGeom prst="rect">
            <a:avLst/>
          </a:prstGeom>
          <a:solidFill>
            <a:schemeClr val="accent2">
              <a:lumMod val="20000"/>
              <a:lumOff val="80000"/>
              <a:alpha val="54000"/>
            </a:schemeClr>
          </a:solidFill>
        </p:spPr>
        <p:txBody>
          <a:bodyPr>
            <a:spAutoFit/>
          </a:bodyPr>
          <a:lstStyle/>
          <a:p>
            <a:pPr marL="0" marR="0" lvl="0" indent="0" algn="r" defTabSz="457200" rtl="1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rPr>
              <a:t>تنتقل المغذيات من وسط امتصاصها (الأمعاء  )  مباشرة إلى الدم  (الوسط الداخلي)</a:t>
            </a: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يحتوي المعي الدقيق في نهاية الهضم على المغذيات</a:t>
            </a:r>
            <a:r>
              <a:rPr kumimoji="0" lang="ar-T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التي يتم امتصاصها على مستوى </a:t>
            </a:r>
            <a:r>
              <a:rPr kumimoji="0" lang="ar-D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الزغابات</a:t>
            </a: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المعوية. 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rPr>
              <a:t>.</a:t>
            </a:r>
            <a:endParaRPr kumimoji="0" lang="ar-DZ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65750" y="1911350"/>
            <a:ext cx="6731000" cy="4619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 حدد </a:t>
            </a:r>
            <a:r>
              <a:rPr kumimoji="0" lang="ar-AE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الطريق التي تسلكها المغذيات للوصول إلى جميع خلايا الجسم</a:t>
            </a: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289425" y="2468563"/>
            <a:ext cx="7831138" cy="2860675"/>
          </a:xfrm>
          <a:prstGeom prst="rect">
            <a:avLst/>
          </a:prstGeom>
          <a:solidFill>
            <a:srgbClr val="00C6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ar-DZ" sz="3200" b="0" i="0" u="none" strike="noStrike" kern="0" cap="none" spc="0" normalizeH="0" baseline="0" noProof="0" dirty="0">
                <a:ln>
                  <a:noFill/>
                </a:ln>
                <a:solidFill>
                  <a:srgbClr val="000099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Arial"/>
              </a:rPr>
            </a:br>
            <a:r>
              <a:rPr kumimoji="0" lang="ar-DZ" sz="2400" b="0" i="0" u="none" strike="noStrike" kern="0" cap="none" spc="0" normalizeH="0" baseline="0" noProof="0" dirty="0">
                <a:ln>
                  <a:noFill/>
                </a:ln>
                <a:solidFill>
                  <a:srgbClr val="000099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Arial"/>
              </a:rPr>
              <a:t>يبدي المعي الدقيق تلافيف تسمح له بأن يشغل حيزا صغيرا رغم طوله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99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Arial"/>
              </a:rPr>
              <a:t> </a:t>
            </a:r>
            <a:r>
              <a:rPr kumimoji="0" lang="ar-DZ" sz="2400" b="0" i="0" u="none" strike="noStrike" kern="0" cap="none" spc="0" normalizeH="0" baseline="0" noProof="0" dirty="0">
                <a:ln>
                  <a:noFill/>
                </a:ln>
                <a:solidFill>
                  <a:srgbClr val="000099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Arial"/>
              </a:rPr>
              <a:t>الكبير</a:t>
            </a:r>
            <a:br>
              <a:rPr kumimoji="0" lang="ar-DZ" sz="2400" b="0" i="0" u="none" strike="noStrike" kern="0" cap="none" spc="0" normalizeH="0" baseline="0" noProof="0" dirty="0">
                <a:ln>
                  <a:noFill/>
                </a:ln>
                <a:solidFill>
                  <a:srgbClr val="000099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Arial"/>
              </a:rPr>
            </a:br>
            <a:r>
              <a:rPr kumimoji="0" lang="ar-DZ" sz="2400" b="0" i="0" u="none" strike="noStrike" kern="0" cap="none" spc="0" normalizeH="0" baseline="0" noProof="0" dirty="0">
                <a:ln>
                  <a:noFill/>
                </a:ln>
                <a:solidFill>
                  <a:srgbClr val="000099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Arial"/>
              </a:rPr>
              <a:t>(7 -8 م). يربط بين هذه التلافيف نسيج دقيق يدعى المساريقي، تشغله أوعية دموية غزيرة و أوعية </a:t>
            </a:r>
            <a:r>
              <a:rPr kumimoji="0" lang="ar-D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99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Arial"/>
              </a:rPr>
              <a:t>لمفاوية.أنظر</a:t>
            </a:r>
            <a:r>
              <a:rPr kumimoji="0" lang="ar-DZ" sz="2400" b="0" i="0" u="none" strike="noStrike" kern="0" cap="none" spc="0" normalizeH="0" baseline="0" noProof="0" dirty="0">
                <a:ln>
                  <a:noFill/>
                </a:ln>
                <a:solidFill>
                  <a:srgbClr val="000099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Arial"/>
              </a:rPr>
              <a:t> الوثيقة 1.</a:t>
            </a:r>
            <a:br>
              <a:rPr kumimoji="0" lang="ar-DZ" sz="2400" b="0" i="0" u="none" strike="noStrike" kern="0" cap="none" spc="0" normalizeH="0" baseline="0" noProof="0" dirty="0">
                <a:ln>
                  <a:noFill/>
                </a:ln>
                <a:solidFill>
                  <a:srgbClr val="000099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Arial"/>
              </a:rPr>
            </a:br>
            <a:r>
              <a:rPr kumimoji="0" lang="ar-DZ" sz="2400" b="0" i="0" u="none" strike="noStrike" kern="0" cap="none" spc="0" normalizeH="0" baseline="0" noProof="0" dirty="0">
                <a:ln>
                  <a:noFill/>
                </a:ln>
                <a:solidFill>
                  <a:srgbClr val="000099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Arial"/>
              </a:rPr>
              <a:t>يؤدي قطع الخيوط البيضاء التي تبدو على الصورة إلى خروج سائل أبيض لبني،</a:t>
            </a:r>
            <a:br>
              <a:rPr kumimoji="0" lang="ar-DZ" sz="2400" b="0" i="0" u="none" strike="noStrike" kern="0" cap="none" spc="0" normalizeH="0" baseline="0" noProof="0" dirty="0">
                <a:ln>
                  <a:noFill/>
                </a:ln>
                <a:solidFill>
                  <a:srgbClr val="000099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Arial"/>
              </a:rPr>
            </a:br>
            <a:r>
              <a:rPr kumimoji="0" lang="ar-DZ" sz="2400" b="0" i="0" u="none" strike="noStrike" kern="0" cap="none" spc="0" normalizeH="0" baseline="0" noProof="0" dirty="0">
                <a:ln>
                  <a:noFill/>
                </a:ln>
                <a:solidFill>
                  <a:srgbClr val="000099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Arial"/>
              </a:rPr>
              <a:t> لا تكون هذه الخيوط مرئية إلا إذا كان الطعام المتناول غني بالمواد الدسمة و قد سميت لهذا الأوعية اللبنية و هي تمثل الأوعية اللمفاوية.</a:t>
            </a:r>
            <a:br>
              <a:rPr kumimoji="0" lang="ar-DZ" sz="3200" b="0" i="0" u="none" strike="noStrike" kern="0" cap="none" spc="0" normalizeH="0" baseline="0" noProof="0" dirty="0">
                <a:ln>
                  <a:noFill/>
                </a:ln>
                <a:solidFill>
                  <a:srgbClr val="000099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Arial"/>
              </a:rPr>
            </a:b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0099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j-ea"/>
              <a:cs typeface="Arial"/>
            </a:endParaRPr>
          </a:p>
        </p:txBody>
      </p:sp>
      <p:grpSp>
        <p:nvGrpSpPr>
          <p:cNvPr id="19" name="Groupe 18"/>
          <p:cNvGrpSpPr>
            <a:grpSpLocks/>
          </p:cNvGrpSpPr>
          <p:nvPr/>
        </p:nvGrpSpPr>
        <p:grpSpPr bwMode="auto">
          <a:xfrm>
            <a:off x="495300" y="2320925"/>
            <a:ext cx="3429000" cy="4294188"/>
            <a:chOff x="0" y="0"/>
            <a:chExt cx="3429002" cy="5550788"/>
          </a:xfrm>
        </p:grpSpPr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71438" y="4715604"/>
              <a:ext cx="3357564" cy="835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abic Transparent" pitchFamily="2" charset="0"/>
                </a:rPr>
                <a:t>عروة معوية معزولة</a:t>
              </a:r>
              <a:endPara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pic>
          <p:nvPicPr>
            <p:cNvPr id="22" name="Picture 48" descr="3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3429002" cy="464378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6618288" y="5429250"/>
            <a:ext cx="47148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ماذا تستنتج من ذلك؟</a:t>
            </a:r>
            <a:endParaRPr kumimoji="0" lang="fr-FR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525963" y="6061075"/>
            <a:ext cx="73580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 نستنتج أنه يتم انتقال الدسم عبر اللمف. </a:t>
            </a:r>
            <a:endParaRPr kumimoji="0" lang="fr-FR" sz="3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itchFamily="34" charset="0"/>
              <a:ea typeface="+mn-ea"/>
              <a:cs typeface="Arial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5" grpId="0" animBg="1"/>
      <p:bldP spid="17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0"/>
            <a:ext cx="10125075" cy="142875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br>
              <a:rPr lang="ar-DZ" sz="5400" dirty="0"/>
            </a:br>
            <a:r>
              <a:rPr lang="ar-DZ" sz="3100" dirty="0">
                <a:solidFill>
                  <a:schemeClr val="accent4">
                    <a:lumMod val="10000"/>
                  </a:schemeClr>
                </a:solidFill>
              </a:rPr>
              <a:t>يوضح الجدول التالي كمية الجلوكوز والأحماض الأمينية في الدم الصادر من المعي الدقيق في حالة صيام وبعد ساعتين من تناول وجبة غذائية غنية بالبروتينات والنشويات</a:t>
            </a:r>
            <a:r>
              <a:rPr lang="ar-DZ" sz="3100" dirty="0"/>
              <a:t>.</a:t>
            </a:r>
            <a:br>
              <a:rPr lang="fr-FR" sz="5400" b="1" dirty="0"/>
            </a:br>
            <a:r>
              <a:rPr lang="ar-DZ" sz="5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fr-FR" sz="4800" b="1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881188" y="394017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tabLst>
                <a:tab pos="914400" algn="l"/>
              </a:tabLst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algn="r" rtl="1">
              <a:spcBef>
                <a:spcPct val="20000"/>
              </a:spcBef>
              <a:buFont typeface="Tahoma" pitchFamily="34" charset="0"/>
              <a:buChar char="–"/>
              <a:tabLst>
                <a:tab pos="914400" algn="l"/>
              </a:tabLst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tabLst>
                <a:tab pos="9144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tabLst>
                <a:tab pos="9144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tabLst>
                <a:tab pos="9144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tabLst>
                <a:tab pos="9144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tabLst>
                <a:tab pos="9144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tabLst>
                <a:tab pos="9144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tabLst>
                <a:tab pos="9144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1" indent="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kumimoji="0" lang="ar-DZ" altLang="fr-FR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itchFamily="34" charset="0"/>
                <a:ea typeface="+mn-ea"/>
                <a:cs typeface="Times New Roman" pitchFamily="18" charset="0"/>
              </a:rPr>
              <a:t>قارن بين كمية الجلوكوز والأحماض الأمينية في الدم الصادر من المعي الدقيق في الحالتين (قبل وبعد تناول الوجبة). ماذا تلاحظ و ماذا تستنتج؟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81188" y="49276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tabLst>
                <a:tab pos="914400" algn="l"/>
              </a:tabLst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algn="r" rtl="1">
              <a:spcBef>
                <a:spcPct val="20000"/>
              </a:spcBef>
              <a:buFont typeface="Tahoma" pitchFamily="34" charset="0"/>
              <a:buChar char="–"/>
              <a:tabLst>
                <a:tab pos="914400" algn="l"/>
              </a:tabLst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tabLst>
                <a:tab pos="9144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tabLst>
                <a:tab pos="9144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tabLst>
                <a:tab pos="9144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tabLst>
                <a:tab pos="9144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tabLst>
                <a:tab pos="9144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tabLst>
                <a:tab pos="9144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tabLst>
                <a:tab pos="9144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457200" marR="0" lvl="1" indent="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kumimoji="0" lang="ar-DZ" alt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Gill Sans MT" pitchFamily="34" charset="0"/>
                <a:ea typeface="+mn-ea"/>
                <a:cs typeface="Times New Roman" pitchFamily="18" charset="0"/>
              </a:rPr>
              <a:t>الملاحظة</a:t>
            </a:r>
            <a:r>
              <a:rPr kumimoji="0" lang="ar-DZ" alt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ar-DZ" alt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itchFamily="34" charset="0"/>
                <a:ea typeface="+mn-ea"/>
                <a:cs typeface="Times New Roman" pitchFamily="18" charset="0"/>
              </a:rPr>
              <a:t>: نلاحظ أن كمية الجلوكوز و الأحماض الأمينية تزيد في الدم الصادر من الأمعاء الدقيقة بعد تناول وجبة.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0" y="6000750"/>
            <a:ext cx="9501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tabLst>
                <a:tab pos="914400" algn="l"/>
              </a:tabLst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algn="r" rtl="1">
              <a:spcBef>
                <a:spcPct val="20000"/>
              </a:spcBef>
              <a:buFont typeface="Tahoma" pitchFamily="34" charset="0"/>
              <a:buChar char="–"/>
              <a:tabLst>
                <a:tab pos="914400" algn="l"/>
              </a:tabLst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tabLst>
                <a:tab pos="9144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Tahoma" pitchFamily="34" charset="0"/>
              <a:buChar char="–"/>
              <a:tabLst>
                <a:tab pos="9144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tabLst>
                <a:tab pos="9144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tabLst>
                <a:tab pos="9144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tabLst>
                <a:tab pos="9144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tabLst>
                <a:tab pos="9144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tabLst>
                <a:tab pos="9144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457200" marR="0" lvl="1" indent="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kumimoji="0" lang="ar-DZ" alt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Gill Sans MT" pitchFamily="34" charset="0"/>
                <a:ea typeface="+mn-ea"/>
                <a:cs typeface="Times New Roman" pitchFamily="18" charset="0"/>
              </a:rPr>
              <a:t>استنتاج</a:t>
            </a:r>
            <a:r>
              <a:rPr kumimoji="0" lang="ar-DZ" alt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ar-DZ" alt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itchFamily="34" charset="0"/>
                <a:ea typeface="+mn-ea"/>
                <a:cs typeface="Times New Roman" pitchFamily="18" charset="0"/>
              </a:rPr>
              <a:t>: يتم انتقال الجلوكوز و الأحماض الأمينية عبر الدم</a:t>
            </a:r>
            <a:r>
              <a:rPr kumimoji="0" lang="ar-DZ" alt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n-ea"/>
                <a:cs typeface="Times New Roman" pitchFamily="18" charset="0"/>
              </a:rPr>
              <a:t>.</a:t>
            </a:r>
          </a:p>
        </p:txBody>
      </p:sp>
      <p:graphicFrame>
        <p:nvGraphicFramePr>
          <p:cNvPr id="9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295528"/>
              </p:ext>
            </p:extLst>
          </p:nvPr>
        </p:nvGraphicFramePr>
        <p:xfrm>
          <a:off x="1049338" y="1266825"/>
          <a:ext cx="9767889" cy="26003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951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4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4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4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1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5904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الدم الصادر من جدار المعي الدقيق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35" marB="45735" horzOverflow="overflow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الدم الوارد الى جدار المعي الدقيق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35" marB="45735" horzOverflow="overflow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35" marB="4573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10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بعد وجبة غذائية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35" marB="457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حالة الصيام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35" marB="457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بعد وجبة غذائية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35" marB="457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حالة الصيام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35" marB="45735" horzOverflow="overflow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70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1.9</a:t>
                      </a:r>
                      <a:r>
                        <a:rPr kumimoji="0" lang="fr-FR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g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35" marB="457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1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0.8g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35" marB="457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0.8g</a:t>
                      </a:r>
                      <a:endParaRPr kumimoji="0" lang="en-US" sz="1800" b="1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35" marB="457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0.8g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35" marB="457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الجلوكوز في 1ل من الدم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35" marB="4573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61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g</a:t>
                      </a:r>
                      <a:r>
                        <a:rPr kumimoji="0" lang="ar-SA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0.7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35" marB="457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0.4</a:t>
                      </a:r>
                      <a:r>
                        <a:rPr kumimoji="0" lang="fr-FR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g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35" marB="457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0.4</a:t>
                      </a:r>
                      <a:r>
                        <a:rPr kumimoji="0" lang="fr-FR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g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35" marB="457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0.4</a:t>
                      </a:r>
                      <a:r>
                        <a:rPr kumimoji="0" lang="fr-FR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g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35" marB="4573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الاحماض الأمينية في 1ل من الدم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35" marB="4573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utoUpdateAnimBg="0"/>
      <p:bldP spid="7172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28" name="Text Box 528"/>
          <p:cNvSpPr txBox="1">
            <a:spLocks noChangeArrowheads="1"/>
          </p:cNvSpPr>
          <p:nvPr/>
        </p:nvSpPr>
        <p:spPr bwMode="auto">
          <a:xfrm>
            <a:off x="7488238" y="4213225"/>
            <a:ext cx="4598987" cy="830263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Simplified Arabic" pitchFamily="18" charset="-78"/>
              </a:rPr>
              <a:t>المغذيات التي تنتقل في اللمف هي: </a:t>
            </a:r>
            <a:r>
              <a:rPr kumimoji="0" lang="ar-DZ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Simplified Arabic" pitchFamily="18" charset="-78"/>
              </a:rPr>
              <a:t>الأحماض الدسمة و جليسرول  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sp>
        <p:nvSpPr>
          <p:cNvPr id="25605" name="Text Box 524"/>
          <p:cNvSpPr txBox="1">
            <a:spLocks noChangeArrowheads="1"/>
          </p:cNvSpPr>
          <p:nvPr/>
        </p:nvSpPr>
        <p:spPr bwMode="auto">
          <a:xfrm>
            <a:off x="7637463" y="1201738"/>
            <a:ext cx="4365625" cy="1631950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Simplified Arabic" panose="02020603050405020304" pitchFamily="18" charset="-7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Simplified Arabic" panose="02020603050405020304" pitchFamily="18" charset="-7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Simplified Arabic" panose="02020603050405020304" pitchFamily="18" charset="-7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Simplified Arabic" panose="02020603050405020304" pitchFamily="18" charset="-7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Simplified Arabic" panose="02020603050405020304" pitchFamily="18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Simplified Arabic" panose="02020603050405020304" pitchFamily="18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Simplified Arabic" panose="02020603050405020304" pitchFamily="18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Simplified Arabic" panose="02020603050405020304" pitchFamily="18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Simplified Arabic" panose="02020603050405020304" pitchFamily="18" charset="-78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1- اذكر المغذيات التي تنتقل في كل من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الدم واللمف.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- حدد المغذيات التي تنتقل في الدم فقط.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- حدد المغذيات التي تنتقل في اللمف فقط.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2- ما هي العناصر التي لا تنتقل؟ علل.</a:t>
            </a:r>
            <a:endParaRPr kumimoji="0" lang="fr-FR" altLang="fr-FR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8530" name="Text Box 530"/>
          <p:cNvSpPr txBox="1">
            <a:spLocks noChangeArrowheads="1"/>
          </p:cNvSpPr>
          <p:nvPr/>
        </p:nvSpPr>
        <p:spPr bwMode="auto">
          <a:xfrm>
            <a:off x="8093075" y="5186363"/>
            <a:ext cx="3389313" cy="10160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Simplified Arabic" pitchFamily="18" charset="-78"/>
              </a:rPr>
              <a:t>المغذيات التي لم تنتقل هي: </a:t>
            </a:r>
            <a:r>
              <a:rPr kumimoji="0" lang="ar-DZ" altLang="fr-FR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Simplified Arabic" pitchFamily="18" charset="-78"/>
              </a:rPr>
              <a:t>السيليلوز</a:t>
            </a:r>
            <a:r>
              <a:rPr kumimoji="0" lang="ar-DZ" altLang="fr-FR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Simplified Arabic" pitchFamily="18" charset="-78"/>
              </a:rPr>
              <a:t> </a:t>
            </a:r>
          </a:p>
          <a:p>
            <a:pPr marL="0" marR="0" lvl="0" indent="0" algn="ct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Simplified Arabic" pitchFamily="18" charset="-78"/>
              </a:rPr>
              <a:t>و ذلك لأنها جزيئات ضخمة لايمكن عبورها داخل الزغابة المعوية.</a:t>
            </a:r>
            <a:endParaRPr kumimoji="0" lang="fr-FR" altLang="fr-FR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pic>
        <p:nvPicPr>
          <p:cNvPr id="25611" name="Picture 18" descr="D:\BANQUE D'IMAGES\انقر هنا.png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75" y="6240463"/>
            <a:ext cx="828675" cy="323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9" name="Text Box 530"/>
          <p:cNvSpPr txBox="1">
            <a:spLocks noChangeArrowheads="1"/>
          </p:cNvSpPr>
          <p:nvPr/>
        </p:nvSpPr>
        <p:spPr bwMode="auto">
          <a:xfrm>
            <a:off x="8026400" y="2982913"/>
            <a:ext cx="4060825" cy="10160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Simplified Arabic" panose="02020603050405020304" pitchFamily="18" charset="-7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Simplified Arabic" panose="02020603050405020304" pitchFamily="18" charset="-7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Simplified Arabic" panose="02020603050405020304" pitchFamily="18" charset="-7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Simplified Arabic" panose="02020603050405020304" pitchFamily="18" charset="-7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Simplified Arabic" panose="02020603050405020304" pitchFamily="18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Simplified Arabic" panose="02020603050405020304" pitchFamily="18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Simplified Arabic" panose="02020603050405020304" pitchFamily="18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Simplified Arabic" panose="02020603050405020304" pitchFamily="18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Simplified Arabic" panose="02020603050405020304" pitchFamily="18" charset="-78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implified Arabic" panose="02020603050405020304" pitchFamily="18" charset="-78"/>
              </a:rPr>
              <a:t>ا</a:t>
            </a:r>
            <a:r>
              <a:rPr kumimoji="0" lang="ar-DZ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المغذيات التي تنتقل في الدم فقط </a:t>
            </a:r>
            <a:r>
              <a:rPr kumimoji="0" lang="ar-TN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</a:t>
            </a:r>
            <a:r>
              <a:rPr kumimoji="0" lang="ar-D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implified Arabic" panose="02020603050405020304" pitchFamily="18" charset="-78"/>
              </a:rPr>
              <a:t>لماء،الأملاح</a:t>
            </a:r>
            <a:r>
              <a:rPr kumimoji="0" lang="ar-DZ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implified Arabic" panose="02020603050405020304" pitchFamily="18" charset="-78"/>
              </a:rPr>
              <a:t> المعدنية ، </a:t>
            </a:r>
            <a:r>
              <a:rPr kumimoji="0" lang="ar-D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implified Arabic" panose="02020603050405020304" pitchFamily="18" charset="-78"/>
              </a:rPr>
              <a:t>الجلوكوز،الأحماض</a:t>
            </a:r>
            <a:r>
              <a:rPr kumimoji="0" lang="ar-DZ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implified Arabic" panose="02020603050405020304" pitchFamily="18" charset="-78"/>
              </a:rPr>
              <a:t> الأمينية، الفيتامينات</a:t>
            </a:r>
            <a:endParaRPr kumimoji="0" lang="fr-FR" altLang="fr-FR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26" name="Text Box 528"/>
          <p:cNvSpPr txBox="1">
            <a:spLocks noChangeArrowheads="1"/>
          </p:cNvSpPr>
          <p:nvPr/>
        </p:nvSpPr>
        <p:spPr bwMode="auto">
          <a:xfrm>
            <a:off x="8450263" y="261938"/>
            <a:ext cx="3552825" cy="830262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Simplified Arabic" pitchFamily="18" charset="-78"/>
              </a:rPr>
              <a:t>اعتمادا على اللوحة المقابلة والجدول، أجب عن الأسئلة التالية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Simplified Arabic" pitchFamily="18" charset="-78"/>
            </a:endParaRPr>
          </a:p>
        </p:txBody>
      </p:sp>
      <p:graphicFrame>
        <p:nvGraphicFramePr>
          <p:cNvPr id="27" name="Tableau 26"/>
          <p:cNvGraphicFramePr>
            <a:graphicFrameLocks noGrp="1"/>
          </p:cNvGraphicFramePr>
          <p:nvPr/>
        </p:nvGraphicFramePr>
        <p:xfrm>
          <a:off x="445331" y="3497262"/>
          <a:ext cx="6355032" cy="3291840"/>
        </p:xfrm>
        <a:graphic>
          <a:graphicData uri="http://schemas.openxmlformats.org/drawingml/2006/table">
            <a:tbl>
              <a:tblPr firstRow="1" bandRow="1"/>
              <a:tblGrid>
                <a:gridCol w="2118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8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8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335">
                <a:tc gridSpan="2"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ar-SA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تركيب</a:t>
                      </a:r>
                      <a:r>
                        <a:rPr lang="ar-SA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الدم واللمف الصادران عن المعي الدقيق</a:t>
                      </a:r>
                      <a:endParaRPr lang="fr-FR" dirty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0199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ar-SA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تركيب الكيلوس المعوي بعد الهضم</a:t>
                      </a:r>
                      <a:endParaRPr lang="fr-FR" dirty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0199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336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ar-SA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اللمف الصادر عن الأوعية اللمفاوية</a:t>
                      </a:r>
                      <a:endParaRPr lang="fr-FR" dirty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01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ar-SA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الدم الوريدي </a:t>
                      </a:r>
                      <a:r>
                        <a:rPr lang="ar-SA" dirty="0" err="1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البابي</a:t>
                      </a:r>
                      <a:r>
                        <a:rPr lang="ar-SA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الكبدي</a:t>
                      </a:r>
                      <a:endParaRPr lang="fr-FR" dirty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0199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3342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ar-SA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يزيد</a:t>
                      </a:r>
                    </a:p>
                    <a:p>
                      <a:pPr algn="ctr"/>
                      <a:r>
                        <a:rPr lang="ar-SA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تزيد</a:t>
                      </a:r>
                    </a:p>
                    <a:p>
                      <a:pPr algn="ctr"/>
                      <a:r>
                        <a:rPr lang="ar-SA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ثابت</a:t>
                      </a:r>
                    </a:p>
                    <a:p>
                      <a:pPr algn="ctr"/>
                      <a:r>
                        <a:rPr lang="ar-SA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ثابتة</a:t>
                      </a:r>
                    </a:p>
                    <a:p>
                      <a:pPr algn="ctr"/>
                      <a:r>
                        <a:rPr lang="ar-SA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تزيد</a:t>
                      </a:r>
                    </a:p>
                    <a:p>
                      <a:pPr algn="ctr"/>
                      <a:r>
                        <a:rPr lang="ar-SA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يزيد</a:t>
                      </a:r>
                    </a:p>
                    <a:p>
                      <a:pPr algn="ctr"/>
                      <a:r>
                        <a:rPr lang="ar-SA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لا</a:t>
                      </a:r>
                      <a:r>
                        <a:rPr lang="ar-SA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توجد</a:t>
                      </a:r>
                    </a:p>
                    <a:p>
                      <a:pPr algn="ctr"/>
                      <a:r>
                        <a:rPr lang="ar-SA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لا توجد</a:t>
                      </a:r>
                      <a:endParaRPr lang="ar-SA" dirty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01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ar-SA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يزيد</a:t>
                      </a:r>
                    </a:p>
                    <a:p>
                      <a:pPr algn="ctr"/>
                      <a:r>
                        <a:rPr lang="ar-SA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تزيد</a:t>
                      </a:r>
                    </a:p>
                    <a:p>
                      <a:pPr algn="ctr"/>
                      <a:r>
                        <a:rPr lang="ar-SA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يزيد</a:t>
                      </a:r>
                    </a:p>
                    <a:p>
                      <a:pPr algn="ctr"/>
                      <a:r>
                        <a:rPr lang="ar-SA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تزيد</a:t>
                      </a:r>
                    </a:p>
                    <a:p>
                      <a:pPr algn="ctr"/>
                      <a:r>
                        <a:rPr lang="ar-SA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ثابتة</a:t>
                      </a:r>
                    </a:p>
                    <a:p>
                      <a:pPr algn="ctr"/>
                      <a:r>
                        <a:rPr lang="ar-SA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ثابت</a:t>
                      </a:r>
                    </a:p>
                    <a:p>
                      <a:pPr algn="ctr"/>
                      <a:r>
                        <a:rPr lang="ar-SA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لا يوجد</a:t>
                      </a:r>
                    </a:p>
                    <a:p>
                      <a:pPr algn="ctr"/>
                      <a:r>
                        <a:rPr lang="ar-SA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لا توجد</a:t>
                      </a:r>
                      <a:endParaRPr lang="fr-FR" dirty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019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ar-SA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الماء</a:t>
                      </a:r>
                    </a:p>
                    <a:p>
                      <a:pPr algn="ctr"/>
                      <a:r>
                        <a:rPr lang="ar-SA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الأملاح</a:t>
                      </a:r>
                      <a:r>
                        <a:rPr lang="ar-SA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 المعدنية</a:t>
                      </a:r>
                    </a:p>
                    <a:p>
                      <a:pPr algn="ctr"/>
                      <a:r>
                        <a:rPr lang="ar-SA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الجلوكوز</a:t>
                      </a:r>
                    </a:p>
                    <a:p>
                      <a:pPr algn="ctr"/>
                      <a:r>
                        <a:rPr lang="ar-SA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الأحماض </a:t>
                      </a:r>
                      <a:r>
                        <a:rPr lang="ar-SA" baseline="0" dirty="0" err="1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الآمينية</a:t>
                      </a:r>
                      <a:endParaRPr lang="ar-SA" baseline="0" dirty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  <a:p>
                      <a:pPr algn="ctr"/>
                      <a:r>
                        <a:rPr lang="ar-SA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الأحماض العضوية</a:t>
                      </a:r>
                    </a:p>
                    <a:p>
                      <a:pPr algn="ctr"/>
                      <a:r>
                        <a:rPr lang="ar-SA" baseline="0" dirty="0" err="1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الجلسرول</a:t>
                      </a:r>
                      <a:endParaRPr lang="ar-SA" baseline="0" dirty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  <a:p>
                      <a:pPr algn="ctr"/>
                      <a:r>
                        <a:rPr lang="ar-SA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السليلوز</a:t>
                      </a:r>
                    </a:p>
                    <a:p>
                      <a:pPr algn="ctr"/>
                      <a:r>
                        <a:rPr lang="ar-SA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الإنزيمات</a:t>
                      </a:r>
                      <a:endParaRPr lang="ar-SA" dirty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0199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8" name="Groupe 27"/>
          <p:cNvGrpSpPr>
            <a:grpSpLocks/>
          </p:cNvGrpSpPr>
          <p:nvPr/>
        </p:nvGrpSpPr>
        <p:grpSpPr bwMode="auto">
          <a:xfrm>
            <a:off x="479425" y="100013"/>
            <a:ext cx="7910513" cy="3429000"/>
            <a:chOff x="-97717" y="0"/>
            <a:chExt cx="7296153" cy="6997296"/>
          </a:xfrm>
        </p:grpSpPr>
        <p:pic>
          <p:nvPicPr>
            <p:cNvPr id="10650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1436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5483847" y="4658385"/>
              <a:ext cx="1714589" cy="1817352"/>
            </a:xfrm>
            <a:prstGeom prst="upArrow">
              <a:avLst>
                <a:gd name="adj1" fmla="val 45575"/>
                <a:gd name="adj2" fmla="val 29364"/>
              </a:avLst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abic Transparent" pitchFamily="2" charset="0"/>
                </a:rPr>
                <a:t>الطريق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abic Transparent" pitchFamily="2" charset="0"/>
                </a:rPr>
                <a:t> </a:t>
              </a:r>
              <a:r>
                <a:rPr kumimoji="0" lang="ar-DZ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abic Transparent" pitchFamily="2" charset="0"/>
                </a:rPr>
                <a:t>البلغمي</a:t>
              </a:r>
              <a:r>
                <a:rPr kumimoji="0" lang="ar-DZ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abic Transparent" pitchFamily="2" charset="0"/>
                </a:rPr>
                <a:t> </a:t>
              </a:r>
              <a:endPara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-97717" y="5179942"/>
              <a:ext cx="1571097" cy="1817354"/>
            </a:xfrm>
            <a:prstGeom prst="upArrow">
              <a:avLst>
                <a:gd name="adj1" fmla="val 56845"/>
                <a:gd name="adj2" fmla="val 47684"/>
              </a:avLst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abic Transparent" pitchFamily="2" charset="0"/>
                </a:rPr>
                <a:t>الطريق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abic Transparent" pitchFamily="2" charset="0"/>
                </a:rPr>
                <a:t> </a:t>
              </a:r>
              <a:r>
                <a:rPr kumimoji="0" lang="ar-DZ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abic Transparent" pitchFamily="2" charset="0"/>
                </a:rPr>
                <a:t>الدمـوي</a:t>
              </a:r>
              <a:endPara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  <p:sp>
        <p:nvSpPr>
          <p:cNvPr id="106506" name="Rectangle 1"/>
          <p:cNvSpPr>
            <a:spLocks noChangeArrowheads="1"/>
          </p:cNvSpPr>
          <p:nvPr/>
        </p:nvSpPr>
        <p:spPr bwMode="auto">
          <a:xfrm>
            <a:off x="601663" y="307975"/>
            <a:ext cx="1143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457200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t>الوريد الأجوف العلوي </a:t>
            </a: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 bwMode="auto">
          <a:xfrm>
            <a:off x="1208088" y="677863"/>
            <a:ext cx="6000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6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128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500"/>
                                        <p:tgtEl>
                                          <p:spTgt spid="12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1"/>
                  </p:tgtEl>
                </p:cond>
              </p:nextCondLst>
            </p:seq>
          </p:childTnLst>
        </p:cTn>
      </p:par>
    </p:tnLst>
    <p:bldLst>
      <p:bldP spid="128528" grpId="0" animBg="1"/>
      <p:bldP spid="25605" grpId="0" animBg="1"/>
      <p:bldP spid="128530" grpId="0" animBg="1"/>
      <p:bldP spid="29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4841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TN" sz="2500" b="1" u="sng" dirty="0">
                <a:solidFill>
                  <a:schemeClr val="accent4"/>
                </a:solidFill>
              </a:rPr>
              <a:t>إرساء1</a:t>
            </a:r>
            <a:endParaRPr lang="fr-FR" sz="2500" b="1" u="sng" dirty="0">
              <a:solidFill>
                <a:schemeClr val="accent4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428625"/>
            <a:ext cx="9144000" cy="5715000"/>
          </a:xfrm>
        </p:spPr>
        <p:txBody>
          <a:bodyPr/>
          <a:lstStyle/>
          <a:p>
            <a:pPr marL="82550" indent="-82550">
              <a:buFontTx/>
              <a:buNone/>
              <a:defRPr/>
            </a:pPr>
            <a:r>
              <a:rPr lang="ar-AE" sz="3000" b="1" dirty="0">
                <a:cs typeface="+mj-cs"/>
              </a:rPr>
              <a:t> تسلك المغذيات الممتصة طريقين هما:</a:t>
            </a:r>
            <a:endParaRPr lang="fr-FR" sz="2000" b="1" dirty="0">
              <a:cs typeface="+mj-cs"/>
            </a:endParaRPr>
          </a:p>
          <a:p>
            <a:pPr eaLnBrk="1" hangingPunct="1">
              <a:buFont typeface="Arial" charset="0"/>
              <a:buNone/>
              <a:defRPr/>
            </a:pPr>
            <a:endParaRPr lang="fr-FR" sz="2400" b="1" dirty="0">
              <a:cs typeface="+mj-cs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fr-FR" sz="2400" b="1" dirty="0">
              <a:cs typeface="+mj-cs"/>
            </a:endParaRPr>
          </a:p>
        </p:txBody>
      </p:sp>
      <p:grpSp>
        <p:nvGrpSpPr>
          <p:cNvPr id="14" name="Groupe 13"/>
          <p:cNvGrpSpPr>
            <a:grpSpLocks/>
          </p:cNvGrpSpPr>
          <p:nvPr/>
        </p:nvGrpSpPr>
        <p:grpSpPr bwMode="auto">
          <a:xfrm>
            <a:off x="492125" y="1268413"/>
            <a:ext cx="11634788" cy="4462462"/>
            <a:chOff x="-1138551" y="1214648"/>
            <a:chExt cx="11635409" cy="4391200"/>
          </a:xfrm>
        </p:grpSpPr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-1138551" y="1214648"/>
              <a:ext cx="11635409" cy="43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r" defTabSz="4572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3200" b="1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1-</a:t>
              </a:r>
              <a:r>
                <a:rPr kumimoji="0" lang="ar-AE" sz="2800" b="1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الطريق الدموي</a:t>
              </a:r>
              <a:r>
                <a:rPr kumimoji="0" lang="ar-AE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:  </a:t>
              </a:r>
              <a:r>
                <a:rPr kumimoji="0" lang="ar-DZ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يمر من خلاله المغذيات التالية : </a:t>
              </a:r>
              <a:r>
                <a:rPr kumimoji="0" lang="ar-DZ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الغلوكوز، الأحماض </a:t>
              </a:r>
              <a:r>
                <a:rPr kumimoji="0" lang="ar-DZ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الأمينية</a:t>
              </a:r>
              <a:r>
                <a:rPr kumimoji="0" lang="ar-DZ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 ، الماء </a:t>
              </a:r>
              <a:r>
                <a:rPr kumimoji="0" lang="ar-DZ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و</a:t>
              </a:r>
              <a:r>
                <a:rPr kumimoji="0" lang="ar-DZ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 الأملاح المعدنية، الفيتامينات  .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  <a:p>
              <a:pPr marL="0" marR="0" lvl="0" indent="0" algn="r" defTabSz="4572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 حيث تسلك هذه العناصر الطريق التالي:</a:t>
              </a:r>
            </a:p>
            <a:p>
              <a:pPr marL="0" marR="0" lvl="0" indent="0" algn="r" defTabSz="4572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الشعيرات الدموية </a:t>
              </a:r>
              <a:r>
                <a:rPr kumimoji="0" lang="ar-DZ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للزغابة</a:t>
              </a:r>
              <a:r>
                <a:rPr kumimoji="0" lang="ar-DZ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 المعوية           الوريد الباب الكبدي         </a:t>
              </a: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   </a:t>
              </a:r>
              <a:r>
                <a:rPr kumimoji="0" lang="ar-DZ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الوريد فوق الكبدي      </a:t>
              </a: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    </a:t>
              </a:r>
              <a:r>
                <a:rPr kumimoji="0" lang="ar-DZ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 الوريد الأجوف السفلي</a:t>
              </a: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            </a:t>
              </a:r>
              <a:r>
                <a:rPr kumimoji="0" lang="ar-DZ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الوريد الأجوف العلوي</a:t>
              </a: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           </a:t>
              </a:r>
              <a:r>
                <a:rPr kumimoji="0" lang="ar-DZ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 </a:t>
              </a: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 </a:t>
              </a:r>
              <a:r>
                <a:rPr kumimoji="0" lang="ar-DZ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القلب.</a:t>
              </a:r>
            </a:p>
            <a:p>
              <a:pPr marL="0" marR="0" lvl="0" indent="0" algn="r" defTabSz="4572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2800" b="1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2-</a:t>
              </a:r>
              <a:r>
                <a:rPr kumimoji="0" lang="ar-AE" sz="2800" b="1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الطريق </a:t>
              </a:r>
              <a:r>
                <a:rPr kumimoji="0" lang="ar-AE" sz="28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البلغمي</a:t>
              </a:r>
              <a:r>
                <a:rPr kumimoji="0" lang="ar-AE" sz="2800" b="1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 ( </a:t>
              </a:r>
              <a:r>
                <a:rPr kumimoji="0" lang="ar-AE" sz="28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اللمفي</a:t>
              </a:r>
              <a:r>
                <a:rPr kumimoji="0" lang="ar-AE" sz="2800" b="1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):</a:t>
              </a:r>
              <a:r>
                <a:rPr kumimoji="0" lang="ar-AE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 </a:t>
              </a:r>
              <a:r>
                <a:rPr kumimoji="0" lang="ar-DZ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يمر من خلاله: </a:t>
              </a:r>
              <a:r>
                <a:rPr kumimoji="0" lang="ar-DZ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الأحماض الدسمة </a:t>
              </a:r>
              <a:r>
                <a:rPr kumimoji="0" lang="ar-DZ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و</a:t>
              </a:r>
              <a:r>
                <a:rPr kumimoji="0" lang="ar-DZ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 </a:t>
              </a:r>
              <a:r>
                <a:rPr kumimoji="0" lang="ar-DZ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الجليسيرول</a:t>
              </a:r>
              <a:r>
                <a:rPr kumimoji="0" lang="ar-DZ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 </a:t>
              </a:r>
            </a:p>
            <a:p>
              <a:pPr marL="0" marR="0" lvl="0" indent="0" algn="r" defTabSz="4572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و نسبة من الماء </a:t>
              </a:r>
              <a:r>
                <a:rPr kumimoji="0" lang="ar-DZ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و</a:t>
              </a:r>
              <a:r>
                <a:rPr kumimoji="0" lang="ar-DZ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 بعض الأملاح المعدنية. 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  <a:p>
              <a:pPr marL="0" marR="0" lvl="0" indent="0" algn="r" defTabSz="4572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حيث تسلك هذه العناصر الطريق التالي: </a:t>
              </a:r>
            </a:p>
            <a:p>
              <a:pPr marL="0" marR="0" lvl="0" indent="0" algn="r" defTabSz="4572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الزغابة</a:t>
              </a:r>
              <a:r>
                <a:rPr kumimoji="0" lang="ar-DZ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 المعوية        </a:t>
              </a: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   </a:t>
              </a:r>
              <a:r>
                <a:rPr kumimoji="0" lang="ar-DZ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الأوعية </a:t>
              </a:r>
              <a:r>
                <a:rPr kumimoji="0" lang="ar-DZ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البلغمية</a:t>
              </a:r>
              <a:r>
                <a:rPr kumimoji="0" lang="ar-DZ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         </a:t>
              </a: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  </a:t>
              </a:r>
              <a:r>
                <a:rPr kumimoji="0" lang="ar-DZ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القناة </a:t>
              </a:r>
              <a:r>
                <a:rPr kumimoji="0" lang="ar-DZ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البلغمية</a:t>
              </a:r>
              <a:r>
                <a:rPr kumimoji="0" lang="ar-DZ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                  الوريد تحت الترقوي        </a:t>
              </a: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 </a:t>
              </a:r>
              <a:r>
                <a:rPr kumimoji="0" lang="ar-DZ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+mn-ea"/>
                  <a:cs typeface="Arial"/>
                </a:rPr>
                <a:t>   الوريد الأجوف العلوي           القلب 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endParaRPr>
            </a:p>
          </p:txBody>
        </p:sp>
        <p:cxnSp>
          <p:nvCxnSpPr>
            <p:cNvPr id="6" name="Connecteur droit avec flèche 5"/>
            <p:cNvCxnSpPr/>
            <p:nvPr/>
          </p:nvCxnSpPr>
          <p:spPr>
            <a:xfrm rot="10800000">
              <a:off x="5495966" y="2814288"/>
              <a:ext cx="928737" cy="156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Connecteur droit avec flèche 6"/>
            <p:cNvCxnSpPr/>
            <p:nvPr/>
          </p:nvCxnSpPr>
          <p:spPr>
            <a:xfrm rot="10800000">
              <a:off x="6873990" y="5302791"/>
              <a:ext cx="928737" cy="156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 rot="10800000">
              <a:off x="4678359" y="4913817"/>
              <a:ext cx="928738" cy="156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 rot="10800000">
              <a:off x="7582052" y="4877887"/>
              <a:ext cx="928737" cy="156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>
            <a:xfrm rot="10800000">
              <a:off x="6873990" y="3232944"/>
              <a:ext cx="928737" cy="156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 rot="10800000">
              <a:off x="2104885" y="2908017"/>
              <a:ext cx="92873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rot="10800000">
              <a:off x="1822295" y="4913817"/>
              <a:ext cx="928737" cy="156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15" name="Connecteur droit avec flèche 14"/>
          <p:cNvCxnSpPr/>
          <p:nvPr/>
        </p:nvCxnSpPr>
        <p:spPr bwMode="auto">
          <a:xfrm rot="10800000">
            <a:off x="4664075" y="3321050"/>
            <a:ext cx="9286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86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rgbClr val="006600">
                    <a:alpha val="50000"/>
                  </a:srgbClr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Simplified Arabic" pitchFamily="18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rgbClr val="006600">
                    <a:alpha val="50000"/>
                  </a:srgbClr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Simplified Arabic" pitchFamily="18" charset="-78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céan">
  <a:themeElements>
    <a:clrScheme name="Océ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é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cé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rgbClr val="006600">
                    <a:alpha val="50000"/>
                  </a:srgbClr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Simplified Arabic" pitchFamily="18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rgbClr val="006600">
                    <a:alpha val="50000"/>
                  </a:srgbClr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Simplified Arabic" pitchFamily="18" charset="-78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2912</Words>
  <Application>Microsoft Office PowerPoint</Application>
  <PresentationFormat>Grand écran</PresentationFormat>
  <Paragraphs>449</Paragraphs>
  <Slides>36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36</vt:i4>
      </vt:variant>
    </vt:vector>
  </HeadingPairs>
  <TitlesOfParts>
    <vt:vector size="52" baseType="lpstr">
      <vt:lpstr>Arial</vt:lpstr>
      <vt:lpstr>Calibri</vt:lpstr>
      <vt:lpstr>Comic Sans MS</vt:lpstr>
      <vt:lpstr>Gill Sans MT</vt:lpstr>
      <vt:lpstr>Microsoft Sans Serif</vt:lpstr>
      <vt:lpstr>Segoe UI Semibold</vt:lpstr>
      <vt:lpstr>Tahoma</vt:lpstr>
      <vt:lpstr>Times New Roman</vt:lpstr>
      <vt:lpstr>Verdana</vt:lpstr>
      <vt:lpstr>Wingdings</vt:lpstr>
      <vt:lpstr>2_Modèle par défaut</vt:lpstr>
      <vt:lpstr>1_Modèle par défaut</vt:lpstr>
      <vt:lpstr>Modèle par défaut</vt:lpstr>
      <vt:lpstr>3_Modèle par défaut</vt:lpstr>
      <vt:lpstr>Océan</vt:lpstr>
      <vt:lpstr>4_Modèle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نشاط1 -  طريقا الامتصاص</vt:lpstr>
      <vt:lpstr> يوضح الجدول التالي كمية الجلوكوز والأحماض الأمينية في الدم الصادر من المعي الدقيق في حالة صيام وبعد ساعتين من تناول وجبة غذائية غنية بالبروتينات والنشويات.  </vt:lpstr>
      <vt:lpstr>Présentation PowerPoint</vt:lpstr>
      <vt:lpstr>إرساء1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تركيب مصورة الدم </vt:lpstr>
      <vt:lpstr>أوجه المقارنة </vt:lpstr>
      <vt:lpstr>الخلاصة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الكريات الدموية الحمراء لونها أحمر لوجود مادة الهيموغلوبين ( خضاب الدم )  ، يتكون الهيموغلوبين من بروتين أحمر و حديد.  - تنقل الكريات الدموية الحمراء الغازات  O2   من الرئة إلى خلايا الجسم  كما تنقل    CO2  الذي تطرحه الخلايا  معادلة تثبيت الهيموغلوبين لـ (O2): في الرئة (دم أحمر فاتح  (احمر قان)      Hb   +    4O2         →             HbO8  أكسيد الهيموغلوبين                                              الهيموغلوبين  معادلة انفصال (O2) عن الهيموغلوبين: في الخلايا (دم أحمر قاتم) HbO8       →         Hb  +  4O2                                   معادلة نقل (O2)   HbO8                     Hb  +  4O2                                     معادلة نقل (CO2)  HbCO2                     Hb  +  CO2         - تنقل البلازما ( مصورة الدم )  المغذيات إلى جميع خلايا الجسم .  - تنقل البلازما أيضا  الماء الزائد عن حاجة الجسم و الفضلات الناتجة عن نشاط الخلايا كالبولة وحمض البولة  والتي تطرح في السائل البيني ثم تنقل عن طريق المصورة حتى أعضاء الإطراح ، (الرئتين الكليتين و الجلد) تمثل سطوح اتصال مع الوسط الخارجي.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21367</dc:creator>
  <cp:lastModifiedBy>21367</cp:lastModifiedBy>
  <cp:revision>5</cp:revision>
  <dcterms:created xsi:type="dcterms:W3CDTF">2020-05-31T21:41:50Z</dcterms:created>
  <dcterms:modified xsi:type="dcterms:W3CDTF">2020-06-02T20:52:29Z</dcterms:modified>
</cp:coreProperties>
</file>